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3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4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55.xml" ContentType="application/vnd.openxmlformats-officedocument.theme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56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57.xml" ContentType="application/vnd.openxmlformats-officedocument.theme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theme/theme58.xml" ContentType="application/vnd.openxmlformats-officedocument.theme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theme/theme59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60.xml" ContentType="application/vnd.openxmlformats-officedocument.theme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theme/theme61.xml" ContentType="application/vnd.openxmlformats-officedocument.theme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theme/theme62.xml" ContentType="application/vnd.openxmlformats-officedocument.theme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theme/theme63.xml" ContentType="application/vnd.openxmlformats-officedocument.theme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theme/theme64.xml" ContentType="application/vnd.openxmlformats-officedocument.theme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theme/theme65.xml" ContentType="application/vnd.openxmlformats-officedocument.theme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theme/theme66.xml" ContentType="application/vnd.openxmlformats-officedocument.theme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theme/theme67.xml" ContentType="application/vnd.openxmlformats-officedocument.theme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theme/theme68.xml" ContentType="application/vnd.openxmlformats-officedocument.theme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theme/theme69.xml" ContentType="application/vnd.openxmlformats-officedocument.theme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theme/theme70.xml" ContentType="application/vnd.openxmlformats-officedocument.theme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theme/theme71.xml" ContentType="application/vnd.openxmlformats-officedocument.theme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theme/theme72.xml" ContentType="application/vnd.openxmlformats-officedocument.theme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theme/theme73.xml" ContentType="application/vnd.openxmlformats-officedocument.theme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theme/theme74.xml" ContentType="application/vnd.openxmlformats-officedocument.theme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theme/theme75.xml" ContentType="application/vnd.openxmlformats-officedocument.theme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theme/theme76.xml" ContentType="application/vnd.openxmlformats-officedocument.theme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theme/theme77.xml" ContentType="application/vnd.openxmlformats-officedocument.theme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theme/theme78.xml" ContentType="application/vnd.openxmlformats-officedocument.theme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theme/theme79.xml" ContentType="application/vnd.openxmlformats-officedocument.theme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theme/theme80.xml" ContentType="application/vnd.openxmlformats-officedocument.theme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theme/theme81.xml" ContentType="application/vnd.openxmlformats-officedocument.theme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theme/theme82.xml" ContentType="application/vnd.openxmlformats-officedocument.theme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theme/theme83.xml" ContentType="application/vnd.openxmlformats-officedocument.theme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theme/theme84.xml" ContentType="application/vnd.openxmlformats-officedocument.theme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theme/theme85.xml" ContentType="application/vnd.openxmlformats-officedocument.theme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theme/theme86.xml" ContentType="application/vnd.openxmlformats-officedocument.theme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theme/theme87.xml" ContentType="application/vnd.openxmlformats-officedocument.theme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theme/theme88.xml" ContentType="application/vnd.openxmlformats-officedocument.theme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theme/theme89.xml" ContentType="application/vnd.openxmlformats-officedocument.theme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  <p:sldMasterId id="2147483669" r:id="rId2"/>
    <p:sldMasterId id="2147483670" r:id="rId3"/>
    <p:sldMasterId id="2147483671" r:id="rId4"/>
    <p:sldMasterId id="2147483672" r:id="rId5"/>
    <p:sldMasterId id="2147483673" r:id="rId6"/>
    <p:sldMasterId id="2147483674" r:id="rId7"/>
    <p:sldMasterId id="2147483675" r:id="rId8"/>
    <p:sldMasterId id="2147483676" r:id="rId9"/>
    <p:sldMasterId id="2147483677" r:id="rId10"/>
    <p:sldMasterId id="2147483678" r:id="rId11"/>
    <p:sldMasterId id="2147483679" r:id="rId12"/>
    <p:sldMasterId id="2147483680" r:id="rId13"/>
    <p:sldMasterId id="2147483681" r:id="rId14"/>
    <p:sldMasterId id="2147483682" r:id="rId15"/>
    <p:sldMasterId id="2147483683" r:id="rId16"/>
    <p:sldMasterId id="2147483684" r:id="rId17"/>
    <p:sldMasterId id="2147483685" r:id="rId18"/>
    <p:sldMasterId id="2147483686" r:id="rId19"/>
    <p:sldMasterId id="2147483687" r:id="rId20"/>
    <p:sldMasterId id="2147483688" r:id="rId21"/>
    <p:sldMasterId id="2147483689" r:id="rId22"/>
    <p:sldMasterId id="2147483690" r:id="rId23"/>
    <p:sldMasterId id="2147483691" r:id="rId24"/>
    <p:sldMasterId id="2147483692" r:id="rId25"/>
    <p:sldMasterId id="2147483693" r:id="rId26"/>
    <p:sldMasterId id="2147483694" r:id="rId27"/>
    <p:sldMasterId id="2147483695" r:id="rId28"/>
    <p:sldMasterId id="2147483696" r:id="rId29"/>
    <p:sldMasterId id="2147483697" r:id="rId30"/>
    <p:sldMasterId id="2147483698" r:id="rId31"/>
    <p:sldMasterId id="2147483699" r:id="rId32"/>
    <p:sldMasterId id="2147483700" r:id="rId33"/>
    <p:sldMasterId id="2147483701" r:id="rId34"/>
    <p:sldMasterId id="2147483702" r:id="rId35"/>
    <p:sldMasterId id="2147483703" r:id="rId36"/>
    <p:sldMasterId id="2147483704" r:id="rId37"/>
    <p:sldMasterId id="2147483705" r:id="rId38"/>
    <p:sldMasterId id="2147483706" r:id="rId39"/>
    <p:sldMasterId id="2147483707" r:id="rId40"/>
    <p:sldMasterId id="2147483708" r:id="rId41"/>
    <p:sldMasterId id="2147483709" r:id="rId42"/>
    <p:sldMasterId id="2147483710" r:id="rId43"/>
    <p:sldMasterId id="2147483711" r:id="rId44"/>
    <p:sldMasterId id="2147483712" r:id="rId45"/>
    <p:sldMasterId id="2147483713" r:id="rId46"/>
    <p:sldMasterId id="2147483714" r:id="rId47"/>
    <p:sldMasterId id="2147483715" r:id="rId48"/>
    <p:sldMasterId id="2147483716" r:id="rId49"/>
    <p:sldMasterId id="2147483717" r:id="rId50"/>
    <p:sldMasterId id="2147483718" r:id="rId51"/>
    <p:sldMasterId id="2147483719" r:id="rId52"/>
    <p:sldMasterId id="2147483720" r:id="rId53"/>
    <p:sldMasterId id="2147483721" r:id="rId54"/>
    <p:sldMasterId id="2147483722" r:id="rId55"/>
    <p:sldMasterId id="2147483723" r:id="rId56"/>
    <p:sldMasterId id="2147483724" r:id="rId57"/>
    <p:sldMasterId id="2147483725" r:id="rId58"/>
    <p:sldMasterId id="2147483726" r:id="rId59"/>
    <p:sldMasterId id="2147483727" r:id="rId60"/>
    <p:sldMasterId id="2147483728" r:id="rId61"/>
    <p:sldMasterId id="2147483729" r:id="rId62"/>
    <p:sldMasterId id="2147483730" r:id="rId63"/>
    <p:sldMasterId id="2147483731" r:id="rId64"/>
    <p:sldMasterId id="2147483732" r:id="rId65"/>
    <p:sldMasterId id="2147483733" r:id="rId66"/>
    <p:sldMasterId id="2147483734" r:id="rId67"/>
    <p:sldMasterId id="2147483735" r:id="rId68"/>
    <p:sldMasterId id="2147483736" r:id="rId69"/>
    <p:sldMasterId id="2147483737" r:id="rId70"/>
    <p:sldMasterId id="2147483739" r:id="rId71"/>
    <p:sldMasterId id="2147483740" r:id="rId72"/>
    <p:sldMasterId id="2147483741" r:id="rId73"/>
    <p:sldMasterId id="2147483742" r:id="rId74"/>
    <p:sldMasterId id="2147483743" r:id="rId75"/>
    <p:sldMasterId id="2147483744" r:id="rId76"/>
    <p:sldMasterId id="2147483745" r:id="rId77"/>
    <p:sldMasterId id="2147483746" r:id="rId78"/>
    <p:sldMasterId id="2147483747" r:id="rId79"/>
    <p:sldMasterId id="2147483748" r:id="rId80"/>
    <p:sldMasterId id="2147483749" r:id="rId81"/>
    <p:sldMasterId id="2147483750" r:id="rId82"/>
    <p:sldMasterId id="2147483751" r:id="rId83"/>
    <p:sldMasterId id="2147483752" r:id="rId84"/>
    <p:sldMasterId id="2147483753" r:id="rId85"/>
    <p:sldMasterId id="2147483754" r:id="rId86"/>
    <p:sldMasterId id="2147483755" r:id="rId87"/>
    <p:sldMasterId id="2147483756" r:id="rId88"/>
    <p:sldMasterId id="2147483757" r:id="rId89"/>
    <p:sldMasterId id="2147491596" r:id="rId90"/>
  </p:sldMasterIdLst>
  <p:notesMasterIdLst>
    <p:notesMasterId r:id="rId104"/>
  </p:notesMasterIdLst>
  <p:handoutMasterIdLst>
    <p:handoutMasterId r:id="rId105"/>
  </p:handoutMasterIdLst>
  <p:sldIdLst>
    <p:sldId id="342" r:id="rId91"/>
    <p:sldId id="343" r:id="rId92"/>
    <p:sldId id="358" r:id="rId93"/>
    <p:sldId id="344" r:id="rId94"/>
    <p:sldId id="345" r:id="rId95"/>
    <p:sldId id="346" r:id="rId96"/>
    <p:sldId id="353" r:id="rId97"/>
    <p:sldId id="354" r:id="rId98"/>
    <p:sldId id="355" r:id="rId99"/>
    <p:sldId id="357" r:id="rId100"/>
    <p:sldId id="351" r:id="rId101"/>
    <p:sldId id="352" r:id="rId102"/>
    <p:sldId id="292" r:id="rId10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Master" Target="slideMasters/slideMaster84.xml"/><Relationship Id="rId89" Type="http://schemas.openxmlformats.org/officeDocument/2006/relationships/slideMaster" Target="slideMasters/slideMaster8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07" Type="http://schemas.openxmlformats.org/officeDocument/2006/relationships/viewProps" Target="viewProps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Master" Target="slideMasters/slideMaster66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87" Type="http://schemas.openxmlformats.org/officeDocument/2006/relationships/slideMaster" Target="slideMasters/slideMaster87.xml"/><Relationship Id="rId102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90" Type="http://schemas.openxmlformats.org/officeDocument/2006/relationships/slideMaster" Target="slideMasters/slideMaster90.xml"/><Relationship Id="rId95" Type="http://schemas.openxmlformats.org/officeDocument/2006/relationships/slide" Target="slides/slide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77" Type="http://schemas.openxmlformats.org/officeDocument/2006/relationships/slideMaster" Target="slideMasters/slideMaster77.xml"/><Relationship Id="rId100" Type="http://schemas.openxmlformats.org/officeDocument/2006/relationships/slide" Target="slides/slide10.xml"/><Relationship Id="rId10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93" Type="http://schemas.openxmlformats.org/officeDocument/2006/relationships/slide" Target="slides/slide3.xml"/><Relationship Id="rId9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103" Type="http://schemas.openxmlformats.org/officeDocument/2006/relationships/slide" Target="slides/slide13.xml"/><Relationship Id="rId108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91" Type="http://schemas.openxmlformats.org/officeDocument/2006/relationships/slide" Target="slides/slide1.xml"/><Relationship Id="rId96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94" Type="http://schemas.openxmlformats.org/officeDocument/2006/relationships/slide" Target="slides/slide4.xml"/><Relationship Id="rId99" Type="http://schemas.openxmlformats.org/officeDocument/2006/relationships/slide" Target="slides/slide9.xml"/><Relationship Id="rId101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tableStyles" Target="tableStyles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7.xml"/><Relationship Id="rId10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A139CB-DB0A-46C2-A142-1E76D395D5A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39129E-A5AE-450E-8967-CDBE6C444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1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C2B051-4D05-4868-9634-65E1DFA4634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noProof="0" smtClean="0"/>
              <a:t>Click to edit Master text styles</a:t>
            </a:r>
          </a:p>
          <a:p>
            <a:pPr lvl="1"/>
            <a:r>
              <a:rPr lang="fr-CA" noProof="0" smtClean="0"/>
              <a:t>Second level</a:t>
            </a:r>
          </a:p>
          <a:p>
            <a:pPr lvl="2"/>
            <a:r>
              <a:rPr lang="fr-CA" noProof="0" smtClean="0"/>
              <a:t>Third level</a:t>
            </a:r>
          </a:p>
          <a:p>
            <a:pPr lvl="3"/>
            <a:r>
              <a:rPr lang="fr-CA" noProof="0" smtClean="0"/>
              <a:t>Fourth level</a:t>
            </a:r>
          </a:p>
          <a:p>
            <a:pPr lvl="4"/>
            <a:r>
              <a:rPr lang="fr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E62DFC-E221-489A-8EFA-98D90701D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846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fr-CA" smtClean="0"/>
          </a:p>
        </p:txBody>
      </p:sp>
      <p:sp>
        <p:nvSpPr>
          <p:cNvPr id="1136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 eaLnBrk="1" hangingPunct="1"/>
            <a:fld id="{5E64E271-7FDC-4A90-8A22-7B58D54C4078}" type="slidenum">
              <a:rPr lang="en-US" sz="1200"/>
              <a:pPr algn="r" defTabSz="914400"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3" Type="http://schemas.openxmlformats.org/officeDocument/2006/relationships/image" Target="file:///P:\CCS_PPT\ppt\cover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0.xml"/><Relationship Id="rId4" Type="http://schemas.openxmlformats.org/officeDocument/2006/relationships/image" Target="../media/image2.jpeg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0.xml"/></Relationships>
</file>

<file path=ppt/slideLayouts/_rels/slideLayout9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0.xml"/></Relationships>
</file>

<file path=ppt/slideLayouts/_rels/slideLayout9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0.xml"/></Relationships>
</file>

<file path=ppt/slideLayouts/_rels/slideLayout9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0.xml"/></Relationships>
</file>

<file path=ppt/slideLayouts/_rels/slideLayout9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0.xml"/></Relationships>
</file>

<file path=ppt/slideLayouts/_rels/slideLayout9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960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49206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A1410-CBF0-47A5-B597-32E4EDBFC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381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DCD9A-0DB1-4DA9-9FD6-F3A92B993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82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C1A47-15BE-4387-B760-5C6ADF277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133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5632-5A8A-49D1-B74D-9436D037A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453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5FF21-760C-484F-892E-9FB918B1F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206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4BBAD-34FE-401F-8046-94B1AB499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816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80549-5786-4F30-9B7A-24BF5D74D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103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6DB25-6669-41C2-B6BD-F4729F032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39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EF224-784A-40B6-8EA3-10D2913A5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408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2BBD7-2A02-4976-B171-03EE0586B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7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98152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429EA-EE2C-4834-9A3F-8F375A280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114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33563-0490-480A-BD75-78AA39301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18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E5D3D-CF04-409C-A60E-FE909BD2A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197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810DE-2602-480E-BEC7-90BD20B2E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92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A455F-E469-44C2-84A4-3645A002A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830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DC951-3F0A-459E-8BDE-8A8BA2D3E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0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F3A3D-B8D0-4641-80F2-BB13BCC80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768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DC7D7-E671-40DA-BE1D-1473D88BD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39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5382A-5392-48F3-AE15-33BDE411C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049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ABDB9-5950-46F7-8400-6CAF4569E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11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6802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AA0DC-192E-4122-B429-3A4A5DD05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049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55EC5-ECA8-4B89-81FA-79A9E102E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202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88605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6236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68322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750" y="1598613"/>
            <a:ext cx="3767138" cy="349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598613"/>
            <a:ext cx="3768725" cy="349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02754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85285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74517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4504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005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859840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98910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81005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577850"/>
            <a:ext cx="1920875" cy="4518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3750" y="577850"/>
            <a:ext cx="5614988" cy="4518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9049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47485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00314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79528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47941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70365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39427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755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2237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468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86635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58408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83320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591140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6072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52675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55233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543141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489560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8839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7825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63964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800883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62494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1582477"/>
      </p:ext>
    </p:extLst>
  </p:cSld>
  <p:clrMapOvr>
    <a:masterClrMapping/>
  </p:clrMapOvr>
  <p:transition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6888161"/>
      </p:ext>
    </p:extLst>
  </p:cSld>
  <p:clrMapOvr>
    <a:masterClrMapping/>
  </p:clrMapOvr>
  <p:transition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9726122"/>
      </p:ext>
    </p:extLst>
  </p:cSld>
  <p:clrMapOvr>
    <a:masterClrMapping/>
  </p:clrMapOvr>
  <p:transition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0893561"/>
      </p:ext>
    </p:extLst>
  </p:cSld>
  <p:clrMapOvr>
    <a:masterClrMapping/>
  </p:clrMapOvr>
  <p:transition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3869682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190040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8160416"/>
      </p:ext>
    </p:extLst>
  </p:cSld>
  <p:clrMapOvr>
    <a:masterClrMapping/>
  </p:clrMapOvr>
  <p:transition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276133"/>
      </p:ext>
    </p:extLst>
  </p:cSld>
  <p:clrMapOvr>
    <a:masterClrMapping/>
  </p:clrMapOvr>
  <p:transition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67952"/>
      </p:ext>
    </p:extLst>
  </p:cSld>
  <p:clrMapOvr>
    <a:masterClrMapping/>
  </p:clrMapOvr>
  <p:transition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802983"/>
      </p:ext>
    </p:extLst>
  </p:cSld>
  <p:clrMapOvr>
    <a:masterClrMapping/>
  </p:clrMapOvr>
  <p:transition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9350047"/>
      </p:ext>
    </p:extLst>
  </p:cSld>
  <p:clrMapOvr>
    <a:masterClrMapping/>
  </p:clrMapOvr>
  <p:transition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152400"/>
            <a:ext cx="2014537" cy="588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52400"/>
            <a:ext cx="5891213" cy="588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2324534"/>
      </p:ext>
    </p:extLst>
  </p:cSld>
  <p:clrMapOvr>
    <a:masterClrMapping/>
  </p:clrMapOvr>
  <p:transition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E174B-B8B1-4721-B667-F1DD681D9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148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9458E-39F4-4AB0-8052-29D803039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4179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31E4E-544B-4041-8285-8D6AE2D6B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40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D3450-30A6-4038-95D0-02F88A40B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6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790020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EC651-A434-4201-A7B9-28E870D11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8153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9A30-832F-4107-A134-11F533122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3252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1C30E-1351-4BC1-B901-761A4F683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3059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02ADC-13AD-471D-97D0-F0308D547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3123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DD0B6-ED24-4EB5-87AC-3B1A77A9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3199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1C49E-C38E-4A5B-9284-AF4AD82E8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0298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ECB74-A72F-4EF8-8E32-3EF956604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4499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CDF51-CA14-445F-9D75-17453A6625A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9B4CF-2A09-423A-A068-1CDA2EA71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7387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71ED-8CF4-4523-BC52-5E113719AAF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A5ABE-187F-460C-B3EF-394CCABAD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8406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F7059-B6FE-443E-8273-DB2D8CE488F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41A86-CC20-4D91-8F42-5AD2B7324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67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5454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5B82-C3FE-4854-B709-7E027C7F26F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9271E-0BE3-4C7A-B1E7-F3AD5E72B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3102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9F2B0-1617-4A66-9031-A4FA87775E8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AC9E1-B4C9-4213-97AD-200750481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4929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29D36-8D83-41DD-8FC0-E5693D77D0B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3F6B-0E4E-43BD-B217-2643E92D1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4044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B1FF6-D200-4BA0-9A94-C7E90F5CC00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58DDB-9359-4B35-8095-288033046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3463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B0B7F-C824-4DA9-9F01-AF49097DE67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79053-2FFA-4084-850F-CB38775AA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5983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12A0-55C6-4B8C-B501-7CF42F9FC59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22E3B-BECC-4499-9EF3-150D68133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860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0F11F-0ADE-41FB-828F-A5B1BFCD975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D395C-F687-4EE8-A10C-19AB1B42E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3286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A232E-E09F-4D78-A62F-DA2528F68FD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D76F-4D7C-4038-9374-4AE91AC5A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9764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6871603"/>
      </p:ext>
    </p:extLst>
  </p:cSld>
  <p:clrMapOvr>
    <a:masterClrMapping/>
  </p:clrMapOvr>
  <p:transition>
    <p:wipe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4351885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71499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4695445"/>
      </p:ext>
    </p:extLst>
  </p:cSld>
  <p:clrMapOvr>
    <a:masterClrMapping/>
  </p:clrMapOvr>
  <p:transition>
    <p:wipe dir="r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567385"/>
      </p:ext>
    </p:extLst>
  </p:cSld>
  <p:clrMapOvr>
    <a:masterClrMapping/>
  </p:clrMapOvr>
  <p:transition>
    <p:wipe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0305587"/>
      </p:ext>
    </p:extLst>
  </p:cSld>
  <p:clrMapOvr>
    <a:masterClrMapping/>
  </p:clrMapOvr>
  <p:transition>
    <p:wipe dir="r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0046665"/>
      </p:ext>
    </p:extLst>
  </p:cSld>
  <p:clrMapOvr>
    <a:masterClrMapping/>
  </p:clrMapOvr>
  <p:transition>
    <p:wipe dir="r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667330"/>
      </p:ext>
    </p:extLst>
  </p:cSld>
  <p:clrMapOvr>
    <a:masterClrMapping/>
  </p:clrMapOvr>
  <p:transition>
    <p:wipe dir="r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451117"/>
      </p:ext>
    </p:extLst>
  </p:cSld>
  <p:clrMapOvr>
    <a:masterClrMapping/>
  </p:clrMapOvr>
  <p:transition>
    <p:wipe dir="r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620367"/>
      </p:ext>
    </p:extLst>
  </p:cSld>
  <p:clrMapOvr>
    <a:masterClrMapping/>
  </p:clrMapOvr>
  <p:transition>
    <p:wipe dir="r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8737427"/>
      </p:ext>
    </p:extLst>
  </p:cSld>
  <p:clrMapOvr>
    <a:masterClrMapping/>
  </p:clrMapOvr>
  <p:transition>
    <p:wipe dir="r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152400"/>
            <a:ext cx="2014537" cy="588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52400"/>
            <a:ext cx="5891213" cy="588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1225331"/>
      </p:ext>
    </p:extLst>
  </p:cSld>
  <p:clrMapOvr>
    <a:masterClrMapping/>
  </p:clrMapOvr>
  <p:transition>
    <p:wipe dir="r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364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9154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90607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06588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84279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398276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323006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129630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93886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00621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9128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020494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7011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879352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DFA10-E588-475C-A815-FB39F15A9727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E5320-7355-4109-A0FE-A6E209A8284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397705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4DFA-559C-4630-A77A-A1FBEA3AF744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3932-2176-4A6F-8708-618178D0B4A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288465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C0A16-39C5-4F8F-AD1E-3E3129A005EF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3C712-B35C-42FC-8C57-79E6CB04DD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239022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844F-DAC9-4188-8E22-334CE6270BE4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78FF-7ED4-4111-B5D8-147732B83BD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622148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45B61-B793-41DA-B04A-20FE449E0EC6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B2EC3-442C-4105-A6FF-DCD417240DE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041186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7C1A2-8369-4114-BEF7-35240A29B9F1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E7F0E-1254-488F-A6BF-0EC331FD19B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30620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928B5-3963-4277-B46F-16D7AC393E1A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B2CC8-57D1-4179-98F4-E586F86A4EF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233802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277B1-6F50-41F5-8267-558FA223625D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FD720-DAC4-45A6-A5C5-FF70E9AB18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238070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A5127-F842-45AB-AD47-13F86D68C20F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EB04D-B6F3-4693-AFD9-B5B182AE7E3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133090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DDAC9-45C3-4CBC-91C0-0D3756E5BD20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ABEE-87B0-4B0D-957A-5EE82712123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0746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828103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2E82B-7D34-4EBD-9A7A-B89D0B5EC345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E1CCD-9762-47FB-BAFC-B3C329A0625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239363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00FA5-C009-4D63-AFF8-659D1FF3F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8770"/>
      </p:ext>
    </p:extLst>
  </p:cSld>
  <p:clrMapOvr>
    <a:masterClrMapping/>
  </p:clrMapOvr>
  <p:transition>
    <p:dissolv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6B726-C26E-4353-A962-94FFEE784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53426"/>
      </p:ext>
    </p:extLst>
  </p:cSld>
  <p:clrMapOvr>
    <a:masterClrMapping/>
  </p:clrMapOvr>
  <p:transition>
    <p:dissolv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2F94-FE4F-4FB9-A4FB-905481A7F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19923"/>
      </p:ext>
    </p:extLst>
  </p:cSld>
  <p:clrMapOvr>
    <a:masterClrMapping/>
  </p:clrMapOvr>
  <p:transition>
    <p:dissolv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CE3D-B93C-4190-BD27-61B476AF1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89923"/>
      </p:ext>
    </p:extLst>
  </p:cSld>
  <p:clrMapOvr>
    <a:masterClrMapping/>
  </p:clrMapOvr>
  <p:transition>
    <p:dissolv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665C3-9ABF-448A-9A4C-4510B8720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86623"/>
      </p:ext>
    </p:extLst>
  </p:cSld>
  <p:clrMapOvr>
    <a:masterClrMapping/>
  </p:clrMapOvr>
  <p:transition>
    <p:dissolv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7AB8C-771B-4457-97A2-F2B78B14D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20157"/>
      </p:ext>
    </p:extLst>
  </p:cSld>
  <p:clrMapOvr>
    <a:masterClrMapping/>
  </p:clrMapOvr>
  <p:transition>
    <p:dissolv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07D8-1E66-4F67-BF7F-5906FDB93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68348"/>
      </p:ext>
    </p:extLst>
  </p:cSld>
  <p:clrMapOvr>
    <a:masterClrMapping/>
  </p:clrMapOvr>
  <p:transition>
    <p:dissolv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D8C98-6788-4464-B27C-2ACB29E6F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4093"/>
      </p:ext>
    </p:extLst>
  </p:cSld>
  <p:clrMapOvr>
    <a:masterClrMapping/>
  </p:clrMapOvr>
  <p:transition>
    <p:dissolv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33742-0554-498B-B9E5-42BE4950D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23936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3CB86-7D6A-48F3-A6E0-12A5B9D2795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B7732-5072-4CDF-AC64-EC32A28EE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0451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BC17C-01F1-4BE5-A8E8-E038F3F24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96981"/>
      </p:ext>
    </p:extLst>
  </p:cSld>
  <p:clrMapOvr>
    <a:masterClrMapping/>
  </p:clrMapOvr>
  <p:transition>
    <p:dissolv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45BD-E9B7-493C-971D-C8622BBB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45734"/>
      </p:ext>
    </p:extLst>
  </p:cSld>
  <p:clrMapOvr>
    <a:masterClrMapping/>
  </p:clrMapOvr>
  <p:transition>
    <p:dissolv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36393-64A4-47FA-BB92-3485FBEE7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42266"/>
      </p:ext>
    </p:extLst>
  </p:cSld>
  <p:clrMapOvr>
    <a:masterClrMapping/>
  </p:clrMapOvr>
  <p:transition>
    <p:dissolv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A1F0-5DFD-4F78-A430-D49721E7B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84775"/>
      </p:ext>
    </p:extLst>
  </p:cSld>
  <p:clrMapOvr>
    <a:masterClrMapping/>
  </p:clrMapOvr>
  <p:transition>
    <p:dissolv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7FE6-8CF4-4E91-8993-7438AF970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39319"/>
      </p:ext>
    </p:extLst>
  </p:cSld>
  <p:clrMapOvr>
    <a:masterClrMapping/>
  </p:clrMapOvr>
  <p:transition>
    <p:dissolv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EFAA-091C-49BF-8F19-D4792661B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09867"/>
      </p:ext>
    </p:extLst>
  </p:cSld>
  <p:clrMapOvr>
    <a:masterClrMapping/>
  </p:clrMapOvr>
  <p:transition>
    <p:dissolv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9564B-66E4-40FA-A4FA-FC181A2EB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67523"/>
      </p:ext>
    </p:extLst>
  </p:cSld>
  <p:clrMapOvr>
    <a:masterClrMapping/>
  </p:clrMapOvr>
  <p:transition>
    <p:dissolv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7519F-DBFB-41AB-A4CB-E096F0D54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12092"/>
      </p:ext>
    </p:extLst>
  </p:cSld>
  <p:clrMapOvr>
    <a:masterClrMapping/>
  </p:clrMapOvr>
  <p:transition>
    <p:dissolv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6100C-2A59-4EA3-AB23-615B93787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01119"/>
      </p:ext>
    </p:extLst>
  </p:cSld>
  <p:clrMapOvr>
    <a:masterClrMapping/>
  </p:clrMapOvr>
  <p:transition>
    <p:dissolv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CB86-B81B-48D8-B299-ED9DD26C5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73891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6DC6-1206-417C-953F-38E54B61599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B7A7F-E7D8-451C-B6B9-16B6EE954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113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83384-D569-4DE4-8E48-E3160E9C3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75732"/>
      </p:ext>
    </p:extLst>
  </p:cSld>
  <p:clrMapOvr>
    <a:masterClrMapping/>
  </p:clrMapOvr>
  <p:transition>
    <p:dissolv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9DBD-EFBD-42B6-98B0-1D1465EF0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7224"/>
      </p:ext>
    </p:extLst>
  </p:cSld>
  <p:clrMapOvr>
    <a:masterClrMapping/>
  </p:clrMapOvr>
  <p:transition>
    <p:dissolv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B717-F26B-4CD9-8E7B-7734931ED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38521"/>
      </p:ext>
    </p:extLst>
  </p:cSld>
  <p:clrMapOvr>
    <a:masterClrMapping/>
  </p:clrMapOvr>
  <p:transition>
    <p:dissolv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9B75A-066C-4AB5-A8AA-692623BA1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49465"/>
      </p:ext>
    </p:extLst>
  </p:cSld>
  <p:clrMapOvr>
    <a:masterClrMapping/>
  </p:clrMapOvr>
  <p:transition>
    <p:dissolv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54FDA-4F52-44A8-BBD5-CA9BF87E5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80644"/>
      </p:ext>
    </p:extLst>
  </p:cSld>
  <p:clrMapOvr>
    <a:masterClrMapping/>
  </p:clrMapOvr>
  <p:transition>
    <p:dissolv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681D2-69DD-4DD5-B00C-E8F1DFA1B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26159"/>
      </p:ext>
    </p:extLst>
  </p:cSld>
  <p:clrMapOvr>
    <a:masterClrMapping/>
  </p:clrMapOvr>
  <p:transition>
    <p:dissolv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737C-FC1A-44B0-A4B7-1A5EBE3DB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55540"/>
      </p:ext>
    </p:extLst>
  </p:cSld>
  <p:clrMapOvr>
    <a:masterClrMapping/>
  </p:clrMapOvr>
  <p:transition>
    <p:dissolv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81047-36E7-414D-BB9D-770CE0B5C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32858"/>
      </p:ext>
    </p:extLst>
  </p:cSld>
  <p:clrMapOvr>
    <a:masterClrMapping/>
  </p:clrMapOvr>
  <p:transition>
    <p:dissolv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63DC1-2835-4C89-ADE3-0E2077B32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76132"/>
      </p:ext>
    </p:extLst>
  </p:cSld>
  <p:clrMapOvr>
    <a:masterClrMapping/>
  </p:clrMapOvr>
  <p:transition>
    <p:dissolv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B642B-1AE2-4ED5-8B9F-BA3DC02A3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56594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781DC-A33F-4F6D-B26C-B20A78D7FDF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0072-C5C9-4850-8445-276C2D231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294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9B10D-ABF6-41EC-AB5E-9BFB418C3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7442"/>
      </p:ext>
    </p:extLst>
  </p:cSld>
  <p:clrMapOvr>
    <a:masterClrMapping/>
  </p:clrMapOvr>
  <p:transition>
    <p:dissolv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31216-25BC-4DD5-978A-47AE8375C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17200"/>
      </p:ext>
    </p:extLst>
  </p:cSld>
  <p:clrMapOvr>
    <a:masterClrMapping/>
  </p:clrMapOvr>
  <p:transition>
    <p:dissolv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6C02C-2ED2-44DA-8786-7B3886B01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55264"/>
      </p:ext>
    </p:extLst>
  </p:cSld>
  <p:clrMapOvr>
    <a:masterClrMapping/>
  </p:clrMapOvr>
  <p:transition>
    <p:dissolv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541F-3F09-4311-A21B-B43F9FD7A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31899"/>
      </p:ext>
    </p:extLst>
  </p:cSld>
  <p:clrMapOvr>
    <a:masterClrMapping/>
  </p:clrMapOvr>
  <p:transition>
    <p:dissolv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A0AB5-76B6-49D5-AF66-DBB01BFC7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09670"/>
      </p:ext>
    </p:extLst>
  </p:cSld>
  <p:clrMapOvr>
    <a:masterClrMapping/>
  </p:clrMapOvr>
  <p:transition>
    <p:dissolv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905AF-9A05-44B0-B0C5-A48609F02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09867"/>
      </p:ext>
    </p:extLst>
  </p:cSld>
  <p:clrMapOvr>
    <a:masterClrMapping/>
  </p:clrMapOvr>
  <p:transition>
    <p:dissolv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09DA-01AB-441D-85D1-FC990C9A4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29374"/>
      </p:ext>
    </p:extLst>
  </p:cSld>
  <p:clrMapOvr>
    <a:masterClrMapping/>
  </p:clrMapOvr>
  <p:transition>
    <p:dissolv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FDB1A-7D16-4FBF-BA45-A4D5AE784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19056"/>
      </p:ext>
    </p:extLst>
  </p:cSld>
  <p:clrMapOvr>
    <a:masterClrMapping/>
  </p:clrMapOvr>
  <p:transition>
    <p:dissolv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8DCA5-B822-4357-82EC-5BFB447D1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27037"/>
      </p:ext>
    </p:extLst>
  </p:cSld>
  <p:clrMapOvr>
    <a:masterClrMapping/>
  </p:clrMapOvr>
  <p:transition>
    <p:dissolv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65335-2E5A-4E57-90D5-E79B03F2C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13979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7B594-FDAC-4696-9A64-59C66D76EA9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53E3D-1393-4668-8CE9-184EF6B70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1965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52E37-14B4-4675-9B77-F4F0C0BEB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88366"/>
      </p:ext>
    </p:extLst>
  </p:cSld>
  <p:clrMapOvr>
    <a:masterClrMapping/>
  </p:clrMapOvr>
  <p:transition>
    <p:dissolv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A2DED-6EE9-4CED-8D4B-7E1E59477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66025"/>
      </p:ext>
    </p:extLst>
  </p:cSld>
  <p:clrMapOvr>
    <a:masterClrMapping/>
  </p:clrMapOvr>
  <p:transition>
    <p:dissolv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D20C-8AE4-49B9-851D-5E0D87E43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7226"/>
      </p:ext>
    </p:extLst>
  </p:cSld>
  <p:clrMapOvr>
    <a:masterClrMapping/>
  </p:clrMapOvr>
  <p:transition>
    <p:dissolv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350F6-1D96-4774-AC2C-06FB68CFB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5742"/>
      </p:ext>
    </p:extLst>
  </p:cSld>
  <p:clrMapOvr>
    <a:masterClrMapping/>
  </p:clrMapOvr>
  <p:transition>
    <p:dissolv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5DB3A-67D7-47B7-80CA-A5CD148D3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41720"/>
      </p:ext>
    </p:extLst>
  </p:cSld>
  <p:clrMapOvr>
    <a:masterClrMapping/>
  </p:clrMapOvr>
  <p:transition>
    <p:dissolv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F64F-B3A6-41C1-BF8C-458083A51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84428"/>
      </p:ext>
    </p:extLst>
  </p:cSld>
  <p:clrMapOvr>
    <a:masterClrMapping/>
  </p:clrMapOvr>
  <p:transition>
    <p:dissolv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D7328-C999-4FD8-816B-7B360364A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64028"/>
      </p:ext>
    </p:extLst>
  </p:cSld>
  <p:clrMapOvr>
    <a:masterClrMapping/>
  </p:clrMapOvr>
  <p:transition>
    <p:dissolv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20C8F-48E7-4B80-8CA3-29D63A641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37655"/>
      </p:ext>
    </p:extLst>
  </p:cSld>
  <p:clrMapOvr>
    <a:masterClrMapping/>
  </p:clrMapOvr>
  <p:transition>
    <p:dissolv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713F-C006-4F3B-9567-17C2341AB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5535"/>
      </p:ext>
    </p:extLst>
  </p:cSld>
  <p:clrMapOvr>
    <a:masterClrMapping/>
  </p:clrMapOvr>
  <p:transition>
    <p:dissolv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7E341-DFB3-4AD7-BF8A-6DB277594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10891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7978-BC49-4C0B-B785-75E73783686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05457-1247-46C4-A6BA-2A8B16481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1268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77DD3-F2C5-4DFC-9FBB-E3FB61AC1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85232"/>
      </p:ext>
    </p:extLst>
  </p:cSld>
  <p:clrMapOvr>
    <a:masterClrMapping/>
  </p:clrMapOvr>
  <p:transition>
    <p:dissolv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80118-EE49-4F37-B9D9-B0F251115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06714"/>
      </p:ext>
    </p:extLst>
  </p:cSld>
  <p:clrMapOvr>
    <a:masterClrMapping/>
  </p:clrMapOvr>
  <p:transition>
    <p:dissolv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4ADDA-E743-4574-AAC3-AB4A899DD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23267"/>
      </p:ext>
    </p:extLst>
  </p:cSld>
  <p:clrMapOvr>
    <a:masterClrMapping/>
  </p:clrMapOvr>
  <p:transition>
    <p:dissolv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2A384-B488-4809-B4F2-9BA64BDDA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9479"/>
      </p:ext>
    </p:extLst>
  </p:cSld>
  <p:clrMapOvr>
    <a:masterClrMapping/>
  </p:clrMapOvr>
  <p:transition>
    <p:dissolv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291EF-EE6D-45E8-9E62-DF5D13BFD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90082"/>
      </p:ext>
    </p:extLst>
  </p:cSld>
  <p:clrMapOvr>
    <a:masterClrMapping/>
  </p:clrMapOvr>
  <p:transition>
    <p:dissolv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3556-5BAA-407B-AEC1-2877EAAD4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26327"/>
      </p:ext>
    </p:extLst>
  </p:cSld>
  <p:clrMapOvr>
    <a:masterClrMapping/>
  </p:clrMapOvr>
  <p:transition>
    <p:dissolv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46A66-50FC-49B2-B950-3111CAB9A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66344"/>
      </p:ext>
    </p:extLst>
  </p:cSld>
  <p:clrMapOvr>
    <a:masterClrMapping/>
  </p:clrMapOvr>
  <p:transition>
    <p:dissolv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87194-A71F-4886-A218-274D24E07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14839"/>
      </p:ext>
    </p:extLst>
  </p:cSld>
  <p:clrMapOvr>
    <a:masterClrMapping/>
  </p:clrMapOvr>
  <p:transition>
    <p:dissolv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DA06A-2435-4200-A8DC-D360F62CA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051"/>
      </p:ext>
    </p:extLst>
  </p:cSld>
  <p:clrMapOvr>
    <a:masterClrMapping/>
  </p:clrMapOvr>
  <p:transition>
    <p:dissolv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AC493-8AF1-47D8-8CFE-80B9C9BB5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9992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02E3-8D7C-4D7C-9D91-6AF1128B184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9E6E-4DB5-4E8A-BD03-4A4901373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5897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A86E9-D57A-411D-A11E-0853AE074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47948"/>
      </p:ext>
    </p:extLst>
  </p:cSld>
  <p:clrMapOvr>
    <a:masterClrMapping/>
  </p:clrMapOvr>
  <p:transition>
    <p:dissolv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2D37-FB6B-4C43-9445-CFA338A84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74952"/>
      </p:ext>
    </p:extLst>
  </p:cSld>
  <p:clrMapOvr>
    <a:masterClrMapping/>
  </p:clrMapOvr>
  <p:transition>
    <p:dissolv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5104A-15DA-4D0A-B91A-54F0CBF1D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28031"/>
      </p:ext>
    </p:extLst>
  </p:cSld>
  <p:clrMapOvr>
    <a:masterClrMapping/>
  </p:clrMapOvr>
  <p:transition>
    <p:dissolv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8A355-32B1-4267-A14E-6E7447331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05735"/>
      </p:ext>
    </p:extLst>
  </p:cSld>
  <p:clrMapOvr>
    <a:masterClrMapping/>
  </p:clrMapOvr>
  <p:transition>
    <p:dissolv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A2B2-0AA4-47DC-B2AB-4B597C188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09473"/>
      </p:ext>
    </p:extLst>
  </p:cSld>
  <p:clrMapOvr>
    <a:masterClrMapping/>
  </p:clrMapOvr>
  <p:transition>
    <p:dissolv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77970-E196-4240-96CF-AA229F880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56358"/>
      </p:ext>
    </p:extLst>
  </p:cSld>
  <p:clrMapOvr>
    <a:masterClrMapping/>
  </p:clrMapOvr>
  <p:transition>
    <p:dissolv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1B6E-187B-4B9C-9C2C-D1E757724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12743"/>
      </p:ext>
    </p:extLst>
  </p:cSld>
  <p:clrMapOvr>
    <a:masterClrMapping/>
  </p:clrMapOvr>
  <p:transition>
    <p:dissolv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3C1A9-CA69-4727-9D9E-AB52D8A98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65450"/>
      </p:ext>
    </p:extLst>
  </p:cSld>
  <p:clrMapOvr>
    <a:masterClrMapping/>
  </p:clrMapOvr>
  <p:transition>
    <p:dissolv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400F3-0381-43EB-ACBF-2EEBC60D2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22020"/>
      </p:ext>
    </p:extLst>
  </p:cSld>
  <p:clrMapOvr>
    <a:masterClrMapping/>
  </p:clrMapOvr>
  <p:transition>
    <p:dissolv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B23BC-75AD-484E-AAA8-17823D30A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19768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7F729-C5F0-4904-B037-E8CB7547D12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6DDB9-DFBA-4085-AC19-56F9B3FB3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101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2F6A-6967-49B8-B8A0-23F7B354D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00973"/>
      </p:ext>
    </p:extLst>
  </p:cSld>
  <p:clrMapOvr>
    <a:masterClrMapping/>
  </p:clrMapOvr>
  <p:transition>
    <p:dissolv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1F781-C997-4473-9A58-7C204AA63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04961"/>
      </p:ext>
    </p:extLst>
  </p:cSld>
  <p:clrMapOvr>
    <a:masterClrMapping/>
  </p:clrMapOvr>
  <p:transition>
    <p:dissolv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D9F7-9C81-4BFF-A590-41BF9AEF0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92256"/>
      </p:ext>
    </p:extLst>
  </p:cSld>
  <p:clrMapOvr>
    <a:masterClrMapping/>
  </p:clrMapOvr>
  <p:transition>
    <p:dissolv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9D86-1D70-49B1-8C82-3C0B13FD4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22371"/>
      </p:ext>
    </p:extLst>
  </p:cSld>
  <p:clrMapOvr>
    <a:masterClrMapping/>
  </p:clrMapOvr>
  <p:transition>
    <p:dissolv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BB941-CEAB-4977-ABBE-682B214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48154"/>
      </p:ext>
    </p:extLst>
  </p:cSld>
  <p:clrMapOvr>
    <a:masterClrMapping/>
  </p:clrMapOvr>
  <p:transition>
    <p:dissolv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BC7A4-9FDE-4BF1-A27F-8DF306D4E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83343"/>
      </p:ext>
    </p:extLst>
  </p:cSld>
  <p:clrMapOvr>
    <a:masterClrMapping/>
  </p:clrMapOvr>
  <p:transition>
    <p:dissolv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46753-EACF-4BCD-A3D3-217CDE929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32988"/>
      </p:ext>
    </p:extLst>
  </p:cSld>
  <p:clrMapOvr>
    <a:masterClrMapping/>
  </p:clrMapOvr>
  <p:transition>
    <p:dissolv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6C95E-D6B2-4D75-8B2D-BF7345383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16727"/>
      </p:ext>
    </p:extLst>
  </p:cSld>
  <p:clrMapOvr>
    <a:masterClrMapping/>
  </p:clrMapOvr>
  <p:transition>
    <p:dissolv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FA448-FC47-4D35-A1D5-467EF8D5D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17335"/>
      </p:ext>
    </p:extLst>
  </p:cSld>
  <p:clrMapOvr>
    <a:masterClrMapping/>
  </p:clrMapOvr>
  <p:transition>
    <p:dissolv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A5FB6-A97B-4E87-ADAD-29D27BC9A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33796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450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E0DCF-500B-4D93-810C-31C6485D48B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2E0B-C92C-4339-A109-514FB7C3E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7971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894A-FABB-417E-9510-440766D89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58822"/>
      </p:ext>
    </p:extLst>
  </p:cSld>
  <p:clrMapOvr>
    <a:masterClrMapping/>
  </p:clrMapOvr>
  <p:transition>
    <p:dissolv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5213A-9C36-4427-9600-BBDCE127D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78850"/>
      </p:ext>
    </p:extLst>
  </p:cSld>
  <p:clrMapOvr>
    <a:masterClrMapping/>
  </p:clrMapOvr>
  <p:transition>
    <p:dissolv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EEAA-56CC-463B-9B7D-B939F8537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16493"/>
      </p:ext>
    </p:extLst>
  </p:cSld>
  <p:clrMapOvr>
    <a:masterClrMapping/>
  </p:clrMapOvr>
  <p:transition>
    <p:dissolv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1536F-B233-4308-B49C-045F182F8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40107"/>
      </p:ext>
    </p:extLst>
  </p:cSld>
  <p:clrMapOvr>
    <a:masterClrMapping/>
  </p:clrMapOvr>
  <p:transition>
    <p:dissolv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49CA-C0DE-4B57-8294-3B3C576F3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2870"/>
      </p:ext>
    </p:extLst>
  </p:cSld>
  <p:clrMapOvr>
    <a:masterClrMapping/>
  </p:clrMapOvr>
  <p:transition>
    <p:dissolv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FBDA1-4242-451D-95AC-C12C0615F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46283"/>
      </p:ext>
    </p:extLst>
  </p:cSld>
  <p:clrMapOvr>
    <a:masterClrMapping/>
  </p:clrMapOvr>
  <p:transition>
    <p:dissolv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5E497-2159-4E19-B682-C5B723F01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27670"/>
      </p:ext>
    </p:extLst>
  </p:cSld>
  <p:clrMapOvr>
    <a:masterClrMapping/>
  </p:clrMapOvr>
  <p:transition>
    <p:dissolv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72394-0FBE-484C-ADF0-74CF47E23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88390"/>
      </p:ext>
    </p:extLst>
  </p:cSld>
  <p:clrMapOvr>
    <a:masterClrMapping/>
  </p:clrMapOvr>
  <p:transition>
    <p:dissolv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DD4C-2C49-430D-B8D8-51AB7F442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6310"/>
      </p:ext>
    </p:extLst>
  </p:cSld>
  <p:clrMapOvr>
    <a:masterClrMapping/>
  </p:clrMapOvr>
  <p:transition>
    <p:dissolv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9D34-D82B-406C-9CA8-ECCDF3F7F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67908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03E7-0624-4BE1-9C49-7B1574B3933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A99BC-A692-4E3F-B195-8F9DC3173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461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8C0D-ABBB-41B8-AE90-756A3673F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67422"/>
      </p:ext>
    </p:extLst>
  </p:cSld>
  <p:clrMapOvr>
    <a:masterClrMapping/>
  </p:clrMapOvr>
  <p:transition>
    <p:dissolv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443D-607F-4646-AEE2-EE9CB9412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04837"/>
      </p:ext>
    </p:extLst>
  </p:cSld>
  <p:clrMapOvr>
    <a:masterClrMapping/>
  </p:clrMapOvr>
  <p:transition>
    <p:dissolv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A7C4A-DAA7-4565-878C-7C14BD363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24824"/>
      </p:ext>
    </p:extLst>
  </p:cSld>
  <p:clrMapOvr>
    <a:masterClrMapping/>
  </p:clrMapOvr>
  <p:transition>
    <p:dissolv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DAEE6-E5F4-458D-A485-FB59D20DA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11974"/>
      </p:ext>
    </p:extLst>
  </p:cSld>
  <p:clrMapOvr>
    <a:masterClrMapping/>
  </p:clrMapOvr>
  <p:transition>
    <p:dissolv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DB37E-5FAC-4C51-B7BF-A124E1843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2161"/>
      </p:ext>
    </p:extLst>
  </p:cSld>
  <p:clrMapOvr>
    <a:masterClrMapping/>
  </p:clrMapOvr>
  <p:transition>
    <p:dissolv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929D-0003-4CD4-8F75-C7E8F42F9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57382"/>
      </p:ext>
    </p:extLst>
  </p:cSld>
  <p:clrMapOvr>
    <a:masterClrMapping/>
  </p:clrMapOvr>
  <p:transition>
    <p:dissolv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B3257-89A2-4819-A6D8-86EC654D0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45986"/>
      </p:ext>
    </p:extLst>
  </p:cSld>
  <p:clrMapOvr>
    <a:masterClrMapping/>
  </p:clrMapOvr>
  <p:transition>
    <p:dissolv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B9BF4-5F11-4F1A-81C2-15698511F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1919"/>
      </p:ext>
    </p:extLst>
  </p:cSld>
  <p:clrMapOvr>
    <a:masterClrMapping/>
  </p:clrMapOvr>
  <p:transition>
    <p:dissolv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5ABCE-A1AD-4FBE-A5FA-DE9D11302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77175"/>
      </p:ext>
    </p:extLst>
  </p:cSld>
  <p:clrMapOvr>
    <a:masterClrMapping/>
  </p:clrMapOvr>
  <p:transition>
    <p:dissolv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B7E51-9D67-430B-98DB-3A3C8ED40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02286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86924-06B8-4FB2-8D74-FF4DF10DC0B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752FF-AAFC-4EC4-9D9F-FDB3C34E9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8473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9ED2-41AB-4CF1-83A1-73F15747B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9990"/>
      </p:ext>
    </p:extLst>
  </p:cSld>
  <p:clrMapOvr>
    <a:masterClrMapping/>
  </p:clrMapOvr>
  <p:transition>
    <p:dissolv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E5734-173D-4361-B28B-8EC138CCC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09754"/>
      </p:ext>
    </p:extLst>
  </p:cSld>
  <p:clrMapOvr>
    <a:masterClrMapping/>
  </p:clrMapOvr>
  <p:transition>
    <p:dissolv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795B2-B0CD-4FF8-8518-365E6B69E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43142"/>
      </p:ext>
    </p:extLst>
  </p:cSld>
  <p:clrMapOvr>
    <a:masterClrMapping/>
  </p:clrMapOvr>
  <p:transition>
    <p:dissolv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55C78-E319-47E7-A290-53551B872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02019"/>
      </p:ext>
    </p:extLst>
  </p:cSld>
  <p:clrMapOvr>
    <a:masterClrMapping/>
  </p:clrMapOvr>
  <p:transition>
    <p:dissolv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C7E45-7E01-47A0-B63E-457AF9A7D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14533"/>
      </p:ext>
    </p:extLst>
  </p:cSld>
  <p:clrMapOvr>
    <a:masterClrMapping/>
  </p:clrMapOvr>
  <p:transition>
    <p:dissolv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92BCF-2460-4F1A-B49B-B60C6AD14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5453"/>
      </p:ext>
    </p:extLst>
  </p:cSld>
  <p:clrMapOvr>
    <a:masterClrMapping/>
  </p:clrMapOvr>
  <p:transition>
    <p:dissolv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90289-9225-45CC-94E7-310CACE1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78465"/>
      </p:ext>
    </p:extLst>
  </p:cSld>
  <p:clrMapOvr>
    <a:masterClrMapping/>
  </p:clrMapOvr>
  <p:transition>
    <p:dissolv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B47A3-7F97-4496-B02E-F69967BF4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07323"/>
      </p:ext>
    </p:extLst>
  </p:cSld>
  <p:clrMapOvr>
    <a:masterClrMapping/>
  </p:clrMapOvr>
  <p:transition>
    <p:dissolv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2B0AB-0B6A-4E76-9FAF-A354FBDE3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01503"/>
      </p:ext>
    </p:extLst>
  </p:cSld>
  <p:clrMapOvr>
    <a:masterClrMapping/>
  </p:clrMapOvr>
  <p:transition>
    <p:dissolv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AAA2-6650-411F-9083-A8A8DEBBF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64351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906B-4CFF-4293-B55E-33B8435926B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20796-A441-4EB9-8873-93707AFA2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8436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6BA22-0BD7-4842-A553-CCF07B41B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71345"/>
      </p:ext>
    </p:extLst>
  </p:cSld>
  <p:clrMapOvr>
    <a:masterClrMapping/>
  </p:clrMapOvr>
  <p:transition>
    <p:dissolv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DC206-D1D4-44B4-AE4C-6C8EF549F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28920"/>
      </p:ext>
    </p:extLst>
  </p:cSld>
  <p:clrMapOvr>
    <a:masterClrMapping/>
  </p:clrMapOvr>
  <p:transition>
    <p:dissolv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883D-CD59-40B0-A779-8A09250A4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33107"/>
      </p:ext>
    </p:extLst>
  </p:cSld>
  <p:clrMapOvr>
    <a:masterClrMapping/>
  </p:clrMapOvr>
  <p:transition>
    <p:dissolv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2994D-30E7-4AFA-9986-9E938D0FC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1164"/>
      </p:ext>
    </p:extLst>
  </p:cSld>
  <p:clrMapOvr>
    <a:masterClrMapping/>
  </p:clrMapOvr>
  <p:transition>
    <p:dissolv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0A6B-1AF1-4250-8894-0B8F64654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20641"/>
      </p:ext>
    </p:extLst>
  </p:cSld>
  <p:clrMapOvr>
    <a:masterClrMapping/>
  </p:clrMapOvr>
  <p:transition>
    <p:dissolv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66233-C081-4E5C-B8E6-200D8D4D8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38480"/>
      </p:ext>
    </p:extLst>
  </p:cSld>
  <p:clrMapOvr>
    <a:masterClrMapping/>
  </p:clrMapOvr>
  <p:transition>
    <p:dissolv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6BEC0-F558-41A4-81EA-F7DEFE0A7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04690"/>
      </p:ext>
    </p:extLst>
  </p:cSld>
  <p:clrMapOvr>
    <a:masterClrMapping/>
  </p:clrMapOvr>
  <p:transition>
    <p:dissolv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D013-9190-49EB-BA64-671F07449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43786"/>
      </p:ext>
    </p:extLst>
  </p:cSld>
  <p:clrMapOvr>
    <a:masterClrMapping/>
  </p:clrMapOvr>
  <p:transition>
    <p:dissolv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1AD1D-55C4-4174-82AE-48F5371D0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83961"/>
      </p:ext>
    </p:extLst>
  </p:cSld>
  <p:clrMapOvr>
    <a:masterClrMapping/>
  </p:clrMapOvr>
  <p:transition>
    <p:dissolv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EAD91-A997-4AF7-8388-DFF92391C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66781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4661398"/>
      </p:ext>
    </p:extLst>
  </p:cSld>
  <p:clrMapOvr>
    <a:masterClrMapping/>
  </p:clrMapOvr>
  <p:transition>
    <p:wipe dir="r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7751D-23BE-4481-9B62-66A978765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05611"/>
      </p:ext>
    </p:extLst>
  </p:cSld>
  <p:clrMapOvr>
    <a:masterClrMapping/>
  </p:clrMapOvr>
  <p:transition>
    <p:dissolv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3A948-B731-4EE8-A10D-E283D67D2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9198"/>
      </p:ext>
    </p:extLst>
  </p:cSld>
  <p:clrMapOvr>
    <a:masterClrMapping/>
  </p:clrMapOvr>
  <p:transition>
    <p:dissolv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71CE9-5CB4-4B31-82C1-D4F46206F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10576"/>
      </p:ext>
    </p:extLst>
  </p:cSld>
  <p:clrMapOvr>
    <a:masterClrMapping/>
  </p:clrMapOvr>
  <p:transition>
    <p:dissolv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83489-A3F4-4950-B2E6-85166B23B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23454"/>
      </p:ext>
    </p:extLst>
  </p:cSld>
  <p:clrMapOvr>
    <a:masterClrMapping/>
  </p:clrMapOvr>
  <p:transition>
    <p:dissolv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34E7C-06D0-4863-8F8F-98EC22A10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30914"/>
      </p:ext>
    </p:extLst>
  </p:cSld>
  <p:clrMapOvr>
    <a:masterClrMapping/>
  </p:clrMapOvr>
  <p:transition>
    <p:dissolv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5AB0-9496-4AB5-900C-B17E39784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00781"/>
      </p:ext>
    </p:extLst>
  </p:cSld>
  <p:clrMapOvr>
    <a:masterClrMapping/>
  </p:clrMapOvr>
  <p:transition>
    <p:dissolv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D5E03-676C-4CAD-B0D2-6EF00273E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67024"/>
      </p:ext>
    </p:extLst>
  </p:cSld>
  <p:clrMapOvr>
    <a:masterClrMapping/>
  </p:clrMapOvr>
  <p:transition>
    <p:dissolv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AA8D2-DE55-4366-B6CD-220FC4F5E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07741"/>
      </p:ext>
    </p:extLst>
  </p:cSld>
  <p:clrMapOvr>
    <a:masterClrMapping/>
  </p:clrMapOvr>
  <p:transition>
    <p:dissolv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6481E-32AF-4ED5-9782-33F3AD67F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02203"/>
      </p:ext>
    </p:extLst>
  </p:cSld>
  <p:clrMapOvr>
    <a:masterClrMapping/>
  </p:clrMapOvr>
  <p:transition>
    <p:dissolv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CEDE7-ADB6-4F17-887B-39B0139E5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55956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3883881"/>
      </p:ext>
    </p:extLst>
  </p:cSld>
  <p:clrMapOvr>
    <a:masterClrMapping/>
  </p:clrMapOvr>
  <p:transition>
    <p:wipe dir="r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28850-DC59-4938-8957-2EDCA2C2B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68008"/>
      </p:ext>
    </p:extLst>
  </p:cSld>
  <p:clrMapOvr>
    <a:masterClrMapping/>
  </p:clrMapOvr>
  <p:transition>
    <p:dissolv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444FC-4975-4246-9F76-50FAD57E4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68378"/>
      </p:ext>
    </p:extLst>
  </p:cSld>
  <p:clrMapOvr>
    <a:masterClrMapping/>
  </p:clrMapOvr>
  <p:transition>
    <p:dissolv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D9469-2000-43D8-8C01-D06A8412F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20078"/>
      </p:ext>
    </p:extLst>
  </p:cSld>
  <p:clrMapOvr>
    <a:masterClrMapping/>
  </p:clrMapOvr>
  <p:transition>
    <p:dissolv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31269-DE08-49A7-A244-6946ACFF08A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3ECE3-C6BD-4CA8-9DB6-92EC7523C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7727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7632-8EEE-45D6-88E9-B5E9F54D5C9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8C4E-AD99-4D4C-8D06-DFD6F2B5C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3584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D91EF-C670-4487-9942-AA082FDAA56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4CBAF-772C-4495-A2EE-AE3F394EA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557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BAE38-E9A6-4C98-A97B-25ABFB08E28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9F22-4147-4F70-AA3C-ABECBCCF8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0317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48781-CDAB-477E-80AA-7376182F8E0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23689-1E3A-44C9-89FC-F26622202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01180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DE7DD-AB2B-4E03-97AD-8B70B1C2D24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ACB58-458A-4F17-BF5F-E7E60C6F9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8312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70C1A-2A4C-4D7B-B8A7-0D6B08F4904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9302E-FCF7-4456-BD70-A571D3D95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90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350193"/>
      </p:ext>
    </p:extLst>
  </p:cSld>
  <p:clrMapOvr>
    <a:masterClrMapping/>
  </p:clrMapOvr>
  <p:transition>
    <p:wipe dir="r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09176-4A3C-4A46-BB0F-803AAEA66D9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F5719-2A54-4031-900A-57503188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1984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C710C-CFEA-4A90-AEDA-0BC51AE8688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488E9-7118-4C31-9644-3F41A27CA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83261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8118-98B5-4C81-BFBF-9126C5F8B7A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F9BA2-2B0B-4408-8A19-2A330CD97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8896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8DC5-B03F-413E-AB24-5803855F4DD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9759F-43F7-4003-A9D9-EADA50EBF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9808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45C0E-6102-440F-A5C6-CF1C1CC0AA8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57606-D8B2-4121-9ECE-B4E72B005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01837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7843B-59FD-4D2C-BE03-DD8A8045233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1FD9C-A735-45C5-AF92-B101DC5A8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8250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28BC-ACBC-4786-9133-BA3184DEAE6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E6A93-2D2B-4ED3-B279-4D976A8B1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02599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A3B61-F7A5-44E5-AAEE-A96BD06E21F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FB8E-5764-4F3C-8B15-AEFD87A9C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8254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D668F-2E32-4744-A37C-2F1AEB31171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B610F-4883-49A2-9A9C-1BC233095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50632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15A3-3836-48C8-A5DD-DF73BADB6E6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0428-A63E-4174-B495-F521A4FA6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27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6532552"/>
      </p:ext>
    </p:extLst>
  </p:cSld>
  <p:clrMapOvr>
    <a:masterClrMapping/>
  </p:clrMapOvr>
  <p:transition>
    <p:wipe dir="r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17B2-C812-4061-9E08-E914E6ECAB6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B3145-C382-48E9-894F-44C4D4BD5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534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9E9DE-3622-413D-A351-D8B70E85906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840B-1BA6-42A1-B168-4EA212C62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43223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E17C-0CC0-49D9-8809-78BB6BB4692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52CA3-2518-4727-8201-039F42E2D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10819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7513-906B-4A03-BA34-EEAE89836A4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6064-C118-4621-B9A9-160F9A48E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1027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4379-F976-4CF0-B0CC-F366CFB9754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47DB0-635F-4FB6-90DF-BAF33CFCF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84155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8AC27-D1CD-4932-821D-DEE70C9D984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DBEDF-C62D-4072-820E-C0B7726F0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16388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21666-2FA0-4861-B6E2-558F05F7129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65EFD-2245-4052-9F17-EA43A4482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0954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756D-A154-409B-ADA7-EA5135CBA57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678AF-6F35-42B1-A424-0192404D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9302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3891-A28E-44AB-8F50-5F586D6B0BB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AA3E7-F63E-45C7-81D2-8570D6695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15508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0C9B-CE7A-4CA9-B8E9-E3B25167723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7786-FD7D-4DEB-8357-9FCB4721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987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7710919"/>
      </p:ext>
    </p:extLst>
  </p:cSld>
  <p:clrMapOvr>
    <a:masterClrMapping/>
  </p:clrMapOvr>
  <p:transition>
    <p:wipe dir="r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8E0BD-F854-4318-8211-95EE879395F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DC76-277E-439F-8E95-7FE298392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95442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35EE0-78D6-4ABB-A068-A23DBFEB0B5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46EAA-08C6-4419-BC5F-9BFEC9120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98448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E6AF-7FA2-4CDE-BF1F-5CAAACE2357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F3903-867F-43CE-AFB8-92A7D9087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3120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80943-8E96-45E4-8403-43487102E57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83137-2417-4DD1-A469-E4A1DDCD9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087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8D706-34B8-4297-AE32-5E20B7649B7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F12CE-4903-4C5B-AAF0-921CDE10B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7009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D8D4E-1F3F-4B07-BEDB-BCBF5223690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4525C-7087-47F9-A72F-E8EE00544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53683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66AEC-0A31-475D-B97D-100D504F682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71F65-C607-4A22-8527-FDEBB8B54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7161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8A85C-D650-4AC4-844F-C20DB752EF3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559E4-8E08-4F7F-9D2D-FEA157FA2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83079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BF14-E0E0-4EEA-B24D-95774B05F19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7DCC-E396-470B-A3D0-0E8EBE39E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0528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F5CC-03A8-48A7-88F5-7EB3D57F5B7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7F9B-CC04-4306-B92E-3A7BE6FFF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07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3135033"/>
      </p:ext>
    </p:extLst>
  </p:cSld>
  <p:clrMapOvr>
    <a:masterClrMapping/>
  </p:clrMapOvr>
  <p:transition>
    <p:wipe dir="r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ADDA-6E67-4418-BD49-A11A5EA1937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826FA-77C6-4B73-A9A6-F44623512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96863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CA8D0-3E84-4D95-B569-145297B9468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D68BF-A694-485B-894F-55402D9B1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39164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42E42-56D9-4EFB-BD58-6AA14FDF417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1EDD3-82E8-4789-BF17-ECB1A3C7F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74118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9B87F-F613-473A-8AAD-9A742C02375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447D7-8286-4AAB-ABE1-4784DB244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62635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74262-F477-4897-AEF7-E93EA2E4477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AA9CD-F2F8-417F-963A-4761D02B5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95619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C2C9-5EAA-43FD-84AD-4B936259B8F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A2B84-0E09-4268-8C70-564D421DD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32191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D6BA3-F6C5-4BB2-9100-2A81D55B078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FBF8-4674-49F4-B8E7-7F4FF8BE9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669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DD6F3-02A6-43D5-8862-468A35481A7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8191F-955B-4FAB-850E-3D473421F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08358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26B7-00B8-404D-AABC-455CB7D97F7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318-612C-49BA-8E92-C72C929D7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04160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6D47-7106-430D-B1DB-B307FDEE36A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7EF09-5894-4CF5-8255-02D74B282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4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8523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145685"/>
      </p:ext>
    </p:extLst>
  </p:cSld>
  <p:clrMapOvr>
    <a:masterClrMapping/>
  </p:clrMapOvr>
  <p:transition>
    <p:wipe dir="r"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F7E3C-4241-4694-B8EC-97F0A4A373E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D7B5C-A90F-4CB7-A650-01499D51C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25831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0BCAB-44C7-4F86-9A01-0CC16DB5209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6BFD6-6BCB-48ED-B454-A7B483B78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61796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8508-CC46-4676-9CC6-82CAF67B0BF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903FA-18EE-4A62-8701-3C4E4FC9B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63261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FC96-2EF4-458A-9B3C-8C49E804A82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2494-15BE-4FEA-809F-DE089C94A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04327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7BD57-79F4-4A6B-A4B4-1F9C0F41277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C09B-28FE-4AF7-8D0F-A332B81D5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0237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72283-34A3-43ED-8CCF-15021F35196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20458-5DBD-413E-8390-BBE9B3AB9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20887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D8796-B01D-4AAB-9447-235C1B1D866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B41DF-53D1-4BA2-97C7-55982D585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05656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925B9-A3F1-4580-8418-3F4A5B73B46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0A2C3-0EA7-4598-9BA0-DF0EB9EFD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06271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6F2C-86F8-4BA4-AD99-27FD772C61F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70BE-673B-482D-8A83-4C2D00169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7078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77A36-76EF-4F3E-BA01-58A7A14D4F2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4AE18-DAAF-42B2-B6E8-422262185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34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264374"/>
      </p:ext>
    </p:extLst>
  </p:cSld>
  <p:clrMapOvr>
    <a:masterClrMapping/>
  </p:clrMapOvr>
  <p:transition>
    <p:wipe dir="r"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EA5B-6BE2-4338-86FB-3ED1C2C64B8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E5B10-CD4A-4E8B-8345-62063A3E9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07052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0DFCE-B84F-428E-B5E8-1DD9E25AF6A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60A0-9A6B-4F4A-BA8C-263ABD90F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94875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0E29C-0480-4C1F-9CB5-276A382064F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D81D-8B6A-4A91-A39E-3CC1444AA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7454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6E0DA-A897-495C-96A5-B7770F32B39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F1BDF-BD74-4A2E-A1C0-1E783C6A0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043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052D-0FD6-4212-A1BD-8C94EA6F01D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CA77-ACEA-443C-A0D7-82672CFC3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27524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87268-AAE5-412B-97AF-73C66518B20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54F0F-F0A0-4561-AAF8-ACDD276B3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2391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09F3-BB2F-45F9-96AB-404228F02D4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F25D5-230E-4BF4-B294-937BB3D24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75297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C7F2-C76E-484D-9958-3788D81C351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D06F9-2E32-412E-8BCE-9C2F11046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8119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9C415-B3A6-4F1E-8C3E-A37F8661CB9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BD20-468E-4906-9E5D-2E5D3C5FF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66374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E5CE-2B5E-41BF-B731-9723923D75C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CE454-AD0A-4E85-A170-3D8BAD802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57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917953"/>
      </p:ext>
    </p:extLst>
  </p:cSld>
  <p:clrMapOvr>
    <a:masterClrMapping/>
  </p:clrMapOvr>
  <p:transition>
    <p:wipe dir="r"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2A139-D0FB-4E81-9EC6-1DEE922347F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93FB-5B24-48A0-BA04-25D74026F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89056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9304-4818-4D93-9501-F5D0AE6BA87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F891-7AC4-4A4F-9C19-9EAA884C0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60801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F1045-13DD-4588-B0E4-5B540FAF0F1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D0406-C727-4E17-9D7D-3E3B8A717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93852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4BF2-02D1-480A-8D09-7C22D2A4576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B7AF3-B2D3-4472-A955-A8777CB85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14294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664B7-0171-483C-A55F-61919D9202F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D1AF-2B39-482C-BD0D-2ABBE8C97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65343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EA245-5619-4106-B92A-B74DF04FF5B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EC0A-4988-4890-ABDB-7509962E7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29263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8EEC0-A4C2-41F3-A282-4ECA3B782B0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E6A0-79FB-4914-A8AD-8C143AA75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2507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8A92B-CD4D-49F9-8967-D3A9975EDD3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2EFDB-D5DF-4A75-A49F-FF6C4672E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17823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A718-9D32-43EC-AC5F-B561A28C461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69BAA-A872-49A5-89D5-865C0FD3C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32978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9935-1C78-4267-957D-2C98B8B80C5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CEEB9-5DD6-4421-8C4E-3D564B221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24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9601722"/>
      </p:ext>
    </p:extLst>
  </p:cSld>
  <p:clrMapOvr>
    <a:masterClrMapping/>
  </p:clrMapOvr>
  <p:transition>
    <p:wipe dir="r"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497C1-4974-4AD2-BF79-02A9CD51881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A05D6-9E39-4B86-AAEE-925519897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46316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4829-039F-44AD-A078-A002ACD747D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C2809-3E57-44DA-BF0A-78B0E7A53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82334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B90C7-8417-485C-8249-C55E5E3BB37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3118A-E842-4D1C-B564-CE56CF114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88980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74D4D-A73B-44BB-8641-8B9A6014F94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6EE49-3A11-456A-8C4F-7F914ED2C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81132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AB6F6-C8CE-4158-8765-4031B80B143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C4C21-F3D0-4958-A595-12F117695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04897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592B-E438-4068-8917-C6564D726E2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2959-D651-48F6-9F27-27A9993EF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18640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688F9-E741-44D5-AFC3-3D106415C77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68AA0-1823-4E6A-A67A-808C4E78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10345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1AAB2-0727-4EA8-852F-1B67C3770AD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17CAE-D1BC-4B22-862A-6461C7AF7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29373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FFFE5-583F-4DC2-8F70-ADC90C1AEF5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72A28-18B8-495B-9411-40C818E7F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99625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35815-4F52-4F8F-9E52-534B5CE6D8F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6DFFB-0A47-449C-BA17-DF53837D7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414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152400"/>
            <a:ext cx="2014537" cy="588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52400"/>
            <a:ext cx="5891213" cy="588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0237023"/>
      </p:ext>
    </p:extLst>
  </p:cSld>
  <p:clrMapOvr>
    <a:masterClrMapping/>
  </p:clrMapOvr>
  <p:transition>
    <p:wipe dir="r"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7E6E5-5D0B-4EA5-88F7-BB66BC1D11A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75CD-597C-4C65-BBD5-DD4A72E5C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00080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A43FB-F863-4D2C-A85F-85C1044A8B2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1637-867E-4A79-BBA6-AB08D9337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16820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26600-244A-453B-BC8A-EBD718572B4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5F7D7-6875-4DC4-B39C-FA9F9B95E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34630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D32C8-50A4-4FD5-8252-954777A3A03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78084-AF70-4A56-A6A3-B1866F056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16095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1FE7E-3AD3-4CD1-9A11-2DDF9982417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879C-F450-4C4E-91F9-A63F242CB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97490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0D605-539F-44B9-95E1-B3543B69DEF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7A6F-5171-48DB-9BEB-02CBE5E29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7534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221F8-2CCB-4E15-B9D9-14B93AFC672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CEE1C-F838-464C-94D7-0D036CA79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25824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E2FAD-7D2A-472A-9DB7-E4013579A00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C53D-D3A6-4CD0-B536-57067E566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51544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B8F4E-35B9-4BBF-BA62-D3EAFB992EF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224F-B832-4A3E-8261-2B51A5C07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3793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D7882-64EE-4AF5-930C-BC79144630B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0DF29-516F-406C-BAA6-F018D96D7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49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1914913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345C9-9F98-4CBE-84B5-FE5FA13F5FF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0C748-7D52-4D4D-87B7-7B8D57600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967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C56C6-1AA2-4B60-B373-EC4B4B91547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39558-FA6F-46FF-89C4-6831953D1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7486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6FE95-528F-4C0A-84BF-9F0DB772852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A8D78-07E8-41D5-8E71-29C410344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34195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50B2C-8C88-4262-A378-9D0C71A028C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5DE72-B13B-49AC-A473-94852659B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1620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854F-BF0F-4041-9707-58D4710C5A2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3DD07-FE9D-41CE-9ED4-19364C22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55921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26B1-5B9A-43D5-B859-2C210DD3230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836C-4BC3-4255-82E5-5DF0E0685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28034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616F6-3DC4-4A48-904B-90353741FB0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843FD-52C6-4904-8650-C15EAFFC5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02654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BF833-CB11-4193-BBE2-3B0BD52B5F2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D45A-6A3F-4059-833D-5C9462A7A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11034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9EB-9413-45B7-8BEF-C31DA3F4FDA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1962-FE8A-4237-8704-7EF1B57CD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4753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4DB1-1B1A-46D2-999F-E4B8F229210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7D96-CB0E-486D-BF28-AA16B4A54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4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89187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79EE4-5209-4534-8E23-3092CDD02A8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87AB-CA62-4D23-BDF2-099570B72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21146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BE798-4EB1-44EF-9F53-C11A65C6771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405C-89E4-4EC1-B7D6-2E81FF2A6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29812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9AF2-75BD-4A53-96CA-CF66B3667FF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E5745-9EF2-451A-9728-3B450B95E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27771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8A29-2DC1-4977-B319-6505B14EB4C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A6B1-E29A-41CD-AAA9-F78AEF1D1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76456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42891-BD1A-4B07-8B51-4357F34805E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B94C8-CE4E-45D9-810C-DD491246B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86661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BCFFD-E246-4C04-9DFD-1A081EBAD3E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69879-F6C8-440A-BF5E-3FC4C59B8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43536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4554-95A9-46C8-9B36-E6C59CBD28D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8B4E0-CB0C-4152-9BDD-BF90BD194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5132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F69AF-C802-4B2F-BEBC-B5DE70E7AAF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8CF5-DC07-4188-9FC5-5917356F8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88251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7BE8F-21D8-4A5D-BCD1-C1597312D11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0C9DA-7030-4B8B-B2EF-25C68438F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49933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817D-4BFE-4ACA-A178-14E4BAA88FF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8F4FC-6429-4995-84F6-466CFEBEB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2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13766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40EB-9535-4938-9757-561848BFF25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DEE04-17EB-42BA-826D-B95CF8F2D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02012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6C8F-5D21-4821-B693-6F6A956823C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969CB-D1DB-4177-865B-978C6201B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23100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7BA9-1BB5-4B25-B678-02D4D062908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5396A-094E-42C4-AF72-D84AB16DA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2536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B5FD4-476D-4626-A540-B8D007101EF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2E8D-DA93-4F88-9C39-6C4DB8553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85343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9010718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5482194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102459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6241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600200"/>
            <a:ext cx="406241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945767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8530508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56205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6765569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904514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5639727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49206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8058967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04800"/>
            <a:ext cx="2068512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04800"/>
            <a:ext cx="6057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2256187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CDFB7-6238-4625-A7D5-C9F5A5692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39203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447BD-7462-4D7C-A5DB-298507D4C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49710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6BEAB-01F1-4356-94FA-8C3BCA9A7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41638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DE851-B865-4AD6-849D-E13091585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54837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B11C0-E7A5-4278-A554-002AFB97D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807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09652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45B1F-32CE-458F-904F-CC25255F4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99101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91CA3-9C95-4EE3-BACB-21B294715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92075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02ACD-C741-44B6-B529-D2034377F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3117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A3CFF-91C1-4AA7-ADF4-A5F3AC554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04238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843B-FC28-4617-B6F7-143A68217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28995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DAE35-11E3-478D-82ED-0FBF9F6A6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46593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E7919-5081-4FAA-BF7B-E161D07D4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28959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AB17-72BC-46DD-AF8C-5436C4C60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83904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AA327-5F9D-492E-896D-A48B6215F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90366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8C82A-29C0-4647-AF0F-E0AF9F599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5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11919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2910146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2A522-6BF9-4973-B4DB-CBC3CC0D8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37236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25672-E744-4302-A9E6-30A9CC967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4648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9C0B7-812E-42A5-B8F2-7FA736EFF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67535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05E37-93FD-4751-BADE-9C65F3DB3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95085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22EA7-C417-41E5-B6EC-520F6C184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04534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D255D-5350-4674-AD62-2763B4AB8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32019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38897-701B-406F-B58A-038D249E3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18857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4D5FE-007D-45AC-A071-4878EDE57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50013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BC782-2022-4554-A9DB-E2BBD8E32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73873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2DB0A-2EE5-4601-B22E-A45B40F4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3490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F25E8-44EB-4084-A3DD-5D1B6A519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14607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F72A1-71E5-4420-AC61-6CECB85F0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2420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A9482-2D4F-4C61-80BE-BE38D5287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6445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2970D-6DD1-4FAB-883C-BD46537A9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790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B6B59-E3DB-44F3-BF36-3DE7607F3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62348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E1725-F1B5-4D64-82F4-01EA9D080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13686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8332-D557-4F10-9BF7-7BA5AE1CF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51486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9427C-EC96-491D-A45C-460766C41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61148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99995-EA89-4202-9EA4-F7E5516F2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4643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0F36-6B81-4578-B748-B0276E499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366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644115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82945-4737-41DB-8330-3D47F1403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91866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549EE-5425-4C36-B04A-900FD77FF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32093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F00BA-D116-450B-B679-DBCA35227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35609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02130-61BB-4BB3-8317-A6B02B047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39707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9D9A8-D64A-4DCD-8185-4636FB7BB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30464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C9754-0A01-44CF-BFB1-51DBCEB88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59006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57D31-14F3-4D64-AD38-F663F8F62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12793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C7FF9-9388-4245-AA6B-D050E3054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45278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1ADCF-3FE7-4576-B80D-4D8AED5D0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93581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73800-FB04-44A4-8BD3-FD6950162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437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4065023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98A93-77DE-4C88-84E7-AB37113DD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35510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47583-73B8-4A5E-AE08-1B159085D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34781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994CD-0018-4CBE-8330-E5EAA5F60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31653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C5C4F-B242-463A-A487-801D8DDCF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93832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3C48E-8D5C-4D5F-9C69-5EE12D8F2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9586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CEA51-4549-4C1D-AB4F-F1D20565B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96396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5AC4E-FA6E-4CCF-B570-1DA125BC5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93703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5492-F533-470A-A41B-570BA12A6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21285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FCCE9-B798-44AA-8B7C-3F872394C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41300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9A1AF-EFF3-472B-A6F8-5EBA01378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8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0650830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B64BD-3AA8-41A2-82F7-D8066DDFF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59066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FFFA6-FDBB-4A48-8231-DB9E594D8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42406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E8C05-960A-4851-BFCE-2015092E0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1240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83D48-2693-4773-BE50-79305514B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72493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21C75-C9C4-4591-ABEF-C8AA96693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46634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1C52E-E68A-4CA5-9779-CA3419E4D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50721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D2D61-3F67-4320-9B3C-C98E45BAE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60985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0C322-CE29-41AE-BBB7-D5404B7A6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148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8C012-7BAC-4D19-B45B-519DD28DB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02454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2456B-89F6-45FA-9DAE-5CD5FEA77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67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0230614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DC895-498B-4685-8FCE-897D8B3D7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61977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143DF-B828-4DF5-AB85-FBAC281EB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45124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34978-B3CC-41E8-9984-020CB8727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16970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6BF69-708A-479A-906B-F27404E9F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5336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15572-4658-4F76-B550-5B5AE5EA7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91406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7F6EA-5D8E-4C8B-BEA9-4728233D2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95655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CC519-7F63-480F-ABD9-1CA15CA8E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0150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2E86A-F7B1-4C82-8D1F-07147680A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056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7FF9A-C222-44AF-BA65-EBF53F1EF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546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F0DC7-1DA1-4C02-86CA-61DEF56B2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789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71BAD-F4B7-42AB-B14C-3229F34A8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32439"/>
      </p:ext>
    </p:extLst>
  </p:cSld>
  <p:clrMapOvr>
    <a:masterClrMapping/>
  </p:clrMapOvr>
  <p:transition>
    <p:dissolv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D0528-A582-41CB-9213-22BC20F53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46816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DBF23-07D8-4D2A-9331-9174E7BBF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34645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4BF6-C5F3-44EB-90D3-3BB4FE9F5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69720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736FE-654D-4BB7-90DD-E4B0DE230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118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36B82-3CA5-43B2-A1E3-E92FAB051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12448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C6633-7CA4-4E00-ACEA-317EF7DEE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4860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C74EE-509B-43AD-8532-388D77026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07250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80516-8118-4175-A6A4-93FCF054E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0777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593ED-139E-4211-9E9B-1BC1EC897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61952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F90E3-BAA4-4862-B14D-F55C61C7C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306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5D8B-A42B-4B6F-B49D-7C2933264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06283"/>
      </p:ext>
    </p:extLst>
  </p:cSld>
  <p:clrMapOvr>
    <a:masterClrMapping/>
  </p:clrMapOvr>
  <p:transition>
    <p:dissolv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E58AF-5B08-4B3D-8C5B-BDE63F784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01977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E1E53-462C-470E-9594-4B4BBE105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90037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BEA42-80FE-4E77-B4B0-CF9E85A58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89352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262C-C614-4931-85A1-C25CBA1EC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16293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52760-1B91-4A6B-AD6A-447CADA1D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97406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EFC5C-45A9-4E3F-AB3A-F11758491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783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5EBCF-40FD-4FC5-8ACA-628C75F06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47924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750D0-2102-412C-ABC4-BD0442E83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22295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D5A95-736A-4509-AEDA-68DECB920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4375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9BBD5-1487-41F9-BE12-7B3CAC1B1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685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E7499-CC09-48CD-884C-F7779935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99875"/>
      </p:ext>
    </p:extLst>
  </p:cSld>
  <p:clrMapOvr>
    <a:masterClrMapping/>
  </p:clrMapOvr>
  <p:transition>
    <p:dissolv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C69B7-925A-4617-BC43-074CD4DCD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85658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CF735-99B9-4968-97FD-342506752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99293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CDA51-FBED-4890-8E49-7606AE20D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1007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729EA-7336-41F5-9246-7A50AB933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61547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32B31-92E7-4A6C-9E7A-6C3D4E601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11612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3C620-6C05-43D2-952C-26B9CA382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26483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7575C-FBDF-4D38-96BF-0FD8374F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84348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845AF-48D8-49C6-951A-7F854D8E5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9027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1139D-E387-4C3F-9F4C-D9DEFAE46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88827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1896-DC09-41FE-AF15-E5FEFCB7E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88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2503-DFC1-43E4-87E9-51ACA646F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46418"/>
      </p:ext>
    </p:extLst>
  </p:cSld>
  <p:clrMapOvr>
    <a:masterClrMapping/>
  </p:clrMapOvr>
  <p:transition>
    <p:dissolve/>
  </p:transition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D2DB2-E6C3-4D1C-84A4-F2C99BFF9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70102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C2F30-DB41-4F6E-83E8-8F354D31E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16110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BA24B-E17D-4BDE-80A3-2A07CAD3A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43904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8A5C9-6998-4C1D-8BBA-3761F9498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74557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A9D86-3793-40D4-857A-D1D3A1B59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83129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AD6D1-BA2D-45CB-AA9A-C603BABA6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9311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30218-063E-45B9-83BC-6D727E99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4865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C66D7-2EC6-4422-B628-96B21C05C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60744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8E0BB-301D-4857-ADCF-78475A4CE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95782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A17D9-864D-45B3-BFDA-A3B3D3C57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0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9858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F318-F264-447F-BD64-98D858083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88123"/>
      </p:ext>
    </p:extLst>
  </p:cSld>
  <p:clrMapOvr>
    <a:masterClrMapping/>
  </p:clrMapOvr>
  <p:transition>
    <p:dissolve/>
  </p:transition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D1FB8-6FB3-4F08-B773-ACB6AA5C4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40543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1B208-9FE4-488A-B90A-675DE7F52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34652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0ED4E-501D-46D2-A69B-0C0263580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16441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8FA0A-C230-4382-85A5-7C49E9B94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68587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5AA26-BD9D-41F5-81E0-79018CD6B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12011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9C6D7-B17A-4603-B0B0-AF337105C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77998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44484-7C39-4312-BC22-262FD16B9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29087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C0F59-98BA-4572-8FF5-7076ED42E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40086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DBF1-BC17-43EF-89BA-83E56A475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05761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5830E-2049-412C-921D-0000E8CC3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658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5183B-6E4A-4A19-9032-7F0106202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60902"/>
      </p:ext>
    </p:extLst>
  </p:cSld>
  <p:clrMapOvr>
    <a:masterClrMapping/>
  </p:clrMapOvr>
  <p:transition>
    <p:dissolve/>
  </p:transition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56ECB-7486-4EAD-A9D9-B272E3C50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61226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F92D9-8382-41A7-A34D-9FEDE22B8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106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1399B-5215-490A-873B-2884F1337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37721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84EA1-A6E6-435B-B12B-3ADE92CFB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06833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0486C-1006-4088-B56F-24F863EBB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07573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76E8E-43C9-4625-9DE4-41D4D7302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96287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EF2CE-5020-46BE-B50C-8429148DF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4028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5D0EF-DA58-4876-A61E-E9ECFD121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62395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22004-364E-4DA3-9F9B-6994114DB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55068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59382-801F-4D84-9F92-4A42CB108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378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E1385-6E34-4E7A-BC0B-2F6BE38E2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5342"/>
      </p:ext>
    </p:extLst>
  </p:cSld>
  <p:clrMapOvr>
    <a:masterClrMapping/>
  </p:clrMapOvr>
  <p:transition>
    <p:dissolve/>
  </p:transition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C5395-72D7-4EE3-A7D7-FC9A1EE0E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70046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1A672-C334-4BC4-84E2-25C30AAF7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73585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79974-8E6F-42B2-A62C-C85994F40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3895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05744-35E8-43D7-8571-AAEBA4BB8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57370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B98D6-90E5-4172-A53A-4914EC54B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05546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C4B3F-DD01-4BC2-ADB6-D2756FD67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41274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8F43F-7D07-4E70-8116-5D76A5D93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15447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3F5B8-41C1-4251-98FF-6F1E09CBC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95343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F8B2E-ADA7-4737-A851-CCFBFC0AE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71615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7CEB6-C4F1-47E5-897D-118FED8E0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382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EFEEC-B67B-4E38-8FE1-B5D0D3A0E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91952"/>
      </p:ext>
    </p:extLst>
  </p:cSld>
  <p:clrMapOvr>
    <a:masterClrMapping/>
  </p:clrMapOvr>
  <p:transition>
    <p:dissolve/>
  </p:transition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C3BC7-03E3-405C-846F-73FDCCFD2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78907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86B34-F9D0-4DD4-A970-0329E236F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81987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DD128-5216-4933-9BAD-D515460BD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08948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C4FC2-081F-40ED-837C-12B7D1893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78388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25A35-0304-4A58-A8DE-407F4AC15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12874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B7445-719E-4C39-8C3A-9D8ECE858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97518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59BB7-1C49-45DA-A579-477D6C965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93454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C62D2-9229-4433-BE26-1693E0480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27792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F0CB-CCD7-46B1-ACF4-AC494DA5B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00838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62C0-2EF1-4CA8-B38A-525600B11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960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2C67C-A0AD-48C8-8EFC-5BC3BBCAC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42218"/>
      </p:ext>
    </p:extLst>
  </p:cSld>
  <p:clrMapOvr>
    <a:masterClrMapping/>
  </p:clrMapOvr>
  <p:transition>
    <p:dissolve/>
  </p:transition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19600-5C26-45D4-8B57-92AE78BF9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61145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55712-891C-41E3-8765-D57F0B16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64071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EE964-7960-421B-BEFD-FD587A5D9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40975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36C93-F3A3-422A-9021-4D9BD79FA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79680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4FE58-BA3E-4125-9161-CEE4FF485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85209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02ABF-DDD8-4CF6-B2F3-F83010F61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35350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AA0FF-8A54-4D78-996C-3CF1B4E8C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11703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A443E-011E-4F55-889D-DA639DCB8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16761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930CA-A44A-4979-8A0D-27B180778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16702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0D667-961F-4E8B-8AB3-AAD86592B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698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A4C9A-9C80-48B0-9092-A69AC31EF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84899"/>
      </p:ext>
    </p:extLst>
  </p:cSld>
  <p:clrMapOvr>
    <a:masterClrMapping/>
  </p:clrMapOvr>
  <p:transition>
    <p:dissolve/>
  </p:transition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509EE-A616-4BD3-82E5-B48BCB6B0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11199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1C67C-27C6-4AD0-AF85-EF30A00B7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01359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D92A-B106-4A6B-B1CE-E6A44BCD8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30747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54086-BF03-42B2-B256-2810FEB13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84809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53359-BAA7-46A5-9253-E75013CA9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38071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0FB9A-739A-45BF-9496-AC2DAB6AD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44742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1EBC4-CECA-4095-BD85-1CA3E3CC5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68500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E4801-BBAD-433A-B263-CD439DAFD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40180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156E9-4F86-41B2-82F9-B7E104B6A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85198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9A109-FEB1-48B5-A01A-1F9732919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251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D95C3-4697-4EC6-9A41-B17802544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44775"/>
      </p:ext>
    </p:extLst>
  </p:cSld>
  <p:clrMapOvr>
    <a:masterClrMapping/>
  </p:clrMapOvr>
  <p:transition>
    <p:dissolve/>
  </p:transition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AFA22-20D2-422F-9117-9C742A18C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26466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CC49-8E84-4517-A96E-6D45628F5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96409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8B6A0-4F6B-4C04-9BDC-A0A6FDE98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02192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296B3-D460-40B4-A5D2-A42501061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34941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BA33E-190A-4534-8052-7F52E1648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50769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5DA91-0879-4786-8553-ED0348A45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7875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2D3FF-B17C-4DB5-86E9-90CC07296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17105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7BF8-C3D2-478B-A19E-A763F0F7D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56100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A845C-29E8-4B64-ADB8-CF5738963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87041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01476-7D7C-4EAB-85D1-4B9965889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360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919C-0394-42EB-91A7-FAC78EB62E4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AFF62-4A9C-4DF7-9A5E-C70C40EF3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83675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4555D-7F1C-422F-B7D8-EB87EF1A5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10813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DD727-E5C4-4212-BEA8-386813F00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82028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E826A-8857-4846-A6ED-6CD74419C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73967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377F1-B531-4DFF-8316-84DD4C1E5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245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02502-DE2C-4E71-A4AE-2993FE53D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47656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FC22-12D7-4410-A104-D0777AF87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31855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E9388-CA51-4BC9-817C-72881E623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43984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DC384-969F-4670-A658-CD43F4B5A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70938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6B824-FAE5-4438-9E68-9A555175E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97739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E9444-DF4E-41C4-9F1D-CEEAAEADB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011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3341F-BFEA-4D14-8E37-DBF355A52DE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FDB7-6C2A-4484-8762-41384BE97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52666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E2FD0-F155-4513-BDC4-08F2DBF9D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67905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BB81D-D9FE-41DA-A58A-4D3406763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91720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F6FF8-85D9-417A-BD0B-D0D03C8A5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73374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41BE6-C76C-4614-BAAF-74EFDACDE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64267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D4C45-7D42-4110-A19C-9209BA6CD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34188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CCA47-773D-4EC0-AE4E-A10D46139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49332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8F1BE-5010-4DD3-B3BB-F7EB04F3C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60700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ACE73-8BBE-4715-8A60-696C72711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37657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3B991-D00F-4BC4-91F8-A0FFF8518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50152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E6830-7ED0-422B-AAFD-5DFFC909A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816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680D-FD3C-49D6-948C-387F9E4F38D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EB072-CC3E-42C8-A482-C7F25B5AB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7448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FCD22-AA6E-4C62-9216-FB2EEA930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31900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24ACD-9F1B-4309-B71B-D9A2C7078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58962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6188F-62FA-4637-9347-3397E828E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6937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C7F6D-06EF-4581-BB43-EEDB2F738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95574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EB507-33CE-432C-AA21-5DBAD855D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24750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CE734-D639-4A9F-9C30-182A4CB1E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7257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7D4B5-DAC2-47A4-8C6B-4B97AAA6A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8943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56DEC-888F-4E25-8E7A-AE7F05BDA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60019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889F8-B603-4794-95AB-0DF285576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65411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CD833-B3EB-4B84-B0F1-951AC8267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730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2EC99-E8FB-4EC7-959E-5244F14F4D0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7569-ECD9-490B-B95E-0EEBC7D6F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25849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B3478-1CF3-4830-A754-BBF6DAC79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95920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96F36-6CD4-470B-BEF1-90442150E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7617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0BCDA-ACC0-4013-84C1-1DD614498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19045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66F9-E617-40AC-BAEC-2FBF2A543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82210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2AADF-71BE-4CB1-B64D-5CAD2C042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56953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FD130-4D07-4190-A1DE-80011909E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66155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2CF78-8CFC-4C29-B407-7BD9F3AFE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10251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F9195-95FD-4D42-A20D-4A67D47D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40576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9DA5C-4076-4E1D-9391-69EA8D1DB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4198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3FAD0-2168-4FBB-9E13-16130026D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490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112C9-47DD-4AC6-A28A-CC10AE06CC0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DFB2-CCE8-44B6-B95A-92A9555CC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409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4C719-A029-40F3-BBE0-7B23C0999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19953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0A2F-F421-4BDA-BF5A-21796A87A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96903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AB4F9-B0C5-42D3-A48A-7DF19529F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64927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DCFD7-CCC4-44F3-A784-F63116B51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15248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05C75-F284-4A80-825D-B358B1968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34551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64EA6-5299-4C1F-92C2-AB66370F3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68793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13AF9-4872-4DDA-8B9F-9828DBE2E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92659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33789-0728-437C-A78C-4A95C4829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69174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D018B-09C0-408A-9C9A-799C0AE23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40279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B4A17-5014-4D9A-8040-4A15222F6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89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5BEC3-E100-466C-9CC0-515E2454641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00959-C7C6-4972-8DB3-F36426C44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12182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B2664-8E01-4C08-BC46-DF609E407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31754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DADE9-56D8-463A-B7F2-B5138421A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849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FCD5D-9B13-4136-923A-FCBF09079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85757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20045-96D6-46FA-8DCC-7E66C5F66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862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43304-33BE-4A16-B7C0-2E53DFE87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74646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16336-F185-4D07-A5F5-2A9407D5F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04705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A0EBB-A7AD-4913-BA6D-A264D4DE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73330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874A-DFEC-4C48-AC91-5C543C44E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10011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3169C-C272-45F7-B2F3-61D54D666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99134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B92F-186D-4AC2-986B-A22EF3C1B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35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EA4B-FFB2-44A2-ACBD-B4BC87358FF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1DA8-589C-4145-8FB1-231B3FE58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88591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F32E9-3473-493C-9302-2F7238F45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68442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2BF0C-35AD-4749-9061-EE0F69DB2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91385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05DA2-16E6-4410-8E78-D1F93672A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93436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389F9-C3E2-4775-8E97-741A422EC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26422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F6CD3-E51B-4CA2-BFEB-8ED08FFEB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17105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42ABB-A8E6-431C-B538-0A95C6D33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59560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FB9DF-63C7-4718-A885-DCC138CBE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40369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F584C-5F2F-4748-AC55-8FCDBBE64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0018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4030538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49351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D25CD-E56B-4052-A4E5-FC4D7EFD786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1E143-2832-47D1-A416-88ACD46D7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40776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831131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750" y="1598613"/>
            <a:ext cx="3767138" cy="349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598613"/>
            <a:ext cx="3768725" cy="349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1783026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1195279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6812188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164276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19911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4047780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2673387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577850"/>
            <a:ext cx="1920875" cy="4518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3750" y="577850"/>
            <a:ext cx="5614988" cy="4518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1898650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EFA2C-F4F1-4E43-94BB-81E867ACF2B7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BD15D-FD65-4949-803B-779E16C046E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9721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76898-DADA-4925-BE1A-13A13FF2011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51C03-094E-4C6F-89E5-E93EB14AF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32319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0FFD0-CEDA-4EDE-B940-7B8F95AB0F38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D013-446C-474E-A8B9-F2959CD7EA2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9634470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12829-69A8-4969-B0A2-D2D71C16CBD6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467A-F302-4C61-BC1B-F624CF39CEB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6664582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2C3E-D603-42CB-B301-B2803E0A86FD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4953D-2105-4E91-A83D-5B869CFEE8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705406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E068F-59C7-4971-9584-1221B632EBF3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77792-90B8-4BDB-B8D7-8AD4828EF74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3684469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B6FD-8575-41CB-A1B8-E975640D1ACF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2BB4D-ABE8-49D8-9619-FAE300CF029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7125072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0F42-526E-4C89-94DF-DA2BD53168A7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4B5EC-B94B-4115-A625-92C7D582325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4404054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1DDB6-3933-44BF-AC6A-8725F2A40020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FEFE7-DBD0-4F1F-BC4F-C35105F4D06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3689827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6F90B-314F-494F-8D71-65F98CD226E8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D237D-41E0-46C9-9C82-A1C6E4F2AB4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8961942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74EC4-EB72-46C3-8FDA-A823E987EBF4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3AAB2-283E-4C4C-89AE-CEBD91129B4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1561539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E16C3-0DAA-4436-9C45-4350973ABACB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8520E-3EB8-4B29-B96A-F83E1B0C9B7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38339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55C6-73B8-47EF-BDCB-54BFDCC28A9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86ACD-5427-410B-AAE0-5D0F442A1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8425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5" name="Picture 6" descr="P:\CCS_PPT\ppt\cover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line-tagENG185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CA"/>
              <a:t>Cliquez pour modifier le style des sous-titres du masque</a:t>
            </a:r>
          </a:p>
        </p:txBody>
      </p:sp>
      <p:sp>
        <p:nvSpPr>
          <p:cNvPr id="1095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87743024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6828549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568395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3696512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1667303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0555697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247868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6924408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008678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171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021A9-9C14-46FF-A209-846ED996F66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B8161-650B-4437-BCE5-D89E34460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51505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1691812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A3A3-A0C8-4817-A2F2-7F8DD56F8B37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436AD-2D97-4BEE-A349-F6F853A62AB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3292102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34175-EDD1-4A4C-93BB-8F6D0AE834C4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AE99-09C4-4910-BDE0-FCD96F9D544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319296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3596A-D711-4F2D-8705-54C89D20B0D3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9D97-99A2-4702-B279-B2DFBD01F61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9887018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ABAE-9C02-4766-A263-88D145AC7CC6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88BC-0058-4B4F-8A83-2D6CCCFF2B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4077333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4CF08-F11B-4AB8-8B85-FF55DA4EC500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ACE02-9E15-4B57-9F11-04E2794D79E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4237127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0A77E-835E-4CB6-9991-AF8F43E51810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98AF-7A03-4AE2-8B10-663EF72E90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9428675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CD0CB-276F-45E8-8FC0-50300DE66393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EBD5E-A5C0-430E-8D98-46455A7F45A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1441578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C805F-99E4-4C8E-A224-6E80578780C3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DAFA8-1F72-4657-8839-901E21CE159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0526121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0FEF3-87EC-4D77-A599-7146115FD2E5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627D0-7196-4444-A07F-814D713F9D8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87133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6849630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D67C-9E20-441F-80C4-6DD3C89A081F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FD72F-E91D-4A67-A704-C1DD88F22D9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514236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5CCB-0899-4735-8CF5-1499CF87A063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EB5B0-3BE4-4309-9211-250CAA2CBF8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8935204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3380902"/>
      </p:ext>
    </p:extLst>
  </p:cSld>
  <p:clrMapOvr>
    <a:masterClrMapping/>
  </p:clrMapOvr>
  <p:transition>
    <p:wipe dir="r"/>
  </p:transition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4005321"/>
      </p:ext>
    </p:extLst>
  </p:cSld>
  <p:clrMapOvr>
    <a:masterClrMapping/>
  </p:clrMapOvr>
  <p:transition>
    <p:wipe dir="r"/>
  </p:transition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2175825"/>
      </p:ext>
    </p:extLst>
  </p:cSld>
  <p:clrMapOvr>
    <a:masterClrMapping/>
  </p:clrMapOvr>
  <p:transition>
    <p:wipe dir="r"/>
  </p:transition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7357284"/>
      </p:ext>
    </p:extLst>
  </p:cSld>
  <p:clrMapOvr>
    <a:masterClrMapping/>
  </p:clrMapOvr>
  <p:transition>
    <p:wipe dir="r"/>
  </p:transition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127094"/>
      </p:ext>
    </p:extLst>
  </p:cSld>
  <p:clrMapOvr>
    <a:masterClrMapping/>
  </p:clrMapOvr>
  <p:transition>
    <p:wipe dir="r"/>
  </p:transition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9104430"/>
      </p:ext>
    </p:extLst>
  </p:cSld>
  <p:clrMapOvr>
    <a:masterClrMapping/>
  </p:clrMapOvr>
  <p:transition>
    <p:wipe dir="r"/>
  </p:transition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847585"/>
      </p:ext>
    </p:extLst>
  </p:cSld>
  <p:clrMapOvr>
    <a:masterClrMapping/>
  </p:clrMapOvr>
  <p:transition>
    <p:wipe dir="r"/>
  </p:transition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792998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1451901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949821"/>
      </p:ext>
    </p:extLst>
  </p:cSld>
  <p:clrMapOvr>
    <a:masterClrMapping/>
  </p:clrMapOvr>
  <p:transition>
    <p:wipe dir="r"/>
  </p:transition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5009854"/>
      </p:ext>
    </p:extLst>
  </p:cSld>
  <p:clrMapOvr>
    <a:masterClrMapping/>
  </p:clrMapOvr>
  <p:transition>
    <p:wipe dir="r"/>
  </p:transition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152400"/>
            <a:ext cx="2014537" cy="588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52400"/>
            <a:ext cx="5891213" cy="588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7089036"/>
      </p:ext>
    </p:extLst>
  </p:cSld>
  <p:clrMapOvr>
    <a:masterClrMapping/>
  </p:clrMapOvr>
  <p:transition>
    <p:wipe dir="r"/>
  </p:transition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AC7E7-000E-440C-A0F3-1BA9225DE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4492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79C21-0A18-4662-A1E4-FF1FAB580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45631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A8055-767E-47D5-9FBD-7E8B96CEF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75606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CA20D-E455-4F7A-8122-4A9BC75A0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57165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6A0C6-5043-4249-BDD0-F9B5761EF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11830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269CA-F5B8-4050-AEF2-1A53DF93A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39801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AA015-B975-4A69-9C21-7B45F6355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9735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616174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3AA36-936A-4111-9EBB-253797653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07753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9C1AF-35FD-46AA-8574-B3C18241C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88597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93872-0120-4460-A31B-970D09F6A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286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0C916-A5AE-4E54-8C4C-88FDF8DC4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0526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7CDA-976C-40EB-BF21-4B0B04D36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2065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FE12B-4C51-4879-941B-4E9DF5D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97830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801A5-770E-44B8-ACA2-82E8F30C8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5788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DA1F3-0432-4212-A37B-225D17069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8559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B9269-F610-48E8-930B-A097D4F37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23938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536A0-0DE3-410C-9EBD-BEBB3C7D1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410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6241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600200"/>
            <a:ext cx="406241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5632296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760DE-90F1-4A6B-96CA-41993424D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34824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9291A-DFCB-44A1-B717-421D46A72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74086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579E3-2F9D-4840-A2F1-57F11A235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1919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0C46C-3475-49D3-885E-CADF53DC6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58852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926C7-D06C-49D0-A645-B96416014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7575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EC426-2E07-4255-A117-1990786D7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77887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5F748-E1FB-470C-ACD9-38FE54CA3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9434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AF076-2EB0-4008-AF5F-316EDFEDB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25275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D3BF6-013F-4AD0-B90B-581AFEFB1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23679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D2E00-F7F2-49A8-92D6-5D3252F6A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03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9738292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8C994-67F1-4D3A-B069-7324A493D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65741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F9775-4AD0-45DC-99C3-63835DC75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91989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74726-BBDF-4009-B5F8-8B247B223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07413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63CCA-AB6B-4C27-96EE-DA9CCF930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62169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0246D-AC2E-4BAB-B33C-00543BD4D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67522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FFD10-20A8-4247-BF2A-511B6E583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32906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2970-40C7-4FC5-B679-4D081AD32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42968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4EFD9-B88E-4C31-ABE6-BD79C18DD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91042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403A2-F73D-4F3B-AAAF-8398A3D62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656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A6F50-F4D7-48BE-9B18-C7D052E04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2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6041215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B31BE-16B2-4FFE-AB63-44D0AFDA5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92137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381B9-83B0-4388-BDEC-6B6A21607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08851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E3605-90B7-497A-9D49-E9F508714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71569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14E4F-E000-469C-ACF6-199EC2F05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89810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72803-DB4E-4269-83A9-8773CF158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62219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AD35-288A-42A7-B7CB-8102F9E47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54189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FCE1C-3D5B-45C0-8AE4-4BD171F49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31608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BD20-B613-43EE-97BB-214FA0710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0534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B3B8-E9E0-4143-9A50-6B58B051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01311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DED2-6685-4ED8-AA00-3768FF4F2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016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822217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7FEDE-F1C6-4B32-B057-DF0BDE22B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24553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661D8-6CD0-4E84-A577-50CEBBA48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34316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02402-69B9-4C92-A153-39B346ABB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70540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CEDBD-1BB1-4D64-8583-7F82A0DAE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42455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EFC00-6A78-435E-8949-F5CF94449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7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0958F-2954-44A0-8A30-1306AB0DE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72854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ED5E9-A7DA-423E-8E2B-CF45871CD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63309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7D381-6287-4A20-BE5D-DB5260C43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73519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10F54-1744-4AEB-A68C-69A0E1A28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2078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F40C5-0E22-4207-88F9-C17C684AC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987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316310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B51F3-389E-4D94-AE8E-F94EAE1AD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15346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28E13-C88E-4E87-A03B-5EC046629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66121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79AAB-4090-416A-94BD-8EF616A1C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0419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6535C-F343-4BFF-BFDD-1605E30FB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7357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99892-A6AF-4AD0-B994-6D3B92CA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0264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9016D-BF8B-4512-821B-F1D6AFB1B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24938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C3CC2-8A7C-4CD3-9D3D-03B4829B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84039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ECE3-23B7-4A67-98A6-EC3FE20E5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0710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56CA2-4201-419D-A8E8-0B47D3D39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85121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3860F-2070-472B-9A31-D342EA273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534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826830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83841-240A-4AAC-A5BF-9AD0F470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03876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58EE0-57A2-4DD3-B471-219D171AB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55097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5A69D-2117-4F4A-AAD5-5A9C29BF0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87117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65A6-FC11-4B0B-800D-4F4C012AE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61670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6103B-2FF4-4431-B677-8183AC1EC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98476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F24CC-7791-4B75-AD64-CEFE53320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48490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478F5-2337-48F1-B91A-D1A077E02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96356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A2FCD-46F3-4D72-9F6F-3B619019C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0810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B1B6D-85DB-4A32-8AEC-41F3DED2B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73285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BA961-72FA-4AF2-9C3C-42C9F7CC2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470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4538619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19163-BAAC-42DD-9AE5-AF6403FCF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48688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4AE18-B214-4E02-8286-F73F85FB3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4000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522B3-C158-4188-AE7D-EA0979252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09561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9688F-A3ED-4077-8DE2-B8B508763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2648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51CB2-B67B-410D-A1CE-AC446C466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87440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EF7C5-718B-4358-AB75-18FBC8674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50307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0D82F-6E1A-489A-B894-DC796431D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55788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A40EA-03EF-447F-B107-FF8CA7F52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02553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F876D-2147-4237-9DA4-0092A15FF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09977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508D9-EE41-4441-B743-40D7F4656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042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04800"/>
            <a:ext cx="2068512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04800"/>
            <a:ext cx="6057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8204758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ED324-5BF9-44D9-9069-17CD9047A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54073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85A57-17D0-44A5-A002-AE00F848F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16312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D120F-7658-439E-89C4-C62BD950E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50458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E98F-8496-4738-87DD-038662B7E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73968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40BB4-1C1E-42CD-B751-889240CD3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60789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B492-12AF-451F-B45D-8688E97B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15245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78C05-8872-4948-A474-AC97C9F26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13103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12573-B83D-4CB6-AFE2-97CF180F7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89937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5F08-CA09-4B32-9418-D53A27257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79880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4C0C2-5DE8-40CF-B4F2-CD292BADC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288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45431-35A6-4B74-B23C-6D4B57B76D7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1C58-F624-4FD4-A36B-F141BDA49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33184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F09F0-CBD2-42C0-96C6-B774AAADC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88153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3D49E-B20F-4156-966A-286F74352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91905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4BCE9-7C1A-4968-9C4B-088EF0D3A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67167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D8035-6738-45ED-B422-8DF6EA201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48210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79442-C863-4FC1-B331-2B5908BE7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50773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BCB95-7F4C-4E16-9EEB-6AB48E9DA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90073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AC72-4723-45AA-80A1-704ADC407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97561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AAE2D-D8A5-48A2-928B-018B387F1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04081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43F0E-5497-4D87-8862-AC62E57A7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43336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499E2-5CDA-4D58-9490-F3A6FEF9F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8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4729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EFA72-2FD0-4288-A213-D479F3739E0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354E-3E3B-4C26-AB65-19332AEB9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60726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F3A58-C7E4-4D28-BB26-412EBB0FD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62966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E9E67-FDA5-426B-80D6-E277A1C27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21692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345AE-5646-498D-B4D5-1443F7A22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81690"/>
      </p:ext>
    </p:extLst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60A9E-DE9F-48A3-BA80-3ABA118B9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39561"/>
      </p:ext>
    </p:extLst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6B46-AB26-4133-B04C-4B7AFB1A9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15215"/>
      </p:ext>
    </p:extLst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3E970-0B45-4EE6-B190-7BB61B97C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41032"/>
      </p:ext>
    </p:extLst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54EC9-484D-4114-B4D4-DF43CCF2E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25062"/>
      </p:ext>
    </p:extLst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9079E-A96B-462D-81D5-483445AC8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56717"/>
      </p:ext>
    </p:extLst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BD8E8-A01A-4347-8248-3153E3AA4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947"/>
      </p:ext>
    </p:extLst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B9211-39B6-4579-BAAA-991C57909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356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7908E-8E01-4342-AA0C-93ACB63CF41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B5252-F920-42E5-B85A-F540C8DD9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89950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DABAA-81DD-4DFF-BCA0-57983C021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05259"/>
      </p:ext>
    </p:extLst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5B5AF-2F92-4AB5-88F2-CB6666B74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09852"/>
      </p:ext>
    </p:extLst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A9252-7319-4494-912F-64015879B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52619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874EF-A2A9-4122-8F37-107AE4C5D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32620"/>
      </p:ext>
    </p:extLst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D50E5-17B2-4FA6-9FEF-6682E104C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69277"/>
      </p:ext>
    </p:extLst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9EA50-E7B5-4576-B6AF-3A804B0BA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74276"/>
      </p:ext>
    </p:extLst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10A40-ACBA-4BE3-BF19-FE095D6B7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69426"/>
      </p:ext>
    </p:extLst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04C20-4C34-4ACD-BD6C-A35BC3D49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2062"/>
      </p:ext>
    </p:extLst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E7915-9292-4756-9212-B7B3A154B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38080"/>
      </p:ext>
    </p:extLst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863C3-0A35-470E-96E4-599938794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797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BB1AC-80FF-4298-8E40-668890D34C3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542E5-9966-4EFE-A233-7B6A01490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64012"/>
      </p:ext>
    </p:extLst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A1AC5-11B4-479F-8538-89881110E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87703"/>
      </p:ext>
    </p:extLst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F3EDF-1A89-4D4A-9794-A29C7AFB8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14920"/>
      </p:ext>
    </p:extLst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B15D6-2AD0-43DE-B9B4-46F80BC40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01606"/>
      </p:ext>
    </p:extLst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7D8D3-E829-4996-B658-863E78720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68198"/>
      </p:ext>
    </p:extLst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CCA02-613A-4449-8E24-CD62EA43A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9810"/>
      </p:ext>
    </p:extLst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D61FD-7E70-4578-AF4B-8514210CF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14492"/>
      </p:ext>
    </p:extLst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DE4E6-8171-4D4A-BE8A-45943CC32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11485"/>
      </p:ext>
    </p:extLst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478C-C070-4722-A654-CB5176E9B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71816"/>
      </p:ext>
    </p:extLst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F4841-F5D0-43ED-B7C9-796F2CEF3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06214"/>
      </p:ext>
    </p:extLst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2F36E-F919-4171-BE8D-058DEA9AD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50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64E0B-D172-459E-9033-370A792863E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41505-63BD-4107-A985-064AECE6E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5912"/>
      </p:ext>
    </p:extLst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829F0-7218-411A-9C46-D55C5FD1E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57649"/>
      </p:ext>
    </p:extLst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2227E-8B25-49EA-8A26-D32DB6A96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27687"/>
      </p:ext>
    </p:extLst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D0068-25DA-40A3-A3A7-F58FA9FC5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3441"/>
      </p:ext>
    </p:extLst>
  </p:cSld>
  <p:clrMapOvr>
    <a:masterClrMapping/>
  </p:clrMapOvr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4858B-DA9D-409E-8651-8DE863D67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71012"/>
      </p:ext>
    </p:extLst>
  </p:cSld>
  <p:clrMapOvr>
    <a:masterClrMapping/>
  </p:clrMapOvr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C2629-50E2-4AC1-8469-127E27012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83421"/>
      </p:ext>
    </p:extLst>
  </p:cSld>
  <p:clrMapOvr>
    <a:masterClrMapping/>
  </p:clrMapOvr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215D-2D07-44AA-82AD-C9B47571C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70251"/>
      </p:ext>
    </p:extLst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AA4D9-17B4-44BB-AFB0-2A312F9D7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45467"/>
      </p:ext>
    </p:extLst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FD70-FC7E-413B-8F2F-D2ABB4A118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80016"/>
      </p:ext>
    </p:extLst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5B88C-C081-498B-9FC0-F2FE495F7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89234"/>
      </p:ext>
    </p:extLst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0788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0788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AC57-ED1E-4AA3-83A9-E997863B9D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823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8723-6315-4170-A4AA-47E4FA02B34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96CB4-72C9-457A-AEFF-EDD6E407D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8800"/>
      </p:ext>
    </p:extLst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0789-26A6-422F-894A-263AD33712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83134"/>
      </p:ext>
    </p:extLst>
  </p:cSld>
  <p:clrMapOvr>
    <a:masterClrMapping/>
  </p:clrMapOvr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F2159-0526-4240-A24D-10C4A2ED11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43659"/>
      </p:ext>
    </p:extLst>
  </p:cSld>
  <p:clrMapOvr>
    <a:masterClrMapping/>
  </p:clrMapOvr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2710-CF38-43C4-9748-CBEF9C7DFA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25176"/>
      </p:ext>
    </p:extLst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4432-FBA7-463A-88AD-8BDA0990DB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56041"/>
      </p:ext>
    </p:extLst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36DBF-7505-4E97-B443-44139ADA34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83697"/>
      </p:ext>
    </p:extLst>
  </p:cSld>
  <p:clrMapOvr>
    <a:masterClrMapping/>
  </p:clrMapOvr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FB90C-9AAD-44D3-ADDB-D608DDC07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70424"/>
      </p:ext>
    </p:extLst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CF0AB-329C-4869-8DC6-2C06D4F82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40346"/>
      </p:ext>
    </p:extLst>
  </p:cSld>
  <p:clrMapOvr>
    <a:masterClrMapping/>
  </p:clrMapOvr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D8954-AADE-4A05-8B42-3D210C05E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36221"/>
      </p:ext>
    </p:extLst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1B974-A9B5-42DE-81B8-120B098FC4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51097"/>
      </p:ext>
    </p:extLst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20223-A3E4-421A-88DE-ACCCE22014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788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8A32-7397-474B-AD33-AB772237B76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B1185-6A05-47AF-9EE7-55E948CAF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94182"/>
      </p:ext>
    </p:extLst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0788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0788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14B5-FDD4-4734-88D7-14CBC006E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52393"/>
      </p:ext>
    </p:extLst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3856-4D45-45BA-97D8-FD1E31E898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53304"/>
      </p:ext>
    </p:extLst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C859-1DB4-4814-9025-6D5F7ECD4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32283"/>
      </p:ext>
    </p:extLst>
  </p:cSld>
  <p:clrMapOvr>
    <a:masterClrMapping/>
  </p:clrMapOvr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CAB3C-3BA1-496B-A1AF-7A5BF1CD2C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67206"/>
      </p:ext>
    </p:extLst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EE26-0294-4C6D-9273-63B53483B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2498"/>
      </p:ext>
    </p:extLst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40978-627E-4608-B92C-7E620DE007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38368"/>
      </p:ext>
    </p:extLst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CF2F-3003-4747-874D-01CC505B1E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12377"/>
      </p:ext>
    </p:extLst>
  </p:cSld>
  <p:clrMapOvr>
    <a:masterClrMapping/>
  </p:clrMapOvr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535E7-CB6B-4CCE-A46D-012C189D56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68774"/>
      </p:ext>
    </p:extLst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17ABB-C8A0-441E-8B1E-52E67D6CD6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26428"/>
      </p:ext>
    </p:extLst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CB121-A867-433C-9657-8D1B67C7F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009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16216-E518-44B8-B768-B8A9F084EBD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4AFB-366D-4424-9250-650DAB549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12205"/>
      </p:ext>
    </p:extLst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50E2-29DE-45D9-B4EF-5D1383D4D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89790"/>
      </p:ext>
    </p:extLst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0788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0788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25E3D-5273-4DCA-AF51-6CF66B8DA8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58614"/>
      </p:ext>
    </p:extLst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EDB7-81D3-42DA-9F4C-BD7A3DD93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75889"/>
      </p:ext>
    </p:extLst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9FF7E-6E5C-4A4B-8304-A3A577E4DA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07339"/>
      </p:ext>
    </p:extLst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BEE1-B594-4FAB-931B-1EA7CFD80B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05257"/>
      </p:ext>
    </p:extLst>
  </p:cSld>
  <p:clrMapOvr>
    <a:masterClrMapping/>
  </p:clrMapOvr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27931-EDC5-46C2-BE14-51B395691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80796"/>
      </p:ext>
    </p:extLst>
  </p:cSld>
  <p:clrMapOvr>
    <a:masterClrMapping/>
  </p:clrMapOvr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9D124-3B5E-4874-9830-3DFEE83E14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30143"/>
      </p:ext>
    </p:extLst>
  </p:cSld>
  <p:clrMapOvr>
    <a:masterClrMapping/>
  </p:clrMapOvr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E8CE4-F514-4E78-8D19-6EBC00A14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40683"/>
      </p:ext>
    </p:extLst>
  </p:cSld>
  <p:clrMapOvr>
    <a:masterClrMapping/>
  </p:clrMapOvr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CA6C7-5DA2-4EA3-ACA6-EB4F328F7B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91644"/>
      </p:ext>
    </p:extLst>
  </p:cSld>
  <p:clrMapOvr>
    <a:masterClrMapping/>
  </p:clrMapOvr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559C2-24C9-49A3-BCBC-9ED6380DA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258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2664-7548-4F8B-B192-9CAC6B71FDB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E307C-676F-4364-AF64-455840F4E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79609"/>
      </p:ext>
    </p:extLst>
  </p:cSld>
  <p:clrMapOvr>
    <a:masterClrMapping/>
  </p:clrMapOvr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70A2E-5D7D-4463-B994-6D8F7B9F0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92684"/>
      </p:ext>
    </p:extLst>
  </p:cSld>
  <p:clrMapOvr>
    <a:masterClrMapping/>
  </p:clrMapOvr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E5898-6FD4-4602-B51C-1A9D1AC57B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95094"/>
      </p:ext>
    </p:extLst>
  </p:cSld>
  <p:clrMapOvr>
    <a:masterClrMapping/>
  </p:clrMapOvr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0788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0788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058A1-96BE-4660-8B51-382FB6C090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31837"/>
      </p:ext>
    </p:extLst>
  </p:cSld>
  <p:clrMapOvr>
    <a:masterClrMapping/>
  </p:clrMapOvr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D8414-40E8-4F09-A84F-F7CF64A22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96609"/>
      </p:ext>
    </p:extLst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4CFD-B270-471D-B432-B6C49F57C3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89974"/>
      </p:ext>
    </p:extLst>
  </p:cSld>
  <p:clrMapOvr>
    <a:masterClrMapping/>
  </p:clrMapOvr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DA34-8F53-453B-9815-3481408A61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13356"/>
      </p:ext>
    </p:extLst>
  </p:cSld>
  <p:clrMapOvr>
    <a:masterClrMapping/>
  </p:clrMapOvr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46893-4BF4-4352-8FCE-009EDD3CA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2383"/>
      </p:ext>
    </p:extLst>
  </p:cSld>
  <p:clrMapOvr>
    <a:masterClrMapping/>
  </p:clrMapOvr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1AEC-8DE8-4E27-BD8F-7B2842282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72714"/>
      </p:ext>
    </p:extLst>
  </p:cSld>
  <p:clrMapOvr>
    <a:masterClrMapping/>
  </p:clrMapOvr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C300B-A7F2-4148-8853-08CF98C242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53203"/>
      </p:ext>
    </p:extLst>
  </p:cSld>
  <p:clrMapOvr>
    <a:masterClrMapping/>
  </p:clrMapOvr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8379-DAB3-4A82-ABB2-D02118F44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921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4F58-3F02-4A6B-9F6B-1D5DBC5B323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D7055-5440-4686-A781-0B6CE55C0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49349"/>
      </p:ext>
    </p:extLst>
  </p:cSld>
  <p:clrMapOvr>
    <a:masterClrMapping/>
  </p:clrMapOvr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0800000" flipV="1">
            <a:off x="0" y="1958975"/>
            <a:ext cx="3121025" cy="0"/>
          </a:xfrm>
          <a:prstGeom prst="line">
            <a:avLst/>
          </a:prstGeom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tigclogo300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681038"/>
            <a:ext cx="270192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rot="10800000" flipV="1">
            <a:off x="6022975" y="1958975"/>
            <a:ext cx="3121025" cy="0"/>
          </a:xfrm>
          <a:prstGeom prst="line">
            <a:avLst/>
          </a:prstGeom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3044"/>
            <a:ext cx="7772400" cy="1013099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21718"/>
            <a:ext cx="6400800" cy="90058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36575"/>
      </p:ext>
    </p:extLst>
  </p:cSld>
  <p:clrMapOvr>
    <a:masterClrMapping/>
  </p:clrMapOvr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tigclogo300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56004"/>
      </p:ext>
    </p:extLst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tigclogo300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03761"/>
      </p:ext>
    </p:extLst>
  </p:cSld>
  <p:clrMapOvr>
    <a:masterClrMapping/>
  </p:clrMapOvr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665287" y="4051300"/>
            <a:ext cx="5614988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tigclogo300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02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856" y="1219200"/>
            <a:ext cx="7434943" cy="4906963"/>
          </a:xfrm>
        </p:spPr>
        <p:txBody>
          <a:bodyPr/>
          <a:lstStyle>
            <a:lvl1pPr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7201" y="1219200"/>
            <a:ext cx="675139" cy="4906963"/>
          </a:xfrm>
        </p:spPr>
        <p:txBody>
          <a:bodyPr/>
          <a:lstStyle>
            <a:lvl1pPr algn="r">
              <a:buNone/>
              <a:defRPr/>
            </a:lvl1pPr>
            <a:lvl2pPr algn="r">
              <a:buFont typeface="Arial"/>
              <a:buChar char="•"/>
              <a:defRPr/>
            </a:lvl2pPr>
            <a:lvl3pPr algn="r">
              <a:buFont typeface="Arial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4025" y="6246813"/>
            <a:ext cx="495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79896-62BF-4568-B6EE-1523A510F0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2848"/>
      </p:ext>
    </p:extLst>
  </p:cSld>
  <p:clrMapOvr>
    <a:masterClrMapping/>
  </p:clrMapOvr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05038"/>
            <a:ext cx="9144000" cy="7016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tigclogo300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676501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41414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2204400"/>
            <a:ext cx="8229600" cy="702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242050"/>
            <a:ext cx="388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F1932-B663-4911-84A7-1FD30BFBC7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23787"/>
      </p:ext>
    </p:extLst>
  </p:cSld>
  <p:clrMapOvr>
    <a:masterClrMapping/>
  </p:clrMapOvr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7" descr="tigclogo300-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568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7DBA9-1D94-4555-A73B-C229B8C2A54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48A0F-C987-4587-B9DA-13CC26B56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2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P:\CCS_PPT\ppt\cover.jpg" TargetMode="Externa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file:///P:\PPT\leaf.jpg" TargetMode="Externa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file:///P:\PPT\leaf.jpg" TargetMode="Externa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4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file:///P:\CCS_PPT\ppt\cover.jp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file:///P:\CCS_PPT\ppt\cover.jpg" TargetMode="Externa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file:///P:\PPT\leaf.jpg" TargetMode="Externa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file:///P:\PPT\leaf.jpg" TargetMode="Externa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6.xml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7.xm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3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22.xml"/><Relationship Id="rId11" Type="http://schemas.openxmlformats.org/officeDocument/2006/relationships/slideLayout" Target="../slideLayouts/slideLayout627.xml"/><Relationship Id="rId5" Type="http://schemas.openxmlformats.org/officeDocument/2006/relationships/slideLayout" Target="../slideLayouts/slideLayout621.xml"/><Relationship Id="rId10" Type="http://schemas.openxmlformats.org/officeDocument/2006/relationships/slideLayout" Target="../slideLayouts/slideLayout626.xml"/><Relationship Id="rId4" Type="http://schemas.openxmlformats.org/officeDocument/2006/relationships/slideLayout" Target="../slideLayouts/slideLayout620.xml"/><Relationship Id="rId9" Type="http://schemas.openxmlformats.org/officeDocument/2006/relationships/slideLayout" Target="../slideLayouts/slideLayout62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4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29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0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5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0.xm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11" Type="http://schemas.openxmlformats.org/officeDocument/2006/relationships/slideLayout" Target="../slideLayouts/slideLayout649.xml"/><Relationship Id="rId5" Type="http://schemas.openxmlformats.org/officeDocument/2006/relationships/slideLayout" Target="../slideLayouts/slideLayout643.xml"/><Relationship Id="rId10" Type="http://schemas.openxmlformats.org/officeDocument/2006/relationships/slideLayout" Target="../slideLayouts/slideLayout648.xml"/><Relationship Id="rId4" Type="http://schemas.openxmlformats.org/officeDocument/2006/relationships/slideLayout" Target="../slideLayouts/slideLayout642.xml"/><Relationship Id="rId9" Type="http://schemas.openxmlformats.org/officeDocument/2006/relationships/slideLayout" Target="../slideLayouts/slideLayout6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6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1.xml"/><Relationship Id="rId1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5.xml"/><Relationship Id="rId11" Type="http://schemas.openxmlformats.org/officeDocument/2006/relationships/slideLayout" Target="../slideLayouts/slideLayout660.xml"/><Relationship Id="rId5" Type="http://schemas.openxmlformats.org/officeDocument/2006/relationships/slideLayout" Target="../slideLayouts/slideLayout654.xml"/><Relationship Id="rId10" Type="http://schemas.openxmlformats.org/officeDocument/2006/relationships/slideLayout" Target="../slideLayouts/slideLayout659.xml"/><Relationship Id="rId4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63.xml"/><Relationship Id="rId7" Type="http://schemas.openxmlformats.org/officeDocument/2006/relationships/slideLayout" Target="../slideLayouts/slideLayout667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62.xml"/><Relationship Id="rId1" Type="http://schemas.openxmlformats.org/officeDocument/2006/relationships/slideLayout" Target="../slideLayouts/slideLayout661.xml"/><Relationship Id="rId6" Type="http://schemas.openxmlformats.org/officeDocument/2006/relationships/slideLayout" Target="../slideLayouts/slideLayout666.xml"/><Relationship Id="rId11" Type="http://schemas.openxmlformats.org/officeDocument/2006/relationships/slideLayout" Target="../slideLayouts/slideLayout671.xml"/><Relationship Id="rId5" Type="http://schemas.openxmlformats.org/officeDocument/2006/relationships/slideLayout" Target="../slideLayouts/slideLayout665.xml"/><Relationship Id="rId10" Type="http://schemas.openxmlformats.org/officeDocument/2006/relationships/slideLayout" Target="../slideLayouts/slideLayout670.xml"/><Relationship Id="rId4" Type="http://schemas.openxmlformats.org/officeDocument/2006/relationships/slideLayout" Target="../slideLayouts/slideLayout664.xml"/><Relationship Id="rId9" Type="http://schemas.openxmlformats.org/officeDocument/2006/relationships/slideLayout" Target="../slideLayouts/slideLayout669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74.xml"/><Relationship Id="rId7" Type="http://schemas.openxmlformats.org/officeDocument/2006/relationships/slideLayout" Target="../slideLayouts/slideLayout678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73.xml"/><Relationship Id="rId1" Type="http://schemas.openxmlformats.org/officeDocument/2006/relationships/slideLayout" Target="../slideLayouts/slideLayout672.xml"/><Relationship Id="rId6" Type="http://schemas.openxmlformats.org/officeDocument/2006/relationships/slideLayout" Target="../slideLayouts/slideLayout677.xml"/><Relationship Id="rId11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76.xml"/><Relationship Id="rId10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75.xml"/><Relationship Id="rId9" Type="http://schemas.openxmlformats.org/officeDocument/2006/relationships/slideLayout" Target="../slideLayouts/slideLayout68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85.xml"/><Relationship Id="rId7" Type="http://schemas.openxmlformats.org/officeDocument/2006/relationships/slideLayout" Target="../slideLayouts/slideLayout689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684.xml"/><Relationship Id="rId1" Type="http://schemas.openxmlformats.org/officeDocument/2006/relationships/slideLayout" Target="../slideLayouts/slideLayout683.xml"/><Relationship Id="rId6" Type="http://schemas.openxmlformats.org/officeDocument/2006/relationships/slideLayout" Target="../slideLayouts/slideLayout688.xml"/><Relationship Id="rId11" Type="http://schemas.openxmlformats.org/officeDocument/2006/relationships/slideLayout" Target="../slideLayouts/slideLayout693.xml"/><Relationship Id="rId5" Type="http://schemas.openxmlformats.org/officeDocument/2006/relationships/slideLayout" Target="../slideLayouts/slideLayout687.xml"/><Relationship Id="rId10" Type="http://schemas.openxmlformats.org/officeDocument/2006/relationships/slideLayout" Target="../slideLayouts/slideLayout692.xml"/><Relationship Id="rId4" Type="http://schemas.openxmlformats.org/officeDocument/2006/relationships/slideLayout" Target="../slideLayouts/slideLayout686.xml"/><Relationship Id="rId9" Type="http://schemas.openxmlformats.org/officeDocument/2006/relationships/slideLayout" Target="../slideLayouts/slideLayout691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700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695.xml"/><Relationship Id="rId1" Type="http://schemas.openxmlformats.org/officeDocument/2006/relationships/slideLayout" Target="../slideLayouts/slideLayout694.xml"/><Relationship Id="rId6" Type="http://schemas.openxmlformats.org/officeDocument/2006/relationships/slideLayout" Target="../slideLayouts/slideLayout699.xml"/><Relationship Id="rId11" Type="http://schemas.openxmlformats.org/officeDocument/2006/relationships/slideLayout" Target="../slideLayouts/slideLayout704.xml"/><Relationship Id="rId5" Type="http://schemas.openxmlformats.org/officeDocument/2006/relationships/slideLayout" Target="../slideLayouts/slideLayout698.xml"/><Relationship Id="rId10" Type="http://schemas.openxmlformats.org/officeDocument/2006/relationships/slideLayout" Target="../slideLayouts/slideLayout703.xml"/><Relationship Id="rId4" Type="http://schemas.openxmlformats.org/officeDocument/2006/relationships/slideLayout" Target="../slideLayouts/slideLayout697.xml"/><Relationship Id="rId9" Type="http://schemas.openxmlformats.org/officeDocument/2006/relationships/slideLayout" Target="../slideLayouts/slideLayout702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07.xml"/><Relationship Id="rId7" Type="http://schemas.openxmlformats.org/officeDocument/2006/relationships/slideLayout" Target="../slideLayouts/slideLayout711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706.xml"/><Relationship Id="rId1" Type="http://schemas.openxmlformats.org/officeDocument/2006/relationships/slideLayout" Target="../slideLayouts/slideLayout705.xml"/><Relationship Id="rId6" Type="http://schemas.openxmlformats.org/officeDocument/2006/relationships/slideLayout" Target="../slideLayouts/slideLayout710.xml"/><Relationship Id="rId11" Type="http://schemas.openxmlformats.org/officeDocument/2006/relationships/slideLayout" Target="../slideLayouts/slideLayout715.xml"/><Relationship Id="rId5" Type="http://schemas.openxmlformats.org/officeDocument/2006/relationships/slideLayout" Target="../slideLayouts/slideLayout709.xml"/><Relationship Id="rId10" Type="http://schemas.openxmlformats.org/officeDocument/2006/relationships/slideLayout" Target="../slideLayouts/slideLayout714.xml"/><Relationship Id="rId4" Type="http://schemas.openxmlformats.org/officeDocument/2006/relationships/slideLayout" Target="../slideLayouts/slideLayout708.xml"/><Relationship Id="rId9" Type="http://schemas.openxmlformats.org/officeDocument/2006/relationships/slideLayout" Target="../slideLayouts/slideLayout713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18.xml"/><Relationship Id="rId7" Type="http://schemas.openxmlformats.org/officeDocument/2006/relationships/slideLayout" Target="../slideLayouts/slideLayout722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717.xml"/><Relationship Id="rId1" Type="http://schemas.openxmlformats.org/officeDocument/2006/relationships/slideLayout" Target="../slideLayouts/slideLayout716.xml"/><Relationship Id="rId6" Type="http://schemas.openxmlformats.org/officeDocument/2006/relationships/slideLayout" Target="../slideLayouts/slideLayout721.xml"/><Relationship Id="rId11" Type="http://schemas.openxmlformats.org/officeDocument/2006/relationships/slideLayout" Target="../slideLayouts/slideLayout726.xml"/><Relationship Id="rId5" Type="http://schemas.openxmlformats.org/officeDocument/2006/relationships/slideLayout" Target="../slideLayouts/slideLayout720.xml"/><Relationship Id="rId10" Type="http://schemas.openxmlformats.org/officeDocument/2006/relationships/slideLayout" Target="../slideLayouts/slideLayout725.xml"/><Relationship Id="rId4" Type="http://schemas.openxmlformats.org/officeDocument/2006/relationships/slideLayout" Target="../slideLayouts/slideLayout719.xml"/><Relationship Id="rId9" Type="http://schemas.openxmlformats.org/officeDocument/2006/relationships/slideLayout" Target="../slideLayouts/slideLayout724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29.xml"/><Relationship Id="rId7" Type="http://schemas.openxmlformats.org/officeDocument/2006/relationships/slideLayout" Target="../slideLayouts/slideLayout733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28.xml"/><Relationship Id="rId1" Type="http://schemas.openxmlformats.org/officeDocument/2006/relationships/slideLayout" Target="../slideLayouts/slideLayout727.xml"/><Relationship Id="rId6" Type="http://schemas.openxmlformats.org/officeDocument/2006/relationships/slideLayout" Target="../slideLayouts/slideLayout732.xml"/><Relationship Id="rId11" Type="http://schemas.openxmlformats.org/officeDocument/2006/relationships/slideLayout" Target="../slideLayouts/slideLayout737.xml"/><Relationship Id="rId5" Type="http://schemas.openxmlformats.org/officeDocument/2006/relationships/slideLayout" Target="../slideLayouts/slideLayout731.xml"/><Relationship Id="rId10" Type="http://schemas.openxmlformats.org/officeDocument/2006/relationships/slideLayout" Target="../slideLayouts/slideLayout736.xml"/><Relationship Id="rId4" Type="http://schemas.openxmlformats.org/officeDocument/2006/relationships/slideLayout" Target="../slideLayouts/slideLayout730.xml"/><Relationship Id="rId9" Type="http://schemas.openxmlformats.org/officeDocument/2006/relationships/slideLayout" Target="../slideLayouts/slideLayout735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5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740.xml"/><Relationship Id="rId7" Type="http://schemas.openxmlformats.org/officeDocument/2006/relationships/slideLayout" Target="../slideLayouts/slideLayout744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39.xml"/><Relationship Id="rId1" Type="http://schemas.openxmlformats.org/officeDocument/2006/relationships/slideLayout" Target="../slideLayouts/slideLayout738.xml"/><Relationship Id="rId6" Type="http://schemas.openxmlformats.org/officeDocument/2006/relationships/slideLayout" Target="../slideLayouts/slideLayout743.xml"/><Relationship Id="rId11" Type="http://schemas.openxmlformats.org/officeDocument/2006/relationships/slideLayout" Target="../slideLayouts/slideLayout748.xml"/><Relationship Id="rId5" Type="http://schemas.openxmlformats.org/officeDocument/2006/relationships/slideLayout" Target="../slideLayouts/slideLayout742.xml"/><Relationship Id="rId10" Type="http://schemas.openxmlformats.org/officeDocument/2006/relationships/slideLayout" Target="../slideLayouts/slideLayout747.xml"/><Relationship Id="rId4" Type="http://schemas.openxmlformats.org/officeDocument/2006/relationships/slideLayout" Target="../slideLayouts/slideLayout741.xml"/><Relationship Id="rId9" Type="http://schemas.openxmlformats.org/officeDocument/2006/relationships/slideLayout" Target="../slideLayouts/slideLayout746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51.xml"/><Relationship Id="rId7" Type="http://schemas.openxmlformats.org/officeDocument/2006/relationships/slideLayout" Target="../slideLayouts/slideLayout755.xml"/><Relationship Id="rId12" Type="http://schemas.openxmlformats.org/officeDocument/2006/relationships/theme" Target="../theme/theme69.xml"/><Relationship Id="rId2" Type="http://schemas.openxmlformats.org/officeDocument/2006/relationships/slideLayout" Target="../slideLayouts/slideLayout750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749.xml"/><Relationship Id="rId6" Type="http://schemas.openxmlformats.org/officeDocument/2006/relationships/slideLayout" Target="../slideLayouts/slideLayout754.xml"/><Relationship Id="rId11" Type="http://schemas.openxmlformats.org/officeDocument/2006/relationships/slideLayout" Target="../slideLayouts/slideLayout759.xml"/><Relationship Id="rId5" Type="http://schemas.openxmlformats.org/officeDocument/2006/relationships/slideLayout" Target="../slideLayouts/slideLayout753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758.xml"/><Relationship Id="rId4" Type="http://schemas.openxmlformats.org/officeDocument/2006/relationships/slideLayout" Target="../slideLayouts/slideLayout752.xml"/><Relationship Id="rId9" Type="http://schemas.openxmlformats.org/officeDocument/2006/relationships/slideLayout" Target="../slideLayouts/slideLayout757.xml"/><Relationship Id="rId14" Type="http://schemas.openxmlformats.org/officeDocument/2006/relationships/image" Target="file:///P:\PPT\leaf.jpg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62.xml"/><Relationship Id="rId7" Type="http://schemas.openxmlformats.org/officeDocument/2006/relationships/slideLayout" Target="../slideLayouts/slideLayout766.xml"/><Relationship Id="rId12" Type="http://schemas.openxmlformats.org/officeDocument/2006/relationships/theme" Target="../theme/theme70.xml"/><Relationship Id="rId2" Type="http://schemas.openxmlformats.org/officeDocument/2006/relationships/slideLayout" Target="../slideLayouts/slideLayout761.xml"/><Relationship Id="rId1" Type="http://schemas.openxmlformats.org/officeDocument/2006/relationships/slideLayout" Target="../slideLayouts/slideLayout760.xml"/><Relationship Id="rId6" Type="http://schemas.openxmlformats.org/officeDocument/2006/relationships/slideLayout" Target="../slideLayouts/slideLayout765.xml"/><Relationship Id="rId11" Type="http://schemas.openxmlformats.org/officeDocument/2006/relationships/slideLayout" Target="../slideLayouts/slideLayout770.xml"/><Relationship Id="rId5" Type="http://schemas.openxmlformats.org/officeDocument/2006/relationships/slideLayout" Target="../slideLayouts/slideLayout76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69.xml"/><Relationship Id="rId4" Type="http://schemas.openxmlformats.org/officeDocument/2006/relationships/slideLayout" Target="../slideLayouts/slideLayout763.xml"/><Relationship Id="rId9" Type="http://schemas.openxmlformats.org/officeDocument/2006/relationships/slideLayout" Target="../slideLayouts/slideLayout768.xml"/><Relationship Id="rId14" Type="http://schemas.openxmlformats.org/officeDocument/2006/relationships/image" Target="file:///P:\CCS_PPT\ppt\cover.jpg" TargetMode="Externa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73.xml"/><Relationship Id="rId7" Type="http://schemas.openxmlformats.org/officeDocument/2006/relationships/slideLayout" Target="../slideLayouts/slideLayout777.xml"/><Relationship Id="rId12" Type="http://schemas.openxmlformats.org/officeDocument/2006/relationships/theme" Target="../theme/theme71.xml"/><Relationship Id="rId2" Type="http://schemas.openxmlformats.org/officeDocument/2006/relationships/slideLayout" Target="../slideLayouts/slideLayout772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771.xml"/><Relationship Id="rId6" Type="http://schemas.openxmlformats.org/officeDocument/2006/relationships/slideLayout" Target="../slideLayouts/slideLayout776.xml"/><Relationship Id="rId11" Type="http://schemas.openxmlformats.org/officeDocument/2006/relationships/slideLayout" Target="../slideLayouts/slideLayout781.xml"/><Relationship Id="rId5" Type="http://schemas.openxmlformats.org/officeDocument/2006/relationships/slideLayout" Target="../slideLayouts/slideLayout775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780.xml"/><Relationship Id="rId4" Type="http://schemas.openxmlformats.org/officeDocument/2006/relationships/slideLayout" Target="../slideLayouts/slideLayout774.xml"/><Relationship Id="rId9" Type="http://schemas.openxmlformats.org/officeDocument/2006/relationships/slideLayout" Target="../slideLayouts/slideLayout779.xml"/><Relationship Id="rId14" Type="http://schemas.openxmlformats.org/officeDocument/2006/relationships/image" Target="file:///P:\PPT\leaf.jpg" TargetMode="Externa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9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84.xml"/><Relationship Id="rId7" Type="http://schemas.openxmlformats.org/officeDocument/2006/relationships/slideLayout" Target="../slideLayouts/slideLayout788.xml"/><Relationship Id="rId12" Type="http://schemas.openxmlformats.org/officeDocument/2006/relationships/theme" Target="../theme/theme72.xml"/><Relationship Id="rId2" Type="http://schemas.openxmlformats.org/officeDocument/2006/relationships/slideLayout" Target="../slideLayouts/slideLayout783.xml"/><Relationship Id="rId1" Type="http://schemas.openxmlformats.org/officeDocument/2006/relationships/slideLayout" Target="../slideLayouts/slideLayout782.xml"/><Relationship Id="rId6" Type="http://schemas.openxmlformats.org/officeDocument/2006/relationships/slideLayout" Target="../slideLayouts/slideLayout787.xml"/><Relationship Id="rId11" Type="http://schemas.openxmlformats.org/officeDocument/2006/relationships/slideLayout" Target="../slideLayouts/slideLayout792.xml"/><Relationship Id="rId5" Type="http://schemas.openxmlformats.org/officeDocument/2006/relationships/slideLayout" Target="../slideLayouts/slideLayout786.xml"/><Relationship Id="rId10" Type="http://schemas.openxmlformats.org/officeDocument/2006/relationships/slideLayout" Target="../slideLayouts/slideLayout791.xml"/><Relationship Id="rId4" Type="http://schemas.openxmlformats.org/officeDocument/2006/relationships/slideLayout" Target="../slideLayouts/slideLayout785.xml"/><Relationship Id="rId9" Type="http://schemas.openxmlformats.org/officeDocument/2006/relationships/slideLayout" Target="../slideLayouts/slideLayout790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95.xml"/><Relationship Id="rId7" Type="http://schemas.openxmlformats.org/officeDocument/2006/relationships/slideLayout" Target="../slideLayouts/slideLayout799.xml"/><Relationship Id="rId12" Type="http://schemas.openxmlformats.org/officeDocument/2006/relationships/theme" Target="../theme/theme73.xml"/><Relationship Id="rId2" Type="http://schemas.openxmlformats.org/officeDocument/2006/relationships/slideLayout" Target="../slideLayouts/slideLayout794.xml"/><Relationship Id="rId1" Type="http://schemas.openxmlformats.org/officeDocument/2006/relationships/slideLayout" Target="../slideLayouts/slideLayout793.xml"/><Relationship Id="rId6" Type="http://schemas.openxmlformats.org/officeDocument/2006/relationships/slideLayout" Target="../slideLayouts/slideLayout798.xml"/><Relationship Id="rId11" Type="http://schemas.openxmlformats.org/officeDocument/2006/relationships/slideLayout" Target="../slideLayouts/slideLayout803.xml"/><Relationship Id="rId5" Type="http://schemas.openxmlformats.org/officeDocument/2006/relationships/slideLayout" Target="../slideLayouts/slideLayout797.xml"/><Relationship Id="rId10" Type="http://schemas.openxmlformats.org/officeDocument/2006/relationships/slideLayout" Target="../slideLayouts/slideLayout802.xml"/><Relationship Id="rId4" Type="http://schemas.openxmlformats.org/officeDocument/2006/relationships/slideLayout" Target="../slideLayouts/slideLayout796.xml"/><Relationship Id="rId9" Type="http://schemas.openxmlformats.org/officeDocument/2006/relationships/slideLayout" Target="../slideLayouts/slideLayout801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06.xml"/><Relationship Id="rId7" Type="http://schemas.openxmlformats.org/officeDocument/2006/relationships/slideLayout" Target="../slideLayouts/slideLayout810.xml"/><Relationship Id="rId12" Type="http://schemas.openxmlformats.org/officeDocument/2006/relationships/theme" Target="../theme/theme74.xml"/><Relationship Id="rId2" Type="http://schemas.openxmlformats.org/officeDocument/2006/relationships/slideLayout" Target="../slideLayouts/slideLayout805.xml"/><Relationship Id="rId1" Type="http://schemas.openxmlformats.org/officeDocument/2006/relationships/slideLayout" Target="../slideLayouts/slideLayout804.xml"/><Relationship Id="rId6" Type="http://schemas.openxmlformats.org/officeDocument/2006/relationships/slideLayout" Target="../slideLayouts/slideLayout809.xml"/><Relationship Id="rId11" Type="http://schemas.openxmlformats.org/officeDocument/2006/relationships/slideLayout" Target="../slideLayouts/slideLayout814.xml"/><Relationship Id="rId5" Type="http://schemas.openxmlformats.org/officeDocument/2006/relationships/slideLayout" Target="../slideLayouts/slideLayout808.xml"/><Relationship Id="rId10" Type="http://schemas.openxmlformats.org/officeDocument/2006/relationships/slideLayout" Target="../slideLayouts/slideLayout813.xml"/><Relationship Id="rId4" Type="http://schemas.openxmlformats.org/officeDocument/2006/relationships/slideLayout" Target="../slideLayouts/slideLayout807.xml"/><Relationship Id="rId9" Type="http://schemas.openxmlformats.org/officeDocument/2006/relationships/slideLayout" Target="../slideLayouts/slideLayout812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17.xml"/><Relationship Id="rId7" Type="http://schemas.openxmlformats.org/officeDocument/2006/relationships/slideLayout" Target="../slideLayouts/slideLayout821.xml"/><Relationship Id="rId12" Type="http://schemas.openxmlformats.org/officeDocument/2006/relationships/theme" Target="../theme/theme75.xml"/><Relationship Id="rId2" Type="http://schemas.openxmlformats.org/officeDocument/2006/relationships/slideLayout" Target="../slideLayouts/slideLayout816.xml"/><Relationship Id="rId1" Type="http://schemas.openxmlformats.org/officeDocument/2006/relationships/slideLayout" Target="../slideLayouts/slideLayout815.xml"/><Relationship Id="rId6" Type="http://schemas.openxmlformats.org/officeDocument/2006/relationships/slideLayout" Target="../slideLayouts/slideLayout820.xml"/><Relationship Id="rId11" Type="http://schemas.openxmlformats.org/officeDocument/2006/relationships/slideLayout" Target="../slideLayouts/slideLayout825.xml"/><Relationship Id="rId5" Type="http://schemas.openxmlformats.org/officeDocument/2006/relationships/slideLayout" Target="../slideLayouts/slideLayout819.xml"/><Relationship Id="rId10" Type="http://schemas.openxmlformats.org/officeDocument/2006/relationships/slideLayout" Target="../slideLayouts/slideLayout824.xml"/><Relationship Id="rId4" Type="http://schemas.openxmlformats.org/officeDocument/2006/relationships/slideLayout" Target="../slideLayouts/slideLayout818.xml"/><Relationship Id="rId9" Type="http://schemas.openxmlformats.org/officeDocument/2006/relationships/slideLayout" Target="../slideLayouts/slideLayout823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28.xml"/><Relationship Id="rId7" Type="http://schemas.openxmlformats.org/officeDocument/2006/relationships/slideLayout" Target="../slideLayouts/slideLayout832.xml"/><Relationship Id="rId12" Type="http://schemas.openxmlformats.org/officeDocument/2006/relationships/theme" Target="../theme/theme76.xml"/><Relationship Id="rId2" Type="http://schemas.openxmlformats.org/officeDocument/2006/relationships/slideLayout" Target="../slideLayouts/slideLayout827.xml"/><Relationship Id="rId1" Type="http://schemas.openxmlformats.org/officeDocument/2006/relationships/slideLayout" Target="../slideLayouts/slideLayout826.xml"/><Relationship Id="rId6" Type="http://schemas.openxmlformats.org/officeDocument/2006/relationships/slideLayout" Target="../slideLayouts/slideLayout831.xml"/><Relationship Id="rId11" Type="http://schemas.openxmlformats.org/officeDocument/2006/relationships/slideLayout" Target="../slideLayouts/slideLayout836.xml"/><Relationship Id="rId5" Type="http://schemas.openxmlformats.org/officeDocument/2006/relationships/slideLayout" Target="../slideLayouts/slideLayout830.xml"/><Relationship Id="rId10" Type="http://schemas.openxmlformats.org/officeDocument/2006/relationships/slideLayout" Target="../slideLayouts/slideLayout835.xml"/><Relationship Id="rId4" Type="http://schemas.openxmlformats.org/officeDocument/2006/relationships/slideLayout" Target="../slideLayouts/slideLayout829.xml"/><Relationship Id="rId9" Type="http://schemas.openxmlformats.org/officeDocument/2006/relationships/slideLayout" Target="../slideLayouts/slideLayout834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39.xml"/><Relationship Id="rId7" Type="http://schemas.openxmlformats.org/officeDocument/2006/relationships/slideLayout" Target="../slideLayouts/slideLayout843.xml"/><Relationship Id="rId12" Type="http://schemas.openxmlformats.org/officeDocument/2006/relationships/theme" Target="../theme/theme77.xml"/><Relationship Id="rId2" Type="http://schemas.openxmlformats.org/officeDocument/2006/relationships/slideLayout" Target="../slideLayouts/slideLayout838.xml"/><Relationship Id="rId1" Type="http://schemas.openxmlformats.org/officeDocument/2006/relationships/slideLayout" Target="../slideLayouts/slideLayout837.xml"/><Relationship Id="rId6" Type="http://schemas.openxmlformats.org/officeDocument/2006/relationships/slideLayout" Target="../slideLayouts/slideLayout842.xml"/><Relationship Id="rId11" Type="http://schemas.openxmlformats.org/officeDocument/2006/relationships/slideLayout" Target="../slideLayouts/slideLayout847.xml"/><Relationship Id="rId5" Type="http://schemas.openxmlformats.org/officeDocument/2006/relationships/slideLayout" Target="../slideLayouts/slideLayout841.xml"/><Relationship Id="rId10" Type="http://schemas.openxmlformats.org/officeDocument/2006/relationships/slideLayout" Target="../slideLayouts/slideLayout846.xml"/><Relationship Id="rId4" Type="http://schemas.openxmlformats.org/officeDocument/2006/relationships/slideLayout" Target="../slideLayouts/slideLayout840.xml"/><Relationship Id="rId9" Type="http://schemas.openxmlformats.org/officeDocument/2006/relationships/slideLayout" Target="../slideLayouts/slideLayout845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50.xml"/><Relationship Id="rId7" Type="http://schemas.openxmlformats.org/officeDocument/2006/relationships/slideLayout" Target="../slideLayouts/slideLayout854.xml"/><Relationship Id="rId12" Type="http://schemas.openxmlformats.org/officeDocument/2006/relationships/theme" Target="../theme/theme78.xml"/><Relationship Id="rId2" Type="http://schemas.openxmlformats.org/officeDocument/2006/relationships/slideLayout" Target="../slideLayouts/slideLayout849.xml"/><Relationship Id="rId1" Type="http://schemas.openxmlformats.org/officeDocument/2006/relationships/slideLayout" Target="../slideLayouts/slideLayout848.xml"/><Relationship Id="rId6" Type="http://schemas.openxmlformats.org/officeDocument/2006/relationships/slideLayout" Target="../slideLayouts/slideLayout853.xml"/><Relationship Id="rId11" Type="http://schemas.openxmlformats.org/officeDocument/2006/relationships/slideLayout" Target="../slideLayouts/slideLayout858.xml"/><Relationship Id="rId5" Type="http://schemas.openxmlformats.org/officeDocument/2006/relationships/slideLayout" Target="../slideLayouts/slideLayout852.xml"/><Relationship Id="rId10" Type="http://schemas.openxmlformats.org/officeDocument/2006/relationships/slideLayout" Target="../slideLayouts/slideLayout857.xml"/><Relationship Id="rId4" Type="http://schemas.openxmlformats.org/officeDocument/2006/relationships/slideLayout" Target="../slideLayouts/slideLayout851.xml"/><Relationship Id="rId9" Type="http://schemas.openxmlformats.org/officeDocument/2006/relationships/slideLayout" Target="../slideLayouts/slideLayout856.xml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61.xml"/><Relationship Id="rId7" Type="http://schemas.openxmlformats.org/officeDocument/2006/relationships/slideLayout" Target="../slideLayouts/slideLayout865.xml"/><Relationship Id="rId12" Type="http://schemas.openxmlformats.org/officeDocument/2006/relationships/theme" Target="../theme/theme79.xml"/><Relationship Id="rId2" Type="http://schemas.openxmlformats.org/officeDocument/2006/relationships/slideLayout" Target="../slideLayouts/slideLayout860.xml"/><Relationship Id="rId1" Type="http://schemas.openxmlformats.org/officeDocument/2006/relationships/slideLayout" Target="../slideLayouts/slideLayout859.xml"/><Relationship Id="rId6" Type="http://schemas.openxmlformats.org/officeDocument/2006/relationships/slideLayout" Target="../slideLayouts/slideLayout864.xml"/><Relationship Id="rId11" Type="http://schemas.openxmlformats.org/officeDocument/2006/relationships/slideLayout" Target="../slideLayouts/slideLayout869.xml"/><Relationship Id="rId5" Type="http://schemas.openxmlformats.org/officeDocument/2006/relationships/slideLayout" Target="../slideLayouts/slideLayout863.xml"/><Relationship Id="rId10" Type="http://schemas.openxmlformats.org/officeDocument/2006/relationships/slideLayout" Target="../slideLayouts/slideLayout868.xml"/><Relationship Id="rId4" Type="http://schemas.openxmlformats.org/officeDocument/2006/relationships/slideLayout" Target="../slideLayouts/slideLayout862.xml"/><Relationship Id="rId9" Type="http://schemas.openxmlformats.org/officeDocument/2006/relationships/slideLayout" Target="../slideLayouts/slideLayout8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72.xml"/><Relationship Id="rId7" Type="http://schemas.openxmlformats.org/officeDocument/2006/relationships/slideLayout" Target="../slideLayouts/slideLayout876.xml"/><Relationship Id="rId12" Type="http://schemas.openxmlformats.org/officeDocument/2006/relationships/theme" Target="../theme/theme80.xml"/><Relationship Id="rId2" Type="http://schemas.openxmlformats.org/officeDocument/2006/relationships/slideLayout" Target="../slideLayouts/slideLayout871.xml"/><Relationship Id="rId1" Type="http://schemas.openxmlformats.org/officeDocument/2006/relationships/slideLayout" Target="../slideLayouts/slideLayout870.xml"/><Relationship Id="rId6" Type="http://schemas.openxmlformats.org/officeDocument/2006/relationships/slideLayout" Target="../slideLayouts/slideLayout875.xml"/><Relationship Id="rId11" Type="http://schemas.openxmlformats.org/officeDocument/2006/relationships/slideLayout" Target="../slideLayouts/slideLayout880.xml"/><Relationship Id="rId5" Type="http://schemas.openxmlformats.org/officeDocument/2006/relationships/slideLayout" Target="../slideLayouts/slideLayout874.xml"/><Relationship Id="rId10" Type="http://schemas.openxmlformats.org/officeDocument/2006/relationships/slideLayout" Target="../slideLayouts/slideLayout879.xml"/><Relationship Id="rId4" Type="http://schemas.openxmlformats.org/officeDocument/2006/relationships/slideLayout" Target="../slideLayouts/slideLayout873.xml"/><Relationship Id="rId9" Type="http://schemas.openxmlformats.org/officeDocument/2006/relationships/slideLayout" Target="../slideLayouts/slideLayout878.xml"/></Relationships>
</file>

<file path=ppt/slideMasters/_rels/slideMaster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83.xml"/><Relationship Id="rId7" Type="http://schemas.openxmlformats.org/officeDocument/2006/relationships/slideLayout" Target="../slideLayouts/slideLayout887.xml"/><Relationship Id="rId12" Type="http://schemas.openxmlformats.org/officeDocument/2006/relationships/theme" Target="../theme/theme81.xml"/><Relationship Id="rId2" Type="http://schemas.openxmlformats.org/officeDocument/2006/relationships/slideLayout" Target="../slideLayouts/slideLayout882.xml"/><Relationship Id="rId1" Type="http://schemas.openxmlformats.org/officeDocument/2006/relationships/slideLayout" Target="../slideLayouts/slideLayout881.xml"/><Relationship Id="rId6" Type="http://schemas.openxmlformats.org/officeDocument/2006/relationships/slideLayout" Target="../slideLayouts/slideLayout886.xml"/><Relationship Id="rId11" Type="http://schemas.openxmlformats.org/officeDocument/2006/relationships/slideLayout" Target="../slideLayouts/slideLayout891.xml"/><Relationship Id="rId5" Type="http://schemas.openxmlformats.org/officeDocument/2006/relationships/slideLayout" Target="../slideLayouts/slideLayout885.xml"/><Relationship Id="rId10" Type="http://schemas.openxmlformats.org/officeDocument/2006/relationships/slideLayout" Target="../slideLayouts/slideLayout890.xml"/><Relationship Id="rId4" Type="http://schemas.openxmlformats.org/officeDocument/2006/relationships/slideLayout" Target="../slideLayouts/slideLayout884.xml"/><Relationship Id="rId9" Type="http://schemas.openxmlformats.org/officeDocument/2006/relationships/slideLayout" Target="../slideLayouts/slideLayout889.xml"/></Relationships>
</file>

<file path=ppt/slideMasters/_rels/slideMaster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94.xml"/><Relationship Id="rId7" Type="http://schemas.openxmlformats.org/officeDocument/2006/relationships/slideLayout" Target="../slideLayouts/slideLayout898.xml"/><Relationship Id="rId12" Type="http://schemas.openxmlformats.org/officeDocument/2006/relationships/theme" Target="../theme/theme82.xml"/><Relationship Id="rId2" Type="http://schemas.openxmlformats.org/officeDocument/2006/relationships/slideLayout" Target="../slideLayouts/slideLayout893.xml"/><Relationship Id="rId1" Type="http://schemas.openxmlformats.org/officeDocument/2006/relationships/slideLayout" Target="../slideLayouts/slideLayout892.xml"/><Relationship Id="rId6" Type="http://schemas.openxmlformats.org/officeDocument/2006/relationships/slideLayout" Target="../slideLayouts/slideLayout897.xml"/><Relationship Id="rId11" Type="http://schemas.openxmlformats.org/officeDocument/2006/relationships/slideLayout" Target="../slideLayouts/slideLayout902.xml"/><Relationship Id="rId5" Type="http://schemas.openxmlformats.org/officeDocument/2006/relationships/slideLayout" Target="../slideLayouts/slideLayout896.xml"/><Relationship Id="rId10" Type="http://schemas.openxmlformats.org/officeDocument/2006/relationships/slideLayout" Target="../slideLayouts/slideLayout901.xml"/><Relationship Id="rId4" Type="http://schemas.openxmlformats.org/officeDocument/2006/relationships/slideLayout" Target="../slideLayouts/slideLayout895.xml"/><Relationship Id="rId9" Type="http://schemas.openxmlformats.org/officeDocument/2006/relationships/slideLayout" Target="../slideLayouts/slideLayout900.xml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05.xml"/><Relationship Id="rId7" Type="http://schemas.openxmlformats.org/officeDocument/2006/relationships/slideLayout" Target="../slideLayouts/slideLayout909.xml"/><Relationship Id="rId12" Type="http://schemas.openxmlformats.org/officeDocument/2006/relationships/theme" Target="../theme/theme83.xml"/><Relationship Id="rId2" Type="http://schemas.openxmlformats.org/officeDocument/2006/relationships/slideLayout" Target="../slideLayouts/slideLayout904.xml"/><Relationship Id="rId1" Type="http://schemas.openxmlformats.org/officeDocument/2006/relationships/slideLayout" Target="../slideLayouts/slideLayout903.xml"/><Relationship Id="rId6" Type="http://schemas.openxmlformats.org/officeDocument/2006/relationships/slideLayout" Target="../slideLayouts/slideLayout908.xml"/><Relationship Id="rId11" Type="http://schemas.openxmlformats.org/officeDocument/2006/relationships/slideLayout" Target="../slideLayouts/slideLayout913.xml"/><Relationship Id="rId5" Type="http://schemas.openxmlformats.org/officeDocument/2006/relationships/slideLayout" Target="../slideLayouts/slideLayout907.xml"/><Relationship Id="rId10" Type="http://schemas.openxmlformats.org/officeDocument/2006/relationships/slideLayout" Target="../slideLayouts/slideLayout912.xml"/><Relationship Id="rId4" Type="http://schemas.openxmlformats.org/officeDocument/2006/relationships/slideLayout" Target="../slideLayouts/slideLayout906.xml"/><Relationship Id="rId9" Type="http://schemas.openxmlformats.org/officeDocument/2006/relationships/slideLayout" Target="../slideLayouts/slideLayout911.xml"/></Relationships>
</file>

<file path=ppt/slideMasters/_rels/slideMaster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16.xml"/><Relationship Id="rId7" Type="http://schemas.openxmlformats.org/officeDocument/2006/relationships/slideLayout" Target="../slideLayouts/slideLayout920.xml"/><Relationship Id="rId12" Type="http://schemas.openxmlformats.org/officeDocument/2006/relationships/theme" Target="../theme/theme84.xml"/><Relationship Id="rId2" Type="http://schemas.openxmlformats.org/officeDocument/2006/relationships/slideLayout" Target="../slideLayouts/slideLayout915.xml"/><Relationship Id="rId1" Type="http://schemas.openxmlformats.org/officeDocument/2006/relationships/slideLayout" Target="../slideLayouts/slideLayout914.xml"/><Relationship Id="rId6" Type="http://schemas.openxmlformats.org/officeDocument/2006/relationships/slideLayout" Target="../slideLayouts/slideLayout919.xml"/><Relationship Id="rId11" Type="http://schemas.openxmlformats.org/officeDocument/2006/relationships/slideLayout" Target="../slideLayouts/slideLayout924.xml"/><Relationship Id="rId5" Type="http://schemas.openxmlformats.org/officeDocument/2006/relationships/slideLayout" Target="../slideLayouts/slideLayout918.xml"/><Relationship Id="rId10" Type="http://schemas.openxmlformats.org/officeDocument/2006/relationships/slideLayout" Target="../slideLayouts/slideLayout923.xml"/><Relationship Id="rId4" Type="http://schemas.openxmlformats.org/officeDocument/2006/relationships/slideLayout" Target="../slideLayouts/slideLayout917.xml"/><Relationship Id="rId9" Type="http://schemas.openxmlformats.org/officeDocument/2006/relationships/slideLayout" Target="../slideLayouts/slideLayout922.xml"/></Relationships>
</file>

<file path=ppt/slideMasters/_rels/slideMaster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27.xml"/><Relationship Id="rId7" Type="http://schemas.openxmlformats.org/officeDocument/2006/relationships/slideLayout" Target="../slideLayouts/slideLayout931.xml"/><Relationship Id="rId12" Type="http://schemas.openxmlformats.org/officeDocument/2006/relationships/theme" Target="../theme/theme85.xml"/><Relationship Id="rId2" Type="http://schemas.openxmlformats.org/officeDocument/2006/relationships/slideLayout" Target="../slideLayouts/slideLayout926.xml"/><Relationship Id="rId1" Type="http://schemas.openxmlformats.org/officeDocument/2006/relationships/slideLayout" Target="../slideLayouts/slideLayout925.xml"/><Relationship Id="rId6" Type="http://schemas.openxmlformats.org/officeDocument/2006/relationships/slideLayout" Target="../slideLayouts/slideLayout930.xml"/><Relationship Id="rId11" Type="http://schemas.openxmlformats.org/officeDocument/2006/relationships/slideLayout" Target="../slideLayouts/slideLayout935.xml"/><Relationship Id="rId5" Type="http://schemas.openxmlformats.org/officeDocument/2006/relationships/slideLayout" Target="../slideLayouts/slideLayout929.xml"/><Relationship Id="rId10" Type="http://schemas.openxmlformats.org/officeDocument/2006/relationships/slideLayout" Target="../slideLayouts/slideLayout934.xml"/><Relationship Id="rId4" Type="http://schemas.openxmlformats.org/officeDocument/2006/relationships/slideLayout" Target="../slideLayouts/slideLayout928.xml"/><Relationship Id="rId9" Type="http://schemas.openxmlformats.org/officeDocument/2006/relationships/slideLayout" Target="../slideLayouts/slideLayout933.xml"/></Relationships>
</file>

<file path=ppt/slideMasters/_rels/slideMaster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3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938.xml"/><Relationship Id="rId7" Type="http://schemas.openxmlformats.org/officeDocument/2006/relationships/slideLayout" Target="../slideLayouts/slideLayout942.xml"/><Relationship Id="rId12" Type="http://schemas.openxmlformats.org/officeDocument/2006/relationships/theme" Target="../theme/theme86.xml"/><Relationship Id="rId2" Type="http://schemas.openxmlformats.org/officeDocument/2006/relationships/slideLayout" Target="../slideLayouts/slideLayout937.xml"/><Relationship Id="rId1" Type="http://schemas.openxmlformats.org/officeDocument/2006/relationships/slideLayout" Target="../slideLayouts/slideLayout936.xml"/><Relationship Id="rId6" Type="http://schemas.openxmlformats.org/officeDocument/2006/relationships/slideLayout" Target="../slideLayouts/slideLayout941.xml"/><Relationship Id="rId11" Type="http://schemas.openxmlformats.org/officeDocument/2006/relationships/slideLayout" Target="../slideLayouts/slideLayout946.xml"/><Relationship Id="rId5" Type="http://schemas.openxmlformats.org/officeDocument/2006/relationships/slideLayout" Target="../slideLayouts/slideLayout940.xml"/><Relationship Id="rId10" Type="http://schemas.openxmlformats.org/officeDocument/2006/relationships/slideLayout" Target="../slideLayouts/slideLayout945.xml"/><Relationship Id="rId4" Type="http://schemas.openxmlformats.org/officeDocument/2006/relationships/slideLayout" Target="../slideLayouts/slideLayout939.xml"/><Relationship Id="rId9" Type="http://schemas.openxmlformats.org/officeDocument/2006/relationships/slideLayout" Target="../slideLayouts/slideLayout944.xml"/></Relationships>
</file>

<file path=ppt/slideMasters/_rels/slideMaster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4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949.xml"/><Relationship Id="rId7" Type="http://schemas.openxmlformats.org/officeDocument/2006/relationships/slideLayout" Target="../slideLayouts/slideLayout953.xml"/><Relationship Id="rId12" Type="http://schemas.openxmlformats.org/officeDocument/2006/relationships/theme" Target="../theme/theme87.xml"/><Relationship Id="rId2" Type="http://schemas.openxmlformats.org/officeDocument/2006/relationships/slideLayout" Target="../slideLayouts/slideLayout948.xml"/><Relationship Id="rId1" Type="http://schemas.openxmlformats.org/officeDocument/2006/relationships/slideLayout" Target="../slideLayouts/slideLayout947.xml"/><Relationship Id="rId6" Type="http://schemas.openxmlformats.org/officeDocument/2006/relationships/slideLayout" Target="../slideLayouts/slideLayout952.xml"/><Relationship Id="rId11" Type="http://schemas.openxmlformats.org/officeDocument/2006/relationships/slideLayout" Target="../slideLayouts/slideLayout957.xml"/><Relationship Id="rId5" Type="http://schemas.openxmlformats.org/officeDocument/2006/relationships/slideLayout" Target="../slideLayouts/slideLayout951.xml"/><Relationship Id="rId10" Type="http://schemas.openxmlformats.org/officeDocument/2006/relationships/slideLayout" Target="../slideLayouts/slideLayout956.xml"/><Relationship Id="rId4" Type="http://schemas.openxmlformats.org/officeDocument/2006/relationships/slideLayout" Target="../slideLayouts/slideLayout950.xml"/><Relationship Id="rId9" Type="http://schemas.openxmlformats.org/officeDocument/2006/relationships/slideLayout" Target="../slideLayouts/slideLayout955.xml"/><Relationship Id="rId14" Type="http://schemas.openxmlformats.org/officeDocument/2006/relationships/image" Target="../media/image3.png"/></Relationships>
</file>

<file path=ppt/slideMasters/_rels/slideMaster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60.xml"/><Relationship Id="rId7" Type="http://schemas.openxmlformats.org/officeDocument/2006/relationships/slideLayout" Target="../slideLayouts/slideLayout964.xml"/><Relationship Id="rId12" Type="http://schemas.openxmlformats.org/officeDocument/2006/relationships/theme" Target="../theme/theme88.xml"/><Relationship Id="rId2" Type="http://schemas.openxmlformats.org/officeDocument/2006/relationships/slideLayout" Target="../slideLayouts/slideLayout959.xml"/><Relationship Id="rId1" Type="http://schemas.openxmlformats.org/officeDocument/2006/relationships/slideLayout" Target="../slideLayouts/slideLayout958.xml"/><Relationship Id="rId6" Type="http://schemas.openxmlformats.org/officeDocument/2006/relationships/slideLayout" Target="../slideLayouts/slideLayout963.xml"/><Relationship Id="rId11" Type="http://schemas.openxmlformats.org/officeDocument/2006/relationships/slideLayout" Target="../slideLayouts/slideLayout968.xml"/><Relationship Id="rId5" Type="http://schemas.openxmlformats.org/officeDocument/2006/relationships/slideLayout" Target="../slideLayouts/slideLayout962.xml"/><Relationship Id="rId10" Type="http://schemas.openxmlformats.org/officeDocument/2006/relationships/slideLayout" Target="../slideLayouts/slideLayout967.xml"/><Relationship Id="rId4" Type="http://schemas.openxmlformats.org/officeDocument/2006/relationships/slideLayout" Target="../slideLayouts/slideLayout961.xml"/><Relationship Id="rId9" Type="http://schemas.openxmlformats.org/officeDocument/2006/relationships/slideLayout" Target="../slideLayouts/slideLayout966.xml"/></Relationships>
</file>

<file path=ppt/slideMasters/_rels/slideMaster8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6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971.xml"/><Relationship Id="rId7" Type="http://schemas.openxmlformats.org/officeDocument/2006/relationships/slideLayout" Target="../slideLayouts/slideLayout975.xml"/><Relationship Id="rId12" Type="http://schemas.openxmlformats.org/officeDocument/2006/relationships/theme" Target="../theme/theme89.xml"/><Relationship Id="rId2" Type="http://schemas.openxmlformats.org/officeDocument/2006/relationships/slideLayout" Target="../slideLayouts/slideLayout970.xml"/><Relationship Id="rId1" Type="http://schemas.openxmlformats.org/officeDocument/2006/relationships/slideLayout" Target="../slideLayouts/slideLayout969.xml"/><Relationship Id="rId6" Type="http://schemas.openxmlformats.org/officeDocument/2006/relationships/slideLayout" Target="../slideLayouts/slideLayout974.xml"/><Relationship Id="rId11" Type="http://schemas.openxmlformats.org/officeDocument/2006/relationships/slideLayout" Target="../slideLayouts/slideLayout979.xml"/><Relationship Id="rId5" Type="http://schemas.openxmlformats.org/officeDocument/2006/relationships/slideLayout" Target="../slideLayouts/slideLayout973.xml"/><Relationship Id="rId10" Type="http://schemas.openxmlformats.org/officeDocument/2006/relationships/slideLayout" Target="../slideLayouts/slideLayout978.xml"/><Relationship Id="rId4" Type="http://schemas.openxmlformats.org/officeDocument/2006/relationships/slideLayout" Target="../slideLayouts/slideLayout972.xml"/><Relationship Id="rId9" Type="http://schemas.openxmlformats.org/officeDocument/2006/relationships/slideLayout" Target="../slideLayouts/slideLayout977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982.xml"/><Relationship Id="rId7" Type="http://schemas.openxmlformats.org/officeDocument/2006/relationships/theme" Target="../theme/theme90.xml"/><Relationship Id="rId2" Type="http://schemas.openxmlformats.org/officeDocument/2006/relationships/slideLayout" Target="../slideLayouts/slideLayout981.xml"/><Relationship Id="rId1" Type="http://schemas.openxmlformats.org/officeDocument/2006/relationships/slideLayout" Target="../slideLayouts/slideLayout980.xml"/><Relationship Id="rId6" Type="http://schemas.openxmlformats.org/officeDocument/2006/relationships/slideLayout" Target="../slideLayouts/slideLayout985.xml"/><Relationship Id="rId5" Type="http://schemas.openxmlformats.org/officeDocument/2006/relationships/slideLayout" Target="../slideLayouts/slideLayout984.xml"/><Relationship Id="rId4" Type="http://schemas.openxmlformats.org/officeDocument/2006/relationships/slideLayout" Target="../slideLayouts/slideLayout9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1027" name="Picture 6" descr="P:\CCS_PPT\ppt\cover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1line-tagENG185k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0" y="1958975"/>
            <a:ext cx="3121025" cy="0"/>
          </a:xfrm>
          <a:prstGeom prst="line">
            <a:avLst/>
          </a:prstGeom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7" descr="tigclogo300-2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681038"/>
            <a:ext cx="270192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Straight Connector 8"/>
          <p:cNvCxnSpPr/>
          <p:nvPr/>
        </p:nvCxnSpPr>
        <p:spPr>
          <a:xfrm rot="10800000" flipV="1">
            <a:off x="6022975" y="1958975"/>
            <a:ext cx="3121025" cy="0"/>
          </a:xfrm>
          <a:prstGeom prst="line">
            <a:avLst/>
          </a:prstGeom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70" r:id="rId1"/>
    <p:sldLayoutId id="2147496571" r:id="rId2"/>
    <p:sldLayoutId id="2147496572" r:id="rId3"/>
    <p:sldLayoutId id="2147496573" r:id="rId4"/>
    <p:sldLayoutId id="2147496574" r:id="rId5"/>
    <p:sldLayoutId id="2147496575" r:id="rId6"/>
    <p:sldLayoutId id="2147496576" r:id="rId7"/>
    <p:sldLayoutId id="2147496577" r:id="rId8"/>
    <p:sldLayoutId id="2147496578" r:id="rId9"/>
    <p:sldLayoutId id="2147496579" r:id="rId10"/>
    <p:sldLayoutId id="21474965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39038E-7EBE-4BA3-870C-7A8A094A3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69" r:id="rId1"/>
    <p:sldLayoutId id="2147496670" r:id="rId2"/>
    <p:sldLayoutId id="2147496671" r:id="rId3"/>
    <p:sldLayoutId id="2147496672" r:id="rId4"/>
    <p:sldLayoutId id="2147496673" r:id="rId5"/>
    <p:sldLayoutId id="2147496674" r:id="rId6"/>
    <p:sldLayoutId id="2147496675" r:id="rId7"/>
    <p:sldLayoutId id="2147496676" r:id="rId8"/>
    <p:sldLayoutId id="2147496677" r:id="rId9"/>
    <p:sldLayoutId id="2147496678" r:id="rId10"/>
    <p:sldLayoutId id="2147496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A41EEF8-C28F-4D29-A0D1-0D96E6C7B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80" r:id="rId1"/>
    <p:sldLayoutId id="2147496681" r:id="rId2"/>
    <p:sldLayoutId id="2147496682" r:id="rId3"/>
    <p:sldLayoutId id="2147496683" r:id="rId4"/>
    <p:sldLayoutId id="2147496684" r:id="rId5"/>
    <p:sldLayoutId id="2147496685" r:id="rId6"/>
    <p:sldLayoutId id="2147496686" r:id="rId7"/>
    <p:sldLayoutId id="2147496687" r:id="rId8"/>
    <p:sldLayoutId id="2147496688" r:id="rId9"/>
    <p:sldLayoutId id="2147496689" r:id="rId10"/>
    <p:sldLayoutId id="2147496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rgbClr val="00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ASC-Global-Slide"/>
          <p:cNvPicPr preferRelativeResize="0"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3750" y="1598613"/>
            <a:ext cx="7688263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First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93750" y="577850"/>
            <a:ext cx="76882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691" r:id="rId1"/>
    <p:sldLayoutId id="2147496692" r:id="rId2"/>
    <p:sldLayoutId id="2147496693" r:id="rId3"/>
    <p:sldLayoutId id="2147496694" r:id="rId4"/>
    <p:sldLayoutId id="2147496695" r:id="rId5"/>
    <p:sldLayoutId id="2147496696" r:id="rId6"/>
    <p:sldLayoutId id="2147496697" r:id="rId7"/>
    <p:sldLayoutId id="2147496698" r:id="rId8"/>
    <p:sldLayoutId id="2147496699" r:id="rId9"/>
    <p:sldLayoutId id="2147496700" r:id="rId10"/>
    <p:sldLayoutId id="2147496701" r:id="rId11"/>
  </p:sldLayoutIdLst>
  <p:txStyles>
    <p:titleStyle>
      <a:lvl1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2pPr>
      <a:lvl3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3pPr>
      <a:lvl4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4pPr>
      <a:lvl5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5pPr>
      <a:lvl6pPr marL="4572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6pPr>
      <a:lvl7pPr marL="9144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7pPr>
      <a:lvl8pPr marL="13716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8pPr>
      <a:lvl9pPr marL="18288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9pPr>
    </p:titleStyle>
    <p:bodyStyle>
      <a:lvl1pPr marL="173038" indent="-17303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▪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17525" indent="-23018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–"/>
        <a:defRPr sz="2000" b="1">
          <a:solidFill>
            <a:srgbClr val="FFFFFF"/>
          </a:solidFill>
          <a:latin typeface="+mn-lt"/>
        </a:defRPr>
      </a:lvl2pPr>
      <a:lvl3pPr marL="804863" indent="-17303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•"/>
        <a:defRPr sz="2000">
          <a:solidFill>
            <a:srgbClr val="FFFFFF"/>
          </a:solidFill>
          <a:latin typeface="+mn-lt"/>
        </a:defRPr>
      </a:lvl3pPr>
      <a:lvl4pPr marL="1376363" indent="-269875" algn="l" defTabSz="1020763" rtl="0" eaLnBrk="0" fontAlgn="base" hangingPunct="0">
        <a:spcBef>
          <a:spcPct val="0"/>
        </a:spcBef>
        <a:spcAft>
          <a:spcPct val="0"/>
        </a:spcAft>
        <a:buClr>
          <a:srgbClr val="FFCC00"/>
        </a:buClr>
        <a:buChar char="•"/>
        <a:defRPr sz="2800">
          <a:solidFill>
            <a:schemeClr val="tx1"/>
          </a:solidFill>
          <a:latin typeface="+mn-lt"/>
        </a:defRPr>
      </a:lvl4pPr>
      <a:lvl5pPr marL="24812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9384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956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8528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3100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50179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fr-CA">
              <a:solidFill>
                <a:srgbClr val="94AF68"/>
              </a:solidFill>
            </a:endParaRPr>
          </a:p>
        </p:txBody>
      </p:sp>
      <p:pic>
        <p:nvPicPr>
          <p:cNvPr id="13316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425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AF3FD5CE-1A1D-4A09-A050-E2D7B0C5F19D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3319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702" r:id="rId1"/>
    <p:sldLayoutId id="2147496703" r:id="rId2"/>
    <p:sldLayoutId id="2147496704" r:id="rId3"/>
    <p:sldLayoutId id="2147496705" r:id="rId4"/>
    <p:sldLayoutId id="2147496706" r:id="rId5"/>
    <p:sldLayoutId id="2147496707" r:id="rId6"/>
    <p:sldLayoutId id="2147496708" r:id="rId7"/>
    <p:sldLayoutId id="2147496709" r:id="rId8"/>
    <p:sldLayoutId id="2147496710" r:id="rId9"/>
    <p:sldLayoutId id="2147496711" r:id="rId10"/>
    <p:sldLayoutId id="2147496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fr-CA">
              <a:solidFill>
                <a:srgbClr val="94AF68"/>
              </a:solidFill>
            </a:endParaRPr>
          </a:p>
        </p:txBody>
      </p:sp>
      <p:pic>
        <p:nvPicPr>
          <p:cNvPr id="14340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425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9DD4351C-1051-4A7F-93AE-D15131EEDCF8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4343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713" r:id="rId1"/>
    <p:sldLayoutId id="2147496714" r:id="rId2"/>
    <p:sldLayoutId id="2147496715" r:id="rId3"/>
    <p:sldLayoutId id="2147496716" r:id="rId4"/>
    <p:sldLayoutId id="2147496717" r:id="rId5"/>
    <p:sldLayoutId id="2147496718" r:id="rId6"/>
    <p:sldLayoutId id="2147496719" r:id="rId7"/>
    <p:sldLayoutId id="2147496720" r:id="rId8"/>
    <p:sldLayoutId id="2147496721" r:id="rId9"/>
    <p:sldLayoutId id="2147496722" r:id="rId10"/>
    <p:sldLayoutId id="2147496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006475"/>
            <a:ext cx="80581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536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2400"/>
            <a:ext cx="804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2228" name="Rectangle 16"/>
          <p:cNvSpPr>
            <a:spLocks noChangeArrowheads="1"/>
          </p:cNvSpPr>
          <p:nvPr/>
        </p:nvSpPr>
        <p:spPr bwMode="auto">
          <a:xfrm>
            <a:off x="206375" y="6381750"/>
            <a:ext cx="2133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defRPr/>
            </a:pPr>
            <a:endParaRPr lang="en-GB" sz="1400">
              <a:solidFill>
                <a:srgbClr val="939905"/>
              </a:solidFill>
            </a:endParaRPr>
          </a:p>
        </p:txBody>
      </p:sp>
      <p:pic>
        <p:nvPicPr>
          <p:cNvPr id="15365" name="Picture 96" descr="PLATO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6350"/>
            <a:ext cx="14541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98"/>
          <p:cNvSpPr txBox="1">
            <a:spLocks noChangeArrowheads="1"/>
          </p:cNvSpPr>
          <p:nvPr/>
        </p:nvSpPr>
        <p:spPr bwMode="auto">
          <a:xfrm>
            <a:off x="7369175" y="450850"/>
            <a:ext cx="1592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GB" b="1">
                <a:solidFill>
                  <a:srgbClr val="FFFFFF"/>
                </a:solidFill>
              </a:rPr>
              <a:t>STEMI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724" r:id="rId1"/>
    <p:sldLayoutId id="2147496725" r:id="rId2"/>
    <p:sldLayoutId id="2147496726" r:id="rId3"/>
    <p:sldLayoutId id="2147496727" r:id="rId4"/>
    <p:sldLayoutId id="2147496728" r:id="rId5"/>
    <p:sldLayoutId id="2147496729" r:id="rId6"/>
    <p:sldLayoutId id="2147496730" r:id="rId7"/>
    <p:sldLayoutId id="2147496731" r:id="rId8"/>
    <p:sldLayoutId id="2147496732" r:id="rId9"/>
    <p:sldLayoutId id="2147496733" r:id="rId10"/>
    <p:sldLayoutId id="2147496734" r:id="rId11"/>
  </p:sldLayoutIdLst>
  <p:transition>
    <p:wipe dir="r"/>
  </p:transition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0"/>
        </a:spcBef>
        <a:spcAft>
          <a:spcPct val="20000"/>
        </a:spcAft>
        <a:buClr>
          <a:srgbClr val="F0AD28"/>
        </a:buClr>
        <a:buSzPct val="11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541338" indent="-2571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–"/>
        <a:defRPr sz="2800">
          <a:solidFill>
            <a:schemeClr val="bg1"/>
          </a:solidFill>
          <a:latin typeface="+mn-lt"/>
        </a:defRPr>
      </a:lvl2pPr>
      <a:lvl3pPr marL="809625" indent="-266700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600">
          <a:solidFill>
            <a:schemeClr val="bg1"/>
          </a:solidFill>
          <a:latin typeface="+mn-lt"/>
        </a:defRPr>
      </a:lvl3pPr>
      <a:lvl4pPr marL="1081088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400">
          <a:solidFill>
            <a:schemeClr val="bg1"/>
          </a:solidFill>
          <a:latin typeface="+mn-lt"/>
        </a:defRPr>
      </a:lvl4pPr>
      <a:lvl5pPr marL="13525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5pPr>
      <a:lvl6pPr marL="18097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6pPr>
      <a:lvl7pPr marL="22669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7pPr>
      <a:lvl8pPr marL="27241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8pPr>
      <a:lvl9pPr marL="31813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F05084F-5221-442F-8B70-8B2D26FD4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735" r:id="rId1"/>
    <p:sldLayoutId id="2147496736" r:id="rId2"/>
    <p:sldLayoutId id="2147496737" r:id="rId3"/>
    <p:sldLayoutId id="2147496738" r:id="rId4"/>
    <p:sldLayoutId id="2147496739" r:id="rId5"/>
    <p:sldLayoutId id="2147496740" r:id="rId6"/>
    <p:sldLayoutId id="2147496741" r:id="rId7"/>
    <p:sldLayoutId id="2147496742" r:id="rId8"/>
    <p:sldLayoutId id="2147496743" r:id="rId9"/>
    <p:sldLayoutId id="2147496744" r:id="rId10"/>
    <p:sldLayoutId id="2147496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9000EDD-A9B6-4B42-B521-366A142C575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83C6B9-8765-4A32-BC30-5427DC6CC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746" r:id="rId1"/>
    <p:sldLayoutId id="2147496747" r:id="rId2"/>
    <p:sldLayoutId id="2147496748" r:id="rId3"/>
    <p:sldLayoutId id="2147496749" r:id="rId4"/>
    <p:sldLayoutId id="2147496750" r:id="rId5"/>
    <p:sldLayoutId id="2147496751" r:id="rId6"/>
    <p:sldLayoutId id="2147496752" r:id="rId7"/>
    <p:sldLayoutId id="2147496753" r:id="rId8"/>
    <p:sldLayoutId id="2147496754" r:id="rId9"/>
    <p:sldLayoutId id="2147496755" r:id="rId10"/>
    <p:sldLayoutId id="2147496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1" descr="PLATO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2239963"/>
            <a:ext cx="30384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2" descr="UCR-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6162675"/>
            <a:ext cx="8778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3" descr="d_DCRI_rg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567488"/>
            <a:ext cx="22034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006475"/>
            <a:ext cx="80581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843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2400"/>
            <a:ext cx="804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757" r:id="rId1"/>
    <p:sldLayoutId id="2147496758" r:id="rId2"/>
    <p:sldLayoutId id="2147496759" r:id="rId3"/>
    <p:sldLayoutId id="2147496760" r:id="rId4"/>
    <p:sldLayoutId id="2147496761" r:id="rId5"/>
    <p:sldLayoutId id="2147496762" r:id="rId6"/>
    <p:sldLayoutId id="2147496763" r:id="rId7"/>
    <p:sldLayoutId id="2147496764" r:id="rId8"/>
    <p:sldLayoutId id="2147496765" r:id="rId9"/>
    <p:sldLayoutId id="2147496766" r:id="rId10"/>
    <p:sldLayoutId id="2147496767" r:id="rId11"/>
  </p:sldLayoutIdLst>
  <p:transition>
    <p:wipe dir="r"/>
  </p:transition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0"/>
        </a:spcBef>
        <a:spcAft>
          <a:spcPct val="20000"/>
        </a:spcAft>
        <a:buClr>
          <a:srgbClr val="F0AD28"/>
        </a:buClr>
        <a:buSzPct val="11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541338" indent="-2571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–"/>
        <a:defRPr>
          <a:solidFill>
            <a:schemeClr val="bg1"/>
          </a:solidFill>
          <a:latin typeface="+mn-lt"/>
        </a:defRPr>
      </a:lvl2pPr>
      <a:lvl3pPr marL="809625" indent="-266700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600">
          <a:solidFill>
            <a:schemeClr val="bg1"/>
          </a:solidFill>
          <a:latin typeface="+mn-lt"/>
        </a:defRPr>
      </a:lvl3pPr>
      <a:lvl4pPr marL="1081088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400">
          <a:solidFill>
            <a:schemeClr val="bg1"/>
          </a:solidFill>
          <a:latin typeface="+mn-lt"/>
        </a:defRPr>
      </a:lvl4pPr>
      <a:lvl5pPr marL="13525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5pPr>
      <a:lvl6pPr marL="18097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6pPr>
      <a:lvl7pPr marL="22669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7pPr>
      <a:lvl8pPr marL="27241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8pPr>
      <a:lvl9pPr marL="31813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19459" name="Picture 6" descr="P:\CCS_PPT\ppt\cover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1line-tagENG185k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768" r:id="rId1"/>
    <p:sldLayoutId id="2147496769" r:id="rId2"/>
    <p:sldLayoutId id="2147496770" r:id="rId3"/>
    <p:sldLayoutId id="2147496771" r:id="rId4"/>
    <p:sldLayoutId id="2147496772" r:id="rId5"/>
    <p:sldLayoutId id="2147496773" r:id="rId6"/>
    <p:sldLayoutId id="2147496774" r:id="rId7"/>
    <p:sldLayoutId id="2147496775" r:id="rId8"/>
    <p:sldLayoutId id="2147496776" r:id="rId9"/>
    <p:sldLayoutId id="2147496777" r:id="rId10"/>
    <p:sldLayoutId id="2147496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2051" name="Picture 6" descr="P:\CCS_PPT\ppt\cover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1line-tagENG185k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81" r:id="rId1"/>
    <p:sldLayoutId id="2147496582" r:id="rId2"/>
    <p:sldLayoutId id="2147496583" r:id="rId3"/>
    <p:sldLayoutId id="2147496584" r:id="rId4"/>
    <p:sldLayoutId id="2147496585" r:id="rId5"/>
    <p:sldLayoutId id="2147496586" r:id="rId6"/>
    <p:sldLayoutId id="2147496587" r:id="rId7"/>
    <p:sldLayoutId id="2147496588" r:id="rId8"/>
    <p:sldLayoutId id="2147496589" r:id="rId9"/>
    <p:sldLayoutId id="2147496590" r:id="rId10"/>
    <p:sldLayoutId id="21474965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fr-CA">
              <a:solidFill>
                <a:srgbClr val="94AF68"/>
              </a:solidFill>
            </a:endParaRPr>
          </a:p>
        </p:txBody>
      </p:sp>
      <p:pic>
        <p:nvPicPr>
          <p:cNvPr id="20483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425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70B6AF15-B518-48D3-89DA-945F550BA0C1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20485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204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0CBDA87-5CCD-47E6-97CF-81223F7875EF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B505419-542B-4460-BCFF-55A8BE4A25A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779" r:id="rId1"/>
    <p:sldLayoutId id="2147496780" r:id="rId2"/>
    <p:sldLayoutId id="2147496781" r:id="rId3"/>
    <p:sldLayoutId id="2147496782" r:id="rId4"/>
    <p:sldLayoutId id="2147496783" r:id="rId5"/>
    <p:sldLayoutId id="2147496784" r:id="rId6"/>
    <p:sldLayoutId id="2147496785" r:id="rId7"/>
    <p:sldLayoutId id="2147496786" r:id="rId8"/>
    <p:sldLayoutId id="2147496787" r:id="rId9"/>
    <p:sldLayoutId id="2147496788" r:id="rId10"/>
    <p:sldLayoutId id="21474967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1520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5837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7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7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7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7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7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7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0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2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3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4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6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8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4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5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99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40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40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8402" name="Freeform 39"/>
          <p:cNvSpPr>
            <a:spLocks/>
          </p:cNvSpPr>
          <p:nvPr/>
        </p:nvSpPr>
        <p:spPr bwMode="auto">
          <a:xfrm>
            <a:off x="419100" y="62230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8403" name="Freeform 40"/>
          <p:cNvSpPr>
            <a:spLocks/>
          </p:cNvSpPr>
          <p:nvPr/>
        </p:nvSpPr>
        <p:spPr bwMode="auto">
          <a:xfrm>
            <a:off x="417513" y="6219825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8404" name="Freeform 41"/>
          <p:cNvSpPr>
            <a:spLocks/>
          </p:cNvSpPr>
          <p:nvPr/>
        </p:nvSpPr>
        <p:spPr bwMode="auto">
          <a:xfrm>
            <a:off x="174625" y="6091238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8405" name="Freeform 42"/>
          <p:cNvSpPr>
            <a:spLocks/>
          </p:cNvSpPr>
          <p:nvPr/>
        </p:nvSpPr>
        <p:spPr bwMode="auto">
          <a:xfrm>
            <a:off x="192088" y="6208713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8406" name="Freeform 43"/>
          <p:cNvSpPr>
            <a:spLocks/>
          </p:cNvSpPr>
          <p:nvPr/>
        </p:nvSpPr>
        <p:spPr bwMode="auto">
          <a:xfrm>
            <a:off x="396875" y="62230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8407" name="Freeform 44"/>
          <p:cNvSpPr>
            <a:spLocks/>
          </p:cNvSpPr>
          <p:nvPr/>
        </p:nvSpPr>
        <p:spPr bwMode="auto">
          <a:xfrm>
            <a:off x="638175" y="6200775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8408" name="Freeform 45"/>
          <p:cNvSpPr>
            <a:spLocks/>
          </p:cNvSpPr>
          <p:nvPr/>
        </p:nvSpPr>
        <p:spPr bwMode="auto">
          <a:xfrm>
            <a:off x="855663" y="62118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1514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1515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5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7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F2B8AD0-5571-4CB8-9A0D-8CF8C6B81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790" r:id="rId1"/>
    <p:sldLayoutId id="2147496791" r:id="rId2"/>
    <p:sldLayoutId id="2147496792" r:id="rId3"/>
    <p:sldLayoutId id="2147496793" r:id="rId4"/>
    <p:sldLayoutId id="2147496794" r:id="rId5"/>
    <p:sldLayoutId id="2147496795" r:id="rId6"/>
    <p:sldLayoutId id="2147496796" r:id="rId7"/>
    <p:sldLayoutId id="2147496797" r:id="rId8"/>
    <p:sldLayoutId id="2147496798" r:id="rId9"/>
    <p:sldLayoutId id="2147496799" r:id="rId10"/>
    <p:sldLayoutId id="2147496800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2544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5939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39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39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0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1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2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2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2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2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2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2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9426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9427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9428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9429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9430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9431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9432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253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2539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D5561C9-20CF-4024-8BE9-48E197BDB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801" r:id="rId1"/>
    <p:sldLayoutId id="2147496802" r:id="rId2"/>
    <p:sldLayoutId id="2147496803" r:id="rId3"/>
    <p:sldLayoutId id="2147496804" r:id="rId4"/>
    <p:sldLayoutId id="2147496805" r:id="rId5"/>
    <p:sldLayoutId id="2147496806" r:id="rId6"/>
    <p:sldLayoutId id="2147496807" r:id="rId7"/>
    <p:sldLayoutId id="2147496808" r:id="rId8"/>
    <p:sldLayoutId id="2147496809" r:id="rId9"/>
    <p:sldLayoutId id="2147496810" r:id="rId10"/>
    <p:sldLayoutId id="2147496811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3568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042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8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2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0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1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2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4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3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2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3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7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0450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0451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0452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0453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0454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0455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0456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356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3563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BDBC45E-5351-4C58-A8BC-75B3DED04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812" r:id="rId1"/>
    <p:sldLayoutId id="2147496813" r:id="rId2"/>
    <p:sldLayoutId id="2147496814" r:id="rId3"/>
    <p:sldLayoutId id="2147496815" r:id="rId4"/>
    <p:sldLayoutId id="2147496816" r:id="rId5"/>
    <p:sldLayoutId id="2147496817" r:id="rId6"/>
    <p:sldLayoutId id="2147496818" r:id="rId7"/>
    <p:sldLayoutId id="2147496819" r:id="rId8"/>
    <p:sldLayoutId id="2147496820" r:id="rId9"/>
    <p:sldLayoutId id="2147496821" r:id="rId10"/>
    <p:sldLayoutId id="2147496822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4592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1445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46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47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48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49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0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1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2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3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4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5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6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7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8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59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0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1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2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3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4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5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6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7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8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69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70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71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72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73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1474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1475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1476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1477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1478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1479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1480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458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4587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17729BF-601B-4E7B-A1B2-2F557370F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823" r:id="rId1"/>
    <p:sldLayoutId id="2147496824" r:id="rId2"/>
    <p:sldLayoutId id="2147496825" r:id="rId3"/>
    <p:sldLayoutId id="2147496826" r:id="rId4"/>
    <p:sldLayoutId id="2147496827" r:id="rId5"/>
    <p:sldLayoutId id="2147496828" r:id="rId6"/>
    <p:sldLayoutId id="2147496829" r:id="rId7"/>
    <p:sldLayoutId id="2147496830" r:id="rId8"/>
    <p:sldLayoutId id="2147496831" r:id="rId9"/>
    <p:sldLayoutId id="2147496832" r:id="rId10"/>
    <p:sldLayoutId id="2147496833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5616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2469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0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1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2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3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4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5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6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7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8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79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0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1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2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3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4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5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6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7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8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89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0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1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2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3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4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5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6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97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2498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2499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2500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2501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2502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2503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2504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5610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5611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7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8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BB021FC-3154-4372-B18A-8FB28BB8F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834" r:id="rId1"/>
    <p:sldLayoutId id="2147496835" r:id="rId2"/>
    <p:sldLayoutId id="2147496836" r:id="rId3"/>
    <p:sldLayoutId id="2147496837" r:id="rId4"/>
    <p:sldLayoutId id="2147496838" r:id="rId5"/>
    <p:sldLayoutId id="2147496839" r:id="rId6"/>
    <p:sldLayoutId id="2147496840" r:id="rId7"/>
    <p:sldLayoutId id="2147496841" r:id="rId8"/>
    <p:sldLayoutId id="2147496842" r:id="rId9"/>
    <p:sldLayoutId id="2147496843" r:id="rId10"/>
    <p:sldLayoutId id="2147496844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6640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349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9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0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2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2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3522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3523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3524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3525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3526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3527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3528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6634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6635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C6AD3F4-3D25-4F6C-A7F5-3A737F38B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845" r:id="rId1"/>
    <p:sldLayoutId id="2147496846" r:id="rId2"/>
    <p:sldLayoutId id="2147496847" r:id="rId3"/>
    <p:sldLayoutId id="2147496848" r:id="rId4"/>
    <p:sldLayoutId id="2147496849" r:id="rId5"/>
    <p:sldLayoutId id="2147496850" r:id="rId6"/>
    <p:sldLayoutId id="2147496851" r:id="rId7"/>
    <p:sldLayoutId id="2147496852" r:id="rId8"/>
    <p:sldLayoutId id="2147496853" r:id="rId9"/>
    <p:sldLayoutId id="2147496854" r:id="rId10"/>
    <p:sldLayoutId id="2147496855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7664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451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1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1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2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4546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4547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4548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4549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4550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4551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4552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765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7659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F79E117-1288-4AC1-9288-DE044776B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856" r:id="rId1"/>
    <p:sldLayoutId id="2147496857" r:id="rId2"/>
    <p:sldLayoutId id="2147496858" r:id="rId3"/>
    <p:sldLayoutId id="2147496859" r:id="rId4"/>
    <p:sldLayoutId id="2147496860" r:id="rId5"/>
    <p:sldLayoutId id="2147496861" r:id="rId6"/>
    <p:sldLayoutId id="2147496862" r:id="rId7"/>
    <p:sldLayoutId id="2147496863" r:id="rId8"/>
    <p:sldLayoutId id="2147496864" r:id="rId9"/>
    <p:sldLayoutId id="2147496865" r:id="rId10"/>
    <p:sldLayoutId id="2147496866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8688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554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8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0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1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2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4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5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2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3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7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5570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5571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5572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5573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5574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5575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5576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868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8683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1D07E03-7CBD-4ECB-823C-871A5CAD1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867" r:id="rId1"/>
    <p:sldLayoutId id="2147496868" r:id="rId2"/>
    <p:sldLayoutId id="2147496869" r:id="rId3"/>
    <p:sldLayoutId id="2147496870" r:id="rId4"/>
    <p:sldLayoutId id="2147496871" r:id="rId5"/>
    <p:sldLayoutId id="2147496872" r:id="rId6"/>
    <p:sldLayoutId id="2147496873" r:id="rId7"/>
    <p:sldLayoutId id="2147496874" r:id="rId8"/>
    <p:sldLayoutId id="2147496875" r:id="rId9"/>
    <p:sldLayoutId id="2147496876" r:id="rId10"/>
    <p:sldLayoutId id="2147496877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9712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6565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66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67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68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69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0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1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2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3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4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5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6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7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8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9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0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1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2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3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4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5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6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7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8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9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0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1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2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3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6594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6595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6596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6597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6598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6599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6600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970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9707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A290760-CB1B-4CE4-95CC-A94B084AE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878" r:id="rId1"/>
    <p:sldLayoutId id="2147496879" r:id="rId2"/>
    <p:sldLayoutId id="2147496880" r:id="rId3"/>
    <p:sldLayoutId id="2147496881" r:id="rId4"/>
    <p:sldLayoutId id="2147496882" r:id="rId5"/>
    <p:sldLayoutId id="2147496883" r:id="rId6"/>
    <p:sldLayoutId id="2147496884" r:id="rId7"/>
    <p:sldLayoutId id="2147496885" r:id="rId8"/>
    <p:sldLayoutId id="2147496886" r:id="rId9"/>
    <p:sldLayoutId id="2147496887" r:id="rId10"/>
    <p:sldLayoutId id="2147496888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8C2DD64-B6C2-4D8E-8C4B-081A40229C9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81E50DE-6B01-4907-B5E9-A58629F10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92" r:id="rId1"/>
    <p:sldLayoutId id="2147496593" r:id="rId2"/>
    <p:sldLayoutId id="2147496594" r:id="rId3"/>
    <p:sldLayoutId id="2147496595" r:id="rId4"/>
    <p:sldLayoutId id="2147496596" r:id="rId5"/>
    <p:sldLayoutId id="2147496597" r:id="rId6"/>
    <p:sldLayoutId id="2147496598" r:id="rId7"/>
    <p:sldLayoutId id="2147496599" r:id="rId8"/>
    <p:sldLayoutId id="2147496600" r:id="rId9"/>
    <p:sldLayoutId id="2147496601" r:id="rId10"/>
    <p:sldLayoutId id="21474966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30736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7589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0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3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4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5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6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7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8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9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0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1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2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3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4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5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6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7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8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09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0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1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2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3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4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5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6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7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7618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7619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7620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7621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7622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7623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7624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30730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0731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051C620-BEEC-4570-ACCB-9F712F207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889" r:id="rId1"/>
    <p:sldLayoutId id="2147496890" r:id="rId2"/>
    <p:sldLayoutId id="2147496891" r:id="rId3"/>
    <p:sldLayoutId id="2147496892" r:id="rId4"/>
    <p:sldLayoutId id="2147496893" r:id="rId5"/>
    <p:sldLayoutId id="2147496894" r:id="rId6"/>
    <p:sldLayoutId id="2147496895" r:id="rId7"/>
    <p:sldLayoutId id="2147496896" r:id="rId8"/>
    <p:sldLayoutId id="2147496897" r:id="rId9"/>
    <p:sldLayoutId id="2147496898" r:id="rId10"/>
    <p:sldLayoutId id="2147496899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31760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861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1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1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1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1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1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1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4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4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8642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8643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8644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8645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8646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8647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8648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31754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1755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508241A-CDA5-494A-9250-884C2BD22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900" r:id="rId1"/>
    <p:sldLayoutId id="2147496901" r:id="rId2"/>
    <p:sldLayoutId id="2147496902" r:id="rId3"/>
    <p:sldLayoutId id="2147496903" r:id="rId4"/>
    <p:sldLayoutId id="2147496904" r:id="rId5"/>
    <p:sldLayoutId id="2147496905" r:id="rId6"/>
    <p:sldLayoutId id="2147496906" r:id="rId7"/>
    <p:sldLayoutId id="2147496907" r:id="rId8"/>
    <p:sldLayoutId id="2147496908" r:id="rId9"/>
    <p:sldLayoutId id="2147496909" r:id="rId10"/>
    <p:sldLayoutId id="2147496910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32784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963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3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3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4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5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6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6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6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6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6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6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9666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9667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9668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9669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9670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9671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9672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3277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2779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6E0651A-D333-40A4-B0FE-B6B47B8D4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911" r:id="rId1"/>
    <p:sldLayoutId id="2147496912" r:id="rId2"/>
    <p:sldLayoutId id="2147496913" r:id="rId3"/>
    <p:sldLayoutId id="2147496914" r:id="rId4"/>
    <p:sldLayoutId id="2147496915" r:id="rId5"/>
    <p:sldLayoutId id="2147496916" r:id="rId6"/>
    <p:sldLayoutId id="2147496917" r:id="rId7"/>
    <p:sldLayoutId id="2147496918" r:id="rId8"/>
    <p:sldLayoutId id="2147496919" r:id="rId9"/>
    <p:sldLayoutId id="2147496920" r:id="rId10"/>
    <p:sldLayoutId id="2147496921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2442313-1121-4B26-B55C-8C8DC834236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4CC2A81-B316-4CA9-B725-5B80234B5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22" r:id="rId1"/>
    <p:sldLayoutId id="2147496923" r:id="rId2"/>
    <p:sldLayoutId id="2147496924" r:id="rId3"/>
    <p:sldLayoutId id="2147496925" r:id="rId4"/>
    <p:sldLayoutId id="2147496926" r:id="rId5"/>
    <p:sldLayoutId id="2147496927" r:id="rId6"/>
    <p:sldLayoutId id="2147496928" r:id="rId7"/>
    <p:sldLayoutId id="2147496929" r:id="rId8"/>
    <p:sldLayoutId id="2147496930" r:id="rId9"/>
    <p:sldLayoutId id="2147496931" r:id="rId10"/>
    <p:sldLayoutId id="21474969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7BD4DA0-8CF5-408D-9CEB-8893C31688B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52D0F5A-7823-4B4C-B6BE-6EF15D7DD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33" r:id="rId1"/>
    <p:sldLayoutId id="2147496934" r:id="rId2"/>
    <p:sldLayoutId id="2147496935" r:id="rId3"/>
    <p:sldLayoutId id="2147496936" r:id="rId4"/>
    <p:sldLayoutId id="2147496937" r:id="rId5"/>
    <p:sldLayoutId id="2147496938" r:id="rId6"/>
    <p:sldLayoutId id="2147496939" r:id="rId7"/>
    <p:sldLayoutId id="2147496940" r:id="rId8"/>
    <p:sldLayoutId id="2147496941" r:id="rId9"/>
    <p:sldLayoutId id="2147496942" r:id="rId10"/>
    <p:sldLayoutId id="21474969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679A3B3-875A-433C-8AD1-4AF553347F3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E7A5E2A-BE80-4D83-9CDE-F16FB38FC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44" r:id="rId1"/>
    <p:sldLayoutId id="2147496945" r:id="rId2"/>
    <p:sldLayoutId id="2147496946" r:id="rId3"/>
    <p:sldLayoutId id="2147496947" r:id="rId4"/>
    <p:sldLayoutId id="2147496948" r:id="rId5"/>
    <p:sldLayoutId id="2147496949" r:id="rId6"/>
    <p:sldLayoutId id="2147496950" r:id="rId7"/>
    <p:sldLayoutId id="2147496951" r:id="rId8"/>
    <p:sldLayoutId id="2147496952" r:id="rId9"/>
    <p:sldLayoutId id="2147496953" r:id="rId10"/>
    <p:sldLayoutId id="21474969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3C79939-9889-4C48-BF10-36912482ED8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3054439-1DF8-45C5-9893-D2808F519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55" r:id="rId1"/>
    <p:sldLayoutId id="2147496956" r:id="rId2"/>
    <p:sldLayoutId id="2147496957" r:id="rId3"/>
    <p:sldLayoutId id="2147496958" r:id="rId4"/>
    <p:sldLayoutId id="2147496959" r:id="rId5"/>
    <p:sldLayoutId id="2147496960" r:id="rId6"/>
    <p:sldLayoutId id="2147496961" r:id="rId7"/>
    <p:sldLayoutId id="2147496962" r:id="rId8"/>
    <p:sldLayoutId id="2147496963" r:id="rId9"/>
    <p:sldLayoutId id="2147496964" r:id="rId10"/>
    <p:sldLayoutId id="21474969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65BCFB3-3E67-419C-A606-71F7BA71738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90EFCE6-AE27-4F58-8790-5EB7A4834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66" r:id="rId1"/>
    <p:sldLayoutId id="2147496967" r:id="rId2"/>
    <p:sldLayoutId id="2147496968" r:id="rId3"/>
    <p:sldLayoutId id="2147496969" r:id="rId4"/>
    <p:sldLayoutId id="2147496970" r:id="rId5"/>
    <p:sldLayoutId id="2147496971" r:id="rId6"/>
    <p:sldLayoutId id="2147496972" r:id="rId7"/>
    <p:sldLayoutId id="2147496973" r:id="rId8"/>
    <p:sldLayoutId id="2147496974" r:id="rId9"/>
    <p:sldLayoutId id="2147496975" r:id="rId10"/>
    <p:sldLayoutId id="21474969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E24C3B2-8D6D-4134-8900-AD3DE4849A9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BF53A1E-6E04-4B3A-943E-25C157CDC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77" r:id="rId1"/>
    <p:sldLayoutId id="2147496978" r:id="rId2"/>
    <p:sldLayoutId id="2147496979" r:id="rId3"/>
    <p:sldLayoutId id="2147496980" r:id="rId4"/>
    <p:sldLayoutId id="2147496981" r:id="rId5"/>
    <p:sldLayoutId id="2147496982" r:id="rId6"/>
    <p:sldLayoutId id="2147496983" r:id="rId7"/>
    <p:sldLayoutId id="2147496984" r:id="rId8"/>
    <p:sldLayoutId id="2147496985" r:id="rId9"/>
    <p:sldLayoutId id="2147496986" r:id="rId10"/>
    <p:sldLayoutId id="21474969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727A538-5B9E-46FB-8180-1447A53C6A0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B6FE55D-3FC8-49BE-905E-DE3A5CA54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88" r:id="rId1"/>
    <p:sldLayoutId id="2147496989" r:id="rId2"/>
    <p:sldLayoutId id="2147496990" r:id="rId3"/>
    <p:sldLayoutId id="2147496991" r:id="rId4"/>
    <p:sldLayoutId id="2147496992" r:id="rId5"/>
    <p:sldLayoutId id="2147496993" r:id="rId6"/>
    <p:sldLayoutId id="2147496994" r:id="rId7"/>
    <p:sldLayoutId id="2147496995" r:id="rId8"/>
    <p:sldLayoutId id="2147496996" r:id="rId9"/>
    <p:sldLayoutId id="2147496997" r:id="rId10"/>
    <p:sldLayoutId id="21474969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006475"/>
            <a:ext cx="80581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2400"/>
            <a:ext cx="804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0964" name="Rectangle 16"/>
          <p:cNvSpPr>
            <a:spLocks noChangeArrowheads="1"/>
          </p:cNvSpPr>
          <p:nvPr/>
        </p:nvSpPr>
        <p:spPr bwMode="auto">
          <a:xfrm>
            <a:off x="206375" y="6381750"/>
            <a:ext cx="2133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defRPr/>
            </a:pPr>
            <a:endParaRPr lang="en-GB" sz="1400">
              <a:solidFill>
                <a:srgbClr val="939905"/>
              </a:solidFill>
            </a:endParaRPr>
          </a:p>
        </p:txBody>
      </p:sp>
      <p:pic>
        <p:nvPicPr>
          <p:cNvPr id="4101" name="Picture 90" descr="UCR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6270625"/>
            <a:ext cx="8778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1" descr="d_DCRI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567488"/>
            <a:ext cx="22034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6" descr="PLATO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0"/>
            <a:ext cx="1684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6603" r:id="rId1"/>
    <p:sldLayoutId id="2147496604" r:id="rId2"/>
    <p:sldLayoutId id="2147496605" r:id="rId3"/>
    <p:sldLayoutId id="2147496606" r:id="rId4"/>
    <p:sldLayoutId id="2147496607" r:id="rId5"/>
    <p:sldLayoutId id="2147496608" r:id="rId6"/>
    <p:sldLayoutId id="2147496609" r:id="rId7"/>
    <p:sldLayoutId id="2147496610" r:id="rId8"/>
    <p:sldLayoutId id="2147496611" r:id="rId9"/>
    <p:sldLayoutId id="2147496612" r:id="rId10"/>
    <p:sldLayoutId id="2147496613" r:id="rId11"/>
  </p:sldLayoutIdLst>
  <p:transition>
    <p:wipe dir="r"/>
  </p:transition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0"/>
        </a:spcBef>
        <a:spcAft>
          <a:spcPct val="20000"/>
        </a:spcAft>
        <a:buClr>
          <a:srgbClr val="F0AD28"/>
        </a:buClr>
        <a:buSzPct val="11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541338" indent="-2571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–"/>
        <a:defRPr>
          <a:solidFill>
            <a:schemeClr val="bg1"/>
          </a:solidFill>
          <a:latin typeface="+mn-lt"/>
        </a:defRPr>
      </a:lvl2pPr>
      <a:lvl3pPr marL="809625" indent="-266700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600">
          <a:solidFill>
            <a:schemeClr val="bg1"/>
          </a:solidFill>
          <a:latin typeface="+mn-lt"/>
        </a:defRPr>
      </a:lvl3pPr>
      <a:lvl4pPr marL="1081088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400">
          <a:solidFill>
            <a:schemeClr val="bg1"/>
          </a:solidFill>
          <a:latin typeface="+mn-lt"/>
        </a:defRPr>
      </a:lvl4pPr>
      <a:lvl5pPr marL="13525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5pPr>
      <a:lvl6pPr marL="18097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6pPr>
      <a:lvl7pPr marL="22669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7pPr>
      <a:lvl8pPr marL="27241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8pPr>
      <a:lvl9pPr marL="31813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87139EA-A8FF-46B0-BF61-ED833B76E2E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CDE2D62-40BA-4389-8215-5777417FF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99" r:id="rId1"/>
    <p:sldLayoutId id="2147497000" r:id="rId2"/>
    <p:sldLayoutId id="2147497001" r:id="rId3"/>
    <p:sldLayoutId id="2147497002" r:id="rId4"/>
    <p:sldLayoutId id="2147497003" r:id="rId5"/>
    <p:sldLayoutId id="2147497004" r:id="rId6"/>
    <p:sldLayoutId id="2147497005" r:id="rId7"/>
    <p:sldLayoutId id="2147497006" r:id="rId8"/>
    <p:sldLayoutId id="2147497007" r:id="rId9"/>
    <p:sldLayoutId id="2147497008" r:id="rId10"/>
    <p:sldLayoutId id="21474970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3F0EF51-9724-4712-BD2F-4B9F3E106BF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B9568F5-8D37-4F29-893A-0EF458EDF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010" r:id="rId1"/>
    <p:sldLayoutId id="2147497011" r:id="rId2"/>
    <p:sldLayoutId id="2147497012" r:id="rId3"/>
    <p:sldLayoutId id="2147497013" r:id="rId4"/>
    <p:sldLayoutId id="2147497014" r:id="rId5"/>
    <p:sldLayoutId id="2147497015" r:id="rId6"/>
    <p:sldLayoutId id="2147497016" r:id="rId7"/>
    <p:sldLayoutId id="2147497017" r:id="rId8"/>
    <p:sldLayoutId id="2147497018" r:id="rId9"/>
    <p:sldLayoutId id="2147497019" r:id="rId10"/>
    <p:sldLayoutId id="2147497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FB0CFEB-961B-4162-8F98-A2C06AE1808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E48E6B2-53DF-4487-AD13-246C2ED35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021" r:id="rId1"/>
    <p:sldLayoutId id="2147497022" r:id="rId2"/>
    <p:sldLayoutId id="2147497023" r:id="rId3"/>
    <p:sldLayoutId id="2147497024" r:id="rId4"/>
    <p:sldLayoutId id="2147497025" r:id="rId5"/>
    <p:sldLayoutId id="2147497026" r:id="rId6"/>
    <p:sldLayoutId id="2147497027" r:id="rId7"/>
    <p:sldLayoutId id="2147497028" r:id="rId8"/>
    <p:sldLayoutId id="2147497029" r:id="rId9"/>
    <p:sldLayoutId id="2147497030" r:id="rId10"/>
    <p:sldLayoutId id="21474970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FF8B727-8EEA-416B-A87D-EEA0840391D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9E1CE15-D7BD-48B0-8A5D-2CD9FA36D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032" r:id="rId1"/>
    <p:sldLayoutId id="2147497033" r:id="rId2"/>
    <p:sldLayoutId id="2147497034" r:id="rId3"/>
    <p:sldLayoutId id="2147497035" r:id="rId4"/>
    <p:sldLayoutId id="2147497036" r:id="rId5"/>
    <p:sldLayoutId id="2147497037" r:id="rId6"/>
    <p:sldLayoutId id="2147497038" r:id="rId7"/>
    <p:sldLayoutId id="2147497039" r:id="rId8"/>
    <p:sldLayoutId id="2147497040" r:id="rId9"/>
    <p:sldLayoutId id="2147497041" r:id="rId10"/>
    <p:sldLayoutId id="21474970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" descr="\\SELUDSFS01VS1\hsm$\!Mallärende\PowerPoint\De allra nyaste dokumenten 2007\AZ-logon 061129\PNG_AZ_B\AZ_40P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6229350"/>
            <a:ext cx="14398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AstraBackground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>
              <a:defRPr/>
            </a:pPr>
            <a:endParaRPr lang="sv-SE" sz="2400">
              <a:solidFill>
                <a:srgbClr val="442359"/>
              </a:solidFill>
            </a:endParaRPr>
          </a:p>
        </p:txBody>
      </p:sp>
      <p:sp>
        <p:nvSpPr>
          <p:cNvPr id="45060" name="AstraTitle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04800"/>
            <a:ext cx="82772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här för att ändra format på bakgrundsrubriken</a:t>
            </a:r>
          </a:p>
        </p:txBody>
      </p:sp>
      <p:sp>
        <p:nvSpPr>
          <p:cNvPr id="45061" name="AstraSubtitle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772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här för att ändra format på bakgrundstexten</a:t>
            </a:r>
          </a:p>
          <a:p>
            <a:pPr lvl="1"/>
            <a:r>
              <a:rPr lang="en-GB" smtClean="0"/>
              <a:t>Nivå två</a:t>
            </a:r>
          </a:p>
          <a:p>
            <a:pPr lvl="2"/>
            <a:r>
              <a:rPr lang="en-GB" smtClean="0"/>
              <a:t>Nivå tre</a:t>
            </a:r>
          </a:p>
          <a:p>
            <a:pPr lvl="3"/>
            <a:r>
              <a:rPr lang="en-GB" smtClean="0"/>
              <a:t>Nivå fyra</a:t>
            </a:r>
          </a:p>
          <a:p>
            <a:pPr lvl="4"/>
            <a:r>
              <a:rPr lang="en-GB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043" r:id="rId1"/>
    <p:sldLayoutId id="2147497044" r:id="rId2"/>
    <p:sldLayoutId id="2147497045" r:id="rId3"/>
    <p:sldLayoutId id="2147497046" r:id="rId4"/>
    <p:sldLayoutId id="2147497047" r:id="rId5"/>
    <p:sldLayoutId id="2147497048" r:id="rId6"/>
    <p:sldLayoutId id="2147497049" r:id="rId7"/>
    <p:sldLayoutId id="2147497050" r:id="rId8"/>
    <p:sldLayoutId id="2147497051" r:id="rId9"/>
    <p:sldLayoutId id="2147497052" r:id="rId10"/>
    <p:sldLayoutId id="2147497053" r:id="rId11"/>
  </p:sldLayoutIdLst>
  <p:txStyles>
    <p:titleStyle>
      <a:lvl1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8925" indent="-288925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65175" indent="-254000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2pPr>
      <a:lvl3pPr marL="1327150" indent="-252413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3pPr>
      <a:lvl4pPr marL="1552575" indent="-1809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4pPr>
      <a:lvl5pPr marL="19081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5pPr>
      <a:lvl6pPr marL="23653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6pPr>
      <a:lvl7pPr marL="28225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7pPr>
      <a:lvl8pPr marL="32797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8pPr>
      <a:lvl9pPr marL="37369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C126103-7DF3-4BBA-9EDB-F8D78C0A4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054" r:id="rId1"/>
    <p:sldLayoutId id="2147497055" r:id="rId2"/>
    <p:sldLayoutId id="2147497056" r:id="rId3"/>
    <p:sldLayoutId id="2147497057" r:id="rId4"/>
    <p:sldLayoutId id="2147497058" r:id="rId5"/>
    <p:sldLayoutId id="2147497059" r:id="rId6"/>
    <p:sldLayoutId id="2147497060" r:id="rId7"/>
    <p:sldLayoutId id="2147497061" r:id="rId8"/>
    <p:sldLayoutId id="2147497062" r:id="rId9"/>
    <p:sldLayoutId id="2147497063" r:id="rId10"/>
    <p:sldLayoutId id="21474970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054AA12-A904-4FBB-B955-3594BFCB3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065" r:id="rId1"/>
    <p:sldLayoutId id="2147497066" r:id="rId2"/>
    <p:sldLayoutId id="2147497067" r:id="rId3"/>
    <p:sldLayoutId id="2147497068" r:id="rId4"/>
    <p:sldLayoutId id="2147497069" r:id="rId5"/>
    <p:sldLayoutId id="2147497070" r:id="rId6"/>
    <p:sldLayoutId id="2147497071" r:id="rId7"/>
    <p:sldLayoutId id="2147497072" r:id="rId8"/>
    <p:sldLayoutId id="2147497073" r:id="rId9"/>
    <p:sldLayoutId id="2147497074" r:id="rId10"/>
    <p:sldLayoutId id="21474970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59631BC-618C-4D82-A721-B55A9F1E1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076" r:id="rId1"/>
    <p:sldLayoutId id="2147497077" r:id="rId2"/>
    <p:sldLayoutId id="2147497078" r:id="rId3"/>
    <p:sldLayoutId id="2147497079" r:id="rId4"/>
    <p:sldLayoutId id="2147497080" r:id="rId5"/>
    <p:sldLayoutId id="2147497081" r:id="rId6"/>
    <p:sldLayoutId id="2147497082" r:id="rId7"/>
    <p:sldLayoutId id="2147497083" r:id="rId8"/>
    <p:sldLayoutId id="2147497084" r:id="rId9"/>
    <p:sldLayoutId id="2147497085" r:id="rId10"/>
    <p:sldLayoutId id="2147497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AAE58AF-E899-459A-8EE1-39D2C62F0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087" r:id="rId1"/>
    <p:sldLayoutId id="2147497088" r:id="rId2"/>
    <p:sldLayoutId id="2147497089" r:id="rId3"/>
    <p:sldLayoutId id="2147497090" r:id="rId4"/>
    <p:sldLayoutId id="2147497091" r:id="rId5"/>
    <p:sldLayoutId id="2147497092" r:id="rId6"/>
    <p:sldLayoutId id="2147497093" r:id="rId7"/>
    <p:sldLayoutId id="2147497094" r:id="rId8"/>
    <p:sldLayoutId id="2147497095" r:id="rId9"/>
    <p:sldLayoutId id="2147497096" r:id="rId10"/>
    <p:sldLayoutId id="21474970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5CAE224-8715-4E35-803F-DE7860ADB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098" r:id="rId1"/>
    <p:sldLayoutId id="2147497099" r:id="rId2"/>
    <p:sldLayoutId id="2147497100" r:id="rId3"/>
    <p:sldLayoutId id="2147497101" r:id="rId4"/>
    <p:sldLayoutId id="2147497102" r:id="rId5"/>
    <p:sldLayoutId id="2147497103" r:id="rId6"/>
    <p:sldLayoutId id="2147497104" r:id="rId7"/>
    <p:sldLayoutId id="2147497105" r:id="rId8"/>
    <p:sldLayoutId id="2147497106" r:id="rId9"/>
    <p:sldLayoutId id="2147497107" r:id="rId10"/>
    <p:sldLayoutId id="21474971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1987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fr-CA">
              <a:solidFill>
                <a:srgbClr val="94AF68"/>
              </a:solidFill>
            </a:endParaRPr>
          </a:p>
        </p:txBody>
      </p:sp>
      <p:pic>
        <p:nvPicPr>
          <p:cNvPr id="5124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425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F47A386E-3B67-4BC1-850F-AC230CEB0AE1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127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14" r:id="rId1"/>
    <p:sldLayoutId id="2147496615" r:id="rId2"/>
    <p:sldLayoutId id="2147496616" r:id="rId3"/>
    <p:sldLayoutId id="2147496617" r:id="rId4"/>
    <p:sldLayoutId id="2147496618" r:id="rId5"/>
    <p:sldLayoutId id="2147496619" r:id="rId6"/>
    <p:sldLayoutId id="2147496620" r:id="rId7"/>
    <p:sldLayoutId id="2147496621" r:id="rId8"/>
    <p:sldLayoutId id="2147496622" r:id="rId9"/>
    <p:sldLayoutId id="2147496623" r:id="rId10"/>
    <p:sldLayoutId id="21474966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F62C195-EC14-44E5-9431-9D786F6BD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109" r:id="rId1"/>
    <p:sldLayoutId id="2147497110" r:id="rId2"/>
    <p:sldLayoutId id="2147497111" r:id="rId3"/>
    <p:sldLayoutId id="2147497112" r:id="rId4"/>
    <p:sldLayoutId id="2147497113" r:id="rId5"/>
    <p:sldLayoutId id="2147497114" r:id="rId6"/>
    <p:sldLayoutId id="2147497115" r:id="rId7"/>
    <p:sldLayoutId id="2147497116" r:id="rId8"/>
    <p:sldLayoutId id="2147497117" r:id="rId9"/>
    <p:sldLayoutId id="2147497118" r:id="rId10"/>
    <p:sldLayoutId id="21474971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ED97088-3E12-44D1-869B-AC7FEC78C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120" r:id="rId1"/>
    <p:sldLayoutId id="2147497121" r:id="rId2"/>
    <p:sldLayoutId id="2147497122" r:id="rId3"/>
    <p:sldLayoutId id="2147497123" r:id="rId4"/>
    <p:sldLayoutId id="2147497124" r:id="rId5"/>
    <p:sldLayoutId id="2147497125" r:id="rId6"/>
    <p:sldLayoutId id="2147497126" r:id="rId7"/>
    <p:sldLayoutId id="2147497127" r:id="rId8"/>
    <p:sldLayoutId id="2147497128" r:id="rId9"/>
    <p:sldLayoutId id="2147497129" r:id="rId10"/>
    <p:sldLayoutId id="21474971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8C87004-E5EE-4460-9847-71E3C95AB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131" r:id="rId1"/>
    <p:sldLayoutId id="2147497132" r:id="rId2"/>
    <p:sldLayoutId id="2147497133" r:id="rId3"/>
    <p:sldLayoutId id="2147497134" r:id="rId4"/>
    <p:sldLayoutId id="2147497135" r:id="rId5"/>
    <p:sldLayoutId id="2147497136" r:id="rId6"/>
    <p:sldLayoutId id="2147497137" r:id="rId7"/>
    <p:sldLayoutId id="2147497138" r:id="rId8"/>
    <p:sldLayoutId id="2147497139" r:id="rId9"/>
    <p:sldLayoutId id="2147497140" r:id="rId10"/>
    <p:sldLayoutId id="21474971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DD6559-CC2E-4AFC-8150-45CDF2197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142" r:id="rId1"/>
    <p:sldLayoutId id="2147497143" r:id="rId2"/>
    <p:sldLayoutId id="2147497144" r:id="rId3"/>
    <p:sldLayoutId id="2147497145" r:id="rId4"/>
    <p:sldLayoutId id="2147497146" r:id="rId5"/>
    <p:sldLayoutId id="2147497147" r:id="rId6"/>
    <p:sldLayoutId id="2147497148" r:id="rId7"/>
    <p:sldLayoutId id="2147497149" r:id="rId8"/>
    <p:sldLayoutId id="2147497150" r:id="rId9"/>
    <p:sldLayoutId id="2147497151" r:id="rId10"/>
    <p:sldLayoutId id="21474971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F041BEC-2705-4B29-87E2-31503DDC1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153" r:id="rId1"/>
    <p:sldLayoutId id="2147497154" r:id="rId2"/>
    <p:sldLayoutId id="2147497155" r:id="rId3"/>
    <p:sldLayoutId id="2147497156" r:id="rId4"/>
    <p:sldLayoutId id="2147497157" r:id="rId5"/>
    <p:sldLayoutId id="2147497158" r:id="rId6"/>
    <p:sldLayoutId id="2147497159" r:id="rId7"/>
    <p:sldLayoutId id="2147497160" r:id="rId8"/>
    <p:sldLayoutId id="2147497161" r:id="rId9"/>
    <p:sldLayoutId id="2147497162" r:id="rId10"/>
    <p:sldLayoutId id="21474971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ABAA181-3FCE-4EE1-955A-479642744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164" r:id="rId1"/>
    <p:sldLayoutId id="2147497165" r:id="rId2"/>
    <p:sldLayoutId id="2147497166" r:id="rId3"/>
    <p:sldLayoutId id="2147497167" r:id="rId4"/>
    <p:sldLayoutId id="2147497168" r:id="rId5"/>
    <p:sldLayoutId id="2147497169" r:id="rId6"/>
    <p:sldLayoutId id="2147497170" r:id="rId7"/>
    <p:sldLayoutId id="2147497171" r:id="rId8"/>
    <p:sldLayoutId id="2147497172" r:id="rId9"/>
    <p:sldLayoutId id="2147497173" r:id="rId10"/>
    <p:sldLayoutId id="21474971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5A97C56-5F3C-45EA-9B22-E5FE6B9B2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175" r:id="rId1"/>
    <p:sldLayoutId id="2147497176" r:id="rId2"/>
    <p:sldLayoutId id="2147497177" r:id="rId3"/>
    <p:sldLayoutId id="2147497178" r:id="rId4"/>
    <p:sldLayoutId id="2147497179" r:id="rId5"/>
    <p:sldLayoutId id="2147497180" r:id="rId6"/>
    <p:sldLayoutId id="2147497181" r:id="rId7"/>
    <p:sldLayoutId id="2147497182" r:id="rId8"/>
    <p:sldLayoutId id="2147497183" r:id="rId9"/>
    <p:sldLayoutId id="2147497184" r:id="rId10"/>
    <p:sldLayoutId id="21474971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C759211-9FDE-407E-826B-E7EFE2F32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186" r:id="rId1"/>
    <p:sldLayoutId id="2147497187" r:id="rId2"/>
    <p:sldLayoutId id="2147497188" r:id="rId3"/>
    <p:sldLayoutId id="2147497189" r:id="rId4"/>
    <p:sldLayoutId id="2147497190" r:id="rId5"/>
    <p:sldLayoutId id="2147497191" r:id="rId6"/>
    <p:sldLayoutId id="2147497192" r:id="rId7"/>
    <p:sldLayoutId id="2147497193" r:id="rId8"/>
    <p:sldLayoutId id="2147497194" r:id="rId9"/>
    <p:sldLayoutId id="2147497195" r:id="rId10"/>
    <p:sldLayoutId id="21474971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787582B-5567-4EB6-8D84-6CEC2C734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197" r:id="rId1"/>
    <p:sldLayoutId id="2147497198" r:id="rId2"/>
    <p:sldLayoutId id="2147497199" r:id="rId3"/>
    <p:sldLayoutId id="2147497200" r:id="rId4"/>
    <p:sldLayoutId id="2147497201" r:id="rId5"/>
    <p:sldLayoutId id="2147497202" r:id="rId6"/>
    <p:sldLayoutId id="2147497203" r:id="rId7"/>
    <p:sldLayoutId id="2147497204" r:id="rId8"/>
    <p:sldLayoutId id="2147497205" r:id="rId9"/>
    <p:sldLayoutId id="2147497206" r:id="rId10"/>
    <p:sldLayoutId id="21474972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D8A2220-0B76-4EFA-9350-6EFA9C935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208" r:id="rId1"/>
    <p:sldLayoutId id="2147497209" r:id="rId2"/>
    <p:sldLayoutId id="2147497210" r:id="rId3"/>
    <p:sldLayoutId id="2147497211" r:id="rId4"/>
    <p:sldLayoutId id="2147497212" r:id="rId5"/>
    <p:sldLayoutId id="2147497213" r:id="rId6"/>
    <p:sldLayoutId id="2147497214" r:id="rId7"/>
    <p:sldLayoutId id="2147497215" r:id="rId8"/>
    <p:sldLayoutId id="2147497216" r:id="rId9"/>
    <p:sldLayoutId id="2147497217" r:id="rId10"/>
    <p:sldLayoutId id="21474972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6160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4301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3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4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4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14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9734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734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734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1FB8995-36D3-4BD7-AA77-3D176F73E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1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3047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3048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41677195 w 151"/>
              <a:gd name="T1" fmla="*/ 0 h 176"/>
              <a:gd name="T2" fmla="*/ 49615641 w 151"/>
              <a:gd name="T3" fmla="*/ 2520950 h 176"/>
              <a:gd name="T4" fmla="*/ 55570532 w 151"/>
              <a:gd name="T5" fmla="*/ 7561263 h 176"/>
              <a:gd name="T6" fmla="*/ 59539051 w 151"/>
              <a:gd name="T7" fmla="*/ 15120938 h 176"/>
              <a:gd name="T8" fmla="*/ 61524015 w 151"/>
              <a:gd name="T9" fmla="*/ 22682200 h 176"/>
              <a:gd name="T10" fmla="*/ 63508978 w 151"/>
              <a:gd name="T11" fmla="*/ 30241875 h 176"/>
              <a:gd name="T12" fmla="*/ 61524015 w 151"/>
              <a:gd name="T13" fmla="*/ 90725625 h 176"/>
              <a:gd name="T14" fmla="*/ 61524015 w 151"/>
              <a:gd name="T15" fmla="*/ 229335013 h 176"/>
              <a:gd name="T16" fmla="*/ 67477497 w 151"/>
              <a:gd name="T17" fmla="*/ 282257500 h 176"/>
              <a:gd name="T18" fmla="*/ 75415943 w 151"/>
              <a:gd name="T19" fmla="*/ 309980013 h 176"/>
              <a:gd name="T20" fmla="*/ 85339353 w 151"/>
              <a:gd name="T21" fmla="*/ 330141263 h 176"/>
              <a:gd name="T22" fmla="*/ 97247727 w 151"/>
              <a:gd name="T23" fmla="*/ 347781563 h 176"/>
              <a:gd name="T24" fmla="*/ 111139655 w 151"/>
              <a:gd name="T25" fmla="*/ 357862188 h 176"/>
              <a:gd name="T26" fmla="*/ 125032993 w 151"/>
              <a:gd name="T27" fmla="*/ 362902500 h 176"/>
              <a:gd name="T28" fmla="*/ 146863368 w 151"/>
              <a:gd name="T29" fmla="*/ 360383138 h 176"/>
              <a:gd name="T30" fmla="*/ 172663670 w 151"/>
              <a:gd name="T31" fmla="*/ 347781563 h 176"/>
              <a:gd name="T32" fmla="*/ 194495454 w 151"/>
              <a:gd name="T33" fmla="*/ 327620313 h 176"/>
              <a:gd name="T34" fmla="*/ 210372346 w 151"/>
              <a:gd name="T35" fmla="*/ 294859075 h 176"/>
              <a:gd name="T36" fmla="*/ 222280720 w 151"/>
              <a:gd name="T37" fmla="*/ 254536575 h 176"/>
              <a:gd name="T38" fmla="*/ 230219166 w 151"/>
              <a:gd name="T39" fmla="*/ 206652813 h 176"/>
              <a:gd name="T40" fmla="*/ 236172648 w 151"/>
              <a:gd name="T41" fmla="*/ 148690013 h 176"/>
              <a:gd name="T42" fmla="*/ 236172648 w 151"/>
              <a:gd name="T43" fmla="*/ 80645000 h 176"/>
              <a:gd name="T44" fmla="*/ 236172648 w 151"/>
              <a:gd name="T45" fmla="*/ 30241875 h 176"/>
              <a:gd name="T46" fmla="*/ 236172648 w 151"/>
              <a:gd name="T47" fmla="*/ 22682200 h 176"/>
              <a:gd name="T48" fmla="*/ 240142576 w 151"/>
              <a:gd name="T49" fmla="*/ 15120938 h 176"/>
              <a:gd name="T50" fmla="*/ 244111095 w 151"/>
              <a:gd name="T51" fmla="*/ 7561263 h 176"/>
              <a:gd name="T52" fmla="*/ 250065986 w 151"/>
              <a:gd name="T53" fmla="*/ 2520950 h 176"/>
              <a:gd name="T54" fmla="*/ 258004432 w 151"/>
              <a:gd name="T55" fmla="*/ 0 h 176"/>
              <a:gd name="T56" fmla="*/ 271896361 w 151"/>
              <a:gd name="T57" fmla="*/ 0 h 176"/>
              <a:gd name="T58" fmla="*/ 277849843 w 151"/>
              <a:gd name="T59" fmla="*/ 0 h 176"/>
              <a:gd name="T60" fmla="*/ 285789698 w 151"/>
              <a:gd name="T61" fmla="*/ 2520950 h 176"/>
              <a:gd name="T62" fmla="*/ 289758217 w 151"/>
              <a:gd name="T63" fmla="*/ 7561263 h 176"/>
              <a:gd name="T64" fmla="*/ 293728144 w 151"/>
              <a:gd name="T65" fmla="*/ 15120938 h 176"/>
              <a:gd name="T66" fmla="*/ 295711699 w 151"/>
              <a:gd name="T67" fmla="*/ 27722513 h 176"/>
              <a:gd name="T68" fmla="*/ 297696663 w 151"/>
              <a:gd name="T69" fmla="*/ 65524063 h 176"/>
              <a:gd name="T70" fmla="*/ 297696663 w 151"/>
              <a:gd name="T71" fmla="*/ 143649700 h 176"/>
              <a:gd name="T72" fmla="*/ 287773253 w 151"/>
              <a:gd name="T73" fmla="*/ 219254388 h 176"/>
              <a:gd name="T74" fmla="*/ 271896361 w 151"/>
              <a:gd name="T75" fmla="*/ 287297813 h 176"/>
              <a:gd name="T76" fmla="*/ 252049541 w 151"/>
              <a:gd name="T77" fmla="*/ 345262200 h 176"/>
              <a:gd name="T78" fmla="*/ 226249238 w 151"/>
              <a:gd name="T79" fmla="*/ 390625013 h 176"/>
              <a:gd name="T80" fmla="*/ 196480417 w 151"/>
              <a:gd name="T81" fmla="*/ 420866888 h 176"/>
              <a:gd name="T82" fmla="*/ 158771741 w 151"/>
              <a:gd name="T83" fmla="*/ 438507188 h 176"/>
              <a:gd name="T84" fmla="*/ 119078102 w 151"/>
              <a:gd name="T85" fmla="*/ 441028138 h 176"/>
              <a:gd name="T86" fmla="*/ 87324317 w 151"/>
              <a:gd name="T87" fmla="*/ 433466875 h 176"/>
              <a:gd name="T88" fmla="*/ 61524015 w 151"/>
              <a:gd name="T89" fmla="*/ 415826575 h 176"/>
              <a:gd name="T90" fmla="*/ 39692231 w 151"/>
              <a:gd name="T91" fmla="*/ 390625013 h 176"/>
              <a:gd name="T92" fmla="*/ 21831784 w 151"/>
              <a:gd name="T93" fmla="*/ 352821875 h 176"/>
              <a:gd name="T94" fmla="*/ 7938446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1984964 w 151"/>
              <a:gd name="T105" fmla="*/ 15120938 h 176"/>
              <a:gd name="T106" fmla="*/ 5953482 w 151"/>
              <a:gd name="T107" fmla="*/ 7561263 h 176"/>
              <a:gd name="T108" fmla="*/ 11908374 w 151"/>
              <a:gd name="T109" fmla="*/ 2520950 h 176"/>
              <a:gd name="T110" fmla="*/ 21831784 w 151"/>
              <a:gd name="T111" fmla="*/ 0 h 176"/>
              <a:gd name="T112" fmla="*/ 33738749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3049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121513746 w 631"/>
              <a:gd name="T1" fmla="*/ 753527513 h 340"/>
              <a:gd name="T2" fmla="*/ 231074418 w 631"/>
              <a:gd name="T3" fmla="*/ 733366263 h 340"/>
              <a:gd name="T4" fmla="*/ 288844081 w 631"/>
              <a:gd name="T5" fmla="*/ 730845313 h 340"/>
              <a:gd name="T6" fmla="*/ 310755934 w 631"/>
              <a:gd name="T7" fmla="*/ 735885625 h 340"/>
              <a:gd name="T8" fmla="*/ 342627975 w 631"/>
              <a:gd name="T9" fmla="*/ 730845313 h 340"/>
              <a:gd name="T10" fmla="*/ 394421807 w 631"/>
              <a:gd name="T11" fmla="*/ 690522813 h 340"/>
              <a:gd name="T12" fmla="*/ 422309490 w 631"/>
              <a:gd name="T13" fmla="*/ 680442188 h 340"/>
              <a:gd name="T14" fmla="*/ 454181532 w 631"/>
              <a:gd name="T15" fmla="*/ 705643750 h 340"/>
              <a:gd name="T16" fmla="*/ 490037931 w 631"/>
              <a:gd name="T17" fmla="*/ 740925938 h 340"/>
              <a:gd name="T18" fmla="*/ 551790541 w 631"/>
              <a:gd name="T19" fmla="*/ 725805000 h 340"/>
              <a:gd name="T20" fmla="*/ 587646941 w 631"/>
              <a:gd name="T21" fmla="*/ 559474688 h 340"/>
              <a:gd name="T22" fmla="*/ 605575846 w 631"/>
              <a:gd name="T23" fmla="*/ 294859075 h 340"/>
              <a:gd name="T24" fmla="*/ 621511867 w 631"/>
              <a:gd name="T25" fmla="*/ 372983125 h 340"/>
              <a:gd name="T26" fmla="*/ 629480583 w 631"/>
              <a:gd name="T27" fmla="*/ 655240625 h 340"/>
              <a:gd name="T28" fmla="*/ 659361151 w 631"/>
              <a:gd name="T29" fmla="*/ 846772500 h 340"/>
              <a:gd name="T30" fmla="*/ 685257362 w 631"/>
              <a:gd name="T31" fmla="*/ 841732188 h 340"/>
              <a:gd name="T32" fmla="*/ 701193382 w 631"/>
              <a:gd name="T33" fmla="*/ 801409688 h 340"/>
              <a:gd name="T34" fmla="*/ 731073951 w 631"/>
              <a:gd name="T35" fmla="*/ 773688763 h 340"/>
              <a:gd name="T36" fmla="*/ 840634623 w 631"/>
              <a:gd name="T37" fmla="*/ 751006563 h 340"/>
              <a:gd name="T38" fmla="*/ 900395759 w 631"/>
              <a:gd name="T39" fmla="*/ 708164700 h 340"/>
              <a:gd name="T40" fmla="*/ 928283443 w 631"/>
              <a:gd name="T41" fmla="*/ 693043763 h 340"/>
              <a:gd name="T42" fmla="*/ 966132727 w 631"/>
              <a:gd name="T43" fmla="*/ 728325950 h 340"/>
              <a:gd name="T44" fmla="*/ 1009956431 w 631"/>
              <a:gd name="T45" fmla="*/ 753527513 h 340"/>
              <a:gd name="T46" fmla="*/ 1067726094 w 631"/>
              <a:gd name="T47" fmla="*/ 756046875 h 340"/>
              <a:gd name="T48" fmla="*/ 1109558325 w 631"/>
              <a:gd name="T49" fmla="*/ 761087188 h 340"/>
              <a:gd name="T50" fmla="*/ 1137447420 w 631"/>
              <a:gd name="T51" fmla="*/ 761087188 h 340"/>
              <a:gd name="T52" fmla="*/ 1157366388 w 631"/>
              <a:gd name="T53" fmla="*/ 753527513 h 340"/>
              <a:gd name="T54" fmla="*/ 1177286766 w 631"/>
              <a:gd name="T55" fmla="*/ 753527513 h 340"/>
              <a:gd name="T56" fmla="*/ 1209160219 w 631"/>
              <a:gd name="T57" fmla="*/ 773688763 h 340"/>
              <a:gd name="T58" fmla="*/ 1237047903 w 631"/>
              <a:gd name="T59" fmla="*/ 793850013 h 340"/>
              <a:gd name="T60" fmla="*/ 1254976808 w 631"/>
              <a:gd name="T61" fmla="*/ 740925938 h 340"/>
              <a:gd name="T62" fmla="*/ 1237047903 w 631"/>
              <a:gd name="T63" fmla="*/ 708164700 h 340"/>
              <a:gd name="T64" fmla="*/ 1213143166 w 631"/>
              <a:gd name="T65" fmla="*/ 688003450 h 340"/>
              <a:gd name="T66" fmla="*/ 1179279651 w 631"/>
              <a:gd name="T67" fmla="*/ 682963138 h 340"/>
              <a:gd name="T68" fmla="*/ 1147406198 w 631"/>
              <a:gd name="T69" fmla="*/ 693043763 h 340"/>
              <a:gd name="T70" fmla="*/ 1127487231 w 631"/>
              <a:gd name="T71" fmla="*/ 695563125 h 340"/>
              <a:gd name="T72" fmla="*/ 1087646473 w 631"/>
              <a:gd name="T73" fmla="*/ 685482500 h 340"/>
              <a:gd name="T74" fmla="*/ 1007964958 w 631"/>
              <a:gd name="T75" fmla="*/ 675401875 h 340"/>
              <a:gd name="T76" fmla="*/ 970117085 w 631"/>
              <a:gd name="T77" fmla="*/ 650200313 h 340"/>
              <a:gd name="T78" fmla="*/ 940236517 w 631"/>
              <a:gd name="T79" fmla="*/ 622479388 h 340"/>
              <a:gd name="T80" fmla="*/ 896411401 w 631"/>
              <a:gd name="T81" fmla="*/ 630039063 h 340"/>
              <a:gd name="T82" fmla="*/ 794818034 w 631"/>
              <a:gd name="T83" fmla="*/ 690522813 h 340"/>
              <a:gd name="T84" fmla="*/ 699200498 w 631"/>
              <a:gd name="T85" fmla="*/ 703124388 h 340"/>
              <a:gd name="T86" fmla="*/ 691233193 w 631"/>
              <a:gd name="T87" fmla="*/ 713205013 h 340"/>
              <a:gd name="T88" fmla="*/ 681273004 w 631"/>
              <a:gd name="T89" fmla="*/ 725805000 h 340"/>
              <a:gd name="T90" fmla="*/ 665336983 w 631"/>
              <a:gd name="T91" fmla="*/ 607358450 h 340"/>
              <a:gd name="T92" fmla="*/ 647408077 w 631"/>
              <a:gd name="T93" fmla="*/ 209173763 h 340"/>
              <a:gd name="T94" fmla="*/ 623504752 w 631"/>
              <a:gd name="T95" fmla="*/ 0 h 340"/>
              <a:gd name="T96" fmla="*/ 587646941 w 631"/>
              <a:gd name="T97" fmla="*/ 166330313 h 340"/>
              <a:gd name="T98" fmla="*/ 559759257 w 631"/>
              <a:gd name="T99" fmla="*/ 544353750 h 340"/>
              <a:gd name="T100" fmla="*/ 509958310 w 631"/>
              <a:gd name="T101" fmla="*/ 667842200 h 340"/>
              <a:gd name="T102" fmla="*/ 474101911 w 631"/>
              <a:gd name="T103" fmla="*/ 642640638 h 340"/>
              <a:gd name="T104" fmla="*/ 436254038 w 631"/>
              <a:gd name="T105" fmla="*/ 604837500 h 340"/>
              <a:gd name="T106" fmla="*/ 392428922 w 631"/>
              <a:gd name="T107" fmla="*/ 612398763 h 340"/>
              <a:gd name="T108" fmla="*/ 358563996 w 631"/>
              <a:gd name="T109" fmla="*/ 637600325 h 340"/>
              <a:gd name="T110" fmla="*/ 320716123 w 631"/>
              <a:gd name="T111" fmla="*/ 670361563 h 340"/>
              <a:gd name="T112" fmla="*/ 296811386 w 631"/>
              <a:gd name="T113" fmla="*/ 665321250 h 340"/>
              <a:gd name="T114" fmla="*/ 231074418 w 631"/>
              <a:gd name="T115" fmla="*/ 672882513 h 340"/>
              <a:gd name="T116" fmla="*/ 0 w 631"/>
              <a:gd name="T117" fmla="*/ 710684063 h 340"/>
              <a:gd name="T118" fmla="*/ 3984358 w 631"/>
              <a:gd name="T119" fmla="*/ 733366263 h 340"/>
              <a:gd name="T120" fmla="*/ 5975831 w 631"/>
              <a:gd name="T121" fmla="*/ 758567825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3050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151333200 w 135"/>
              <a:gd name="T1" fmla="*/ 100806250 h 176"/>
              <a:gd name="T2" fmla="*/ 123456700 w 135"/>
              <a:gd name="T3" fmla="*/ 126007813 h 176"/>
              <a:gd name="T4" fmla="*/ 97569867 w 135"/>
              <a:gd name="T5" fmla="*/ 156249688 h 176"/>
              <a:gd name="T6" fmla="*/ 77657678 w 135"/>
              <a:gd name="T7" fmla="*/ 196572188 h 176"/>
              <a:gd name="T8" fmla="*/ 63720133 w 135"/>
              <a:gd name="T9" fmla="*/ 249496263 h 176"/>
              <a:gd name="T10" fmla="*/ 59736567 w 135"/>
              <a:gd name="T11" fmla="*/ 292338125 h 176"/>
              <a:gd name="T12" fmla="*/ 63720133 w 135"/>
              <a:gd name="T13" fmla="*/ 312499375 h 176"/>
              <a:gd name="T14" fmla="*/ 71684444 w 135"/>
              <a:gd name="T15" fmla="*/ 330141263 h 176"/>
              <a:gd name="T16" fmla="*/ 81641244 w 135"/>
              <a:gd name="T17" fmla="*/ 345262200 h 176"/>
              <a:gd name="T18" fmla="*/ 97569867 w 135"/>
              <a:gd name="T19" fmla="*/ 355342825 h 176"/>
              <a:gd name="T20" fmla="*/ 121465622 w 135"/>
              <a:gd name="T21" fmla="*/ 357862188 h 176"/>
              <a:gd name="T22" fmla="*/ 153325689 w 135"/>
              <a:gd name="T23" fmla="*/ 342741250 h 176"/>
              <a:gd name="T24" fmla="*/ 173237878 w 135"/>
              <a:gd name="T25" fmla="*/ 327620313 h 176"/>
              <a:gd name="T26" fmla="*/ 191158989 w 135"/>
              <a:gd name="T27" fmla="*/ 309980013 h 176"/>
              <a:gd name="T28" fmla="*/ 203105456 w 135"/>
              <a:gd name="T29" fmla="*/ 299899388 h 176"/>
              <a:gd name="T30" fmla="*/ 219035489 w 135"/>
              <a:gd name="T31" fmla="*/ 297378438 h 176"/>
              <a:gd name="T32" fmla="*/ 228992289 w 135"/>
              <a:gd name="T33" fmla="*/ 297378438 h 176"/>
              <a:gd name="T34" fmla="*/ 236956600 w 135"/>
              <a:gd name="T35" fmla="*/ 302418750 h 176"/>
              <a:gd name="T36" fmla="*/ 242931244 w 135"/>
              <a:gd name="T37" fmla="*/ 309980013 h 176"/>
              <a:gd name="T38" fmla="*/ 246913400 w 135"/>
              <a:gd name="T39" fmla="*/ 320060638 h 176"/>
              <a:gd name="T40" fmla="*/ 250895556 w 135"/>
              <a:gd name="T41" fmla="*/ 335181575 h 176"/>
              <a:gd name="T42" fmla="*/ 238947678 w 135"/>
              <a:gd name="T43" fmla="*/ 362902500 h 176"/>
              <a:gd name="T44" fmla="*/ 219035489 w 135"/>
              <a:gd name="T45" fmla="*/ 388104063 h 176"/>
              <a:gd name="T46" fmla="*/ 197132222 w 135"/>
              <a:gd name="T47" fmla="*/ 410786263 h 176"/>
              <a:gd name="T48" fmla="*/ 169254311 w 135"/>
              <a:gd name="T49" fmla="*/ 425907200 h 176"/>
              <a:gd name="T50" fmla="*/ 135404578 w 135"/>
              <a:gd name="T51" fmla="*/ 435987825 h 176"/>
              <a:gd name="T52" fmla="*/ 97569867 w 135"/>
              <a:gd name="T53" fmla="*/ 435987825 h 176"/>
              <a:gd name="T54" fmla="*/ 63720133 w 135"/>
              <a:gd name="T55" fmla="*/ 423386250 h 176"/>
              <a:gd name="T56" fmla="*/ 37833300 w 135"/>
              <a:gd name="T57" fmla="*/ 400705638 h 176"/>
              <a:gd name="T58" fmla="*/ 15930033 w 135"/>
              <a:gd name="T59" fmla="*/ 367942813 h 176"/>
              <a:gd name="T60" fmla="*/ 3982156 w 135"/>
              <a:gd name="T61" fmla="*/ 325100950 h 176"/>
              <a:gd name="T62" fmla="*/ 0 w 135"/>
              <a:gd name="T63" fmla="*/ 272176875 h 176"/>
              <a:gd name="T64" fmla="*/ 9956800 w 135"/>
              <a:gd name="T65" fmla="*/ 196572188 h 176"/>
              <a:gd name="T66" fmla="*/ 39824378 w 135"/>
              <a:gd name="T67" fmla="*/ 126007813 h 176"/>
              <a:gd name="T68" fmla="*/ 79648756 w 135"/>
              <a:gd name="T69" fmla="*/ 65524063 h 176"/>
              <a:gd name="T70" fmla="*/ 127438856 w 135"/>
              <a:gd name="T71" fmla="*/ 25201563 h 176"/>
              <a:gd name="T72" fmla="*/ 177220033 w 135"/>
              <a:gd name="T73" fmla="*/ 5040313 h 176"/>
              <a:gd name="T74" fmla="*/ 195141144 w 135"/>
              <a:gd name="T75" fmla="*/ 5040313 h 176"/>
              <a:gd name="T76" fmla="*/ 209080100 w 135"/>
              <a:gd name="T77" fmla="*/ 12601575 h 176"/>
              <a:gd name="T78" fmla="*/ 219035489 w 135"/>
              <a:gd name="T79" fmla="*/ 12601575 h 176"/>
              <a:gd name="T80" fmla="*/ 223017644 w 135"/>
              <a:gd name="T81" fmla="*/ 5040313 h 176"/>
              <a:gd name="T82" fmla="*/ 228992289 w 135"/>
              <a:gd name="T83" fmla="*/ 0 h 176"/>
              <a:gd name="T84" fmla="*/ 234965522 w 135"/>
              <a:gd name="T85" fmla="*/ 0 h 176"/>
              <a:gd name="T86" fmla="*/ 244922322 w 135"/>
              <a:gd name="T87" fmla="*/ 0 h 176"/>
              <a:gd name="T88" fmla="*/ 252886633 w 135"/>
              <a:gd name="T89" fmla="*/ 7561263 h 176"/>
              <a:gd name="T90" fmla="*/ 258859867 w 135"/>
              <a:gd name="T91" fmla="*/ 20161250 h 176"/>
              <a:gd name="T92" fmla="*/ 262843433 w 135"/>
              <a:gd name="T93" fmla="*/ 37803138 h 176"/>
              <a:gd name="T94" fmla="*/ 264834511 w 135"/>
              <a:gd name="T95" fmla="*/ 60483750 h 176"/>
              <a:gd name="T96" fmla="*/ 264834511 w 135"/>
              <a:gd name="T97" fmla="*/ 83165950 h 176"/>
              <a:gd name="T98" fmla="*/ 262843433 w 135"/>
              <a:gd name="T99" fmla="*/ 100806250 h 176"/>
              <a:gd name="T100" fmla="*/ 256868789 w 135"/>
              <a:gd name="T101" fmla="*/ 113407825 h 176"/>
              <a:gd name="T102" fmla="*/ 250895556 w 135"/>
              <a:gd name="T103" fmla="*/ 123488450 h 176"/>
              <a:gd name="T104" fmla="*/ 240938756 w 135"/>
              <a:gd name="T105" fmla="*/ 128528763 h 176"/>
              <a:gd name="T106" fmla="*/ 230983367 w 135"/>
              <a:gd name="T107" fmla="*/ 128528763 h 176"/>
              <a:gd name="T108" fmla="*/ 221026567 w 135"/>
              <a:gd name="T109" fmla="*/ 126007813 h 176"/>
              <a:gd name="T110" fmla="*/ 213062256 w 135"/>
              <a:gd name="T111" fmla="*/ 120967500 h 176"/>
              <a:gd name="T112" fmla="*/ 207089022 w 135"/>
              <a:gd name="T113" fmla="*/ 110886875 h 176"/>
              <a:gd name="T114" fmla="*/ 205096533 w 135"/>
              <a:gd name="T115" fmla="*/ 98286888 h 176"/>
              <a:gd name="T116" fmla="*/ 203105456 w 135"/>
              <a:gd name="T117" fmla="*/ 85685313 h 176"/>
              <a:gd name="T118" fmla="*/ 193150067 w 135"/>
              <a:gd name="T119" fmla="*/ 80645000 h 176"/>
              <a:gd name="T120" fmla="*/ 183193267 w 135"/>
              <a:gd name="T121" fmla="*/ 83165950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3051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42301980 w 151"/>
              <a:gd name="T1" fmla="*/ 0 h 176"/>
              <a:gd name="T2" fmla="*/ 50359297 w 151"/>
              <a:gd name="T3" fmla="*/ 2520950 h 176"/>
              <a:gd name="T4" fmla="*/ 56402640 w 151"/>
              <a:gd name="T5" fmla="*/ 7561263 h 176"/>
              <a:gd name="T6" fmla="*/ 60432008 w 151"/>
              <a:gd name="T7" fmla="*/ 15120938 h 176"/>
              <a:gd name="T8" fmla="*/ 62445983 w 151"/>
              <a:gd name="T9" fmla="*/ 22682200 h 176"/>
              <a:gd name="T10" fmla="*/ 64459957 w 151"/>
              <a:gd name="T11" fmla="*/ 30241875 h 176"/>
              <a:gd name="T12" fmla="*/ 62445983 w 151"/>
              <a:gd name="T13" fmla="*/ 90725625 h 176"/>
              <a:gd name="T14" fmla="*/ 62445983 w 151"/>
              <a:gd name="T15" fmla="*/ 229335013 h 176"/>
              <a:gd name="T16" fmla="*/ 68489325 w 151"/>
              <a:gd name="T17" fmla="*/ 282257500 h 176"/>
              <a:gd name="T18" fmla="*/ 76546643 w 151"/>
              <a:gd name="T19" fmla="*/ 309980013 h 176"/>
              <a:gd name="T20" fmla="*/ 86619354 w 151"/>
              <a:gd name="T21" fmla="*/ 330141263 h 176"/>
              <a:gd name="T22" fmla="*/ 98704620 w 151"/>
              <a:gd name="T23" fmla="*/ 347781563 h 176"/>
              <a:gd name="T24" fmla="*/ 112805280 w 151"/>
              <a:gd name="T25" fmla="*/ 357862188 h 176"/>
              <a:gd name="T26" fmla="*/ 126905940 w 151"/>
              <a:gd name="T27" fmla="*/ 362902500 h 176"/>
              <a:gd name="T28" fmla="*/ 149065336 w 151"/>
              <a:gd name="T29" fmla="*/ 360383138 h 176"/>
              <a:gd name="T30" fmla="*/ 175251262 w 151"/>
              <a:gd name="T31" fmla="*/ 347781563 h 176"/>
              <a:gd name="T32" fmla="*/ 197410659 w 151"/>
              <a:gd name="T33" fmla="*/ 327620313 h 176"/>
              <a:gd name="T34" fmla="*/ 213525293 w 151"/>
              <a:gd name="T35" fmla="*/ 294859075 h 176"/>
              <a:gd name="T36" fmla="*/ 225611979 w 151"/>
              <a:gd name="T37" fmla="*/ 254536575 h 176"/>
              <a:gd name="T38" fmla="*/ 233669296 w 151"/>
              <a:gd name="T39" fmla="*/ 206652813 h 176"/>
              <a:gd name="T40" fmla="*/ 239712639 w 151"/>
              <a:gd name="T41" fmla="*/ 148690013 h 176"/>
              <a:gd name="T42" fmla="*/ 239712639 w 151"/>
              <a:gd name="T43" fmla="*/ 80645000 h 176"/>
              <a:gd name="T44" fmla="*/ 239712639 w 151"/>
              <a:gd name="T45" fmla="*/ 30241875 h 176"/>
              <a:gd name="T46" fmla="*/ 239712639 w 151"/>
              <a:gd name="T47" fmla="*/ 22682200 h 176"/>
              <a:gd name="T48" fmla="*/ 243740588 w 151"/>
              <a:gd name="T49" fmla="*/ 15120938 h 176"/>
              <a:gd name="T50" fmla="*/ 247769956 w 151"/>
              <a:gd name="T51" fmla="*/ 7561263 h 176"/>
              <a:gd name="T52" fmla="*/ 253813299 w 151"/>
              <a:gd name="T53" fmla="*/ 2520950 h 176"/>
              <a:gd name="T54" fmla="*/ 261870616 w 151"/>
              <a:gd name="T55" fmla="*/ 0 h 176"/>
              <a:gd name="T56" fmla="*/ 275971276 w 151"/>
              <a:gd name="T57" fmla="*/ 0 h 176"/>
              <a:gd name="T58" fmla="*/ 282014619 w 151"/>
              <a:gd name="T59" fmla="*/ 0 h 176"/>
              <a:gd name="T60" fmla="*/ 290071936 w 151"/>
              <a:gd name="T61" fmla="*/ 2520950 h 176"/>
              <a:gd name="T62" fmla="*/ 294101304 w 151"/>
              <a:gd name="T63" fmla="*/ 7561263 h 176"/>
              <a:gd name="T64" fmla="*/ 298129253 w 151"/>
              <a:gd name="T65" fmla="*/ 15120938 h 176"/>
              <a:gd name="T66" fmla="*/ 300143228 w 151"/>
              <a:gd name="T67" fmla="*/ 27722513 h 176"/>
              <a:gd name="T68" fmla="*/ 302158621 w 151"/>
              <a:gd name="T69" fmla="*/ 65524063 h 176"/>
              <a:gd name="T70" fmla="*/ 302158621 w 151"/>
              <a:gd name="T71" fmla="*/ 143649700 h 176"/>
              <a:gd name="T72" fmla="*/ 292085910 w 151"/>
              <a:gd name="T73" fmla="*/ 219254388 h 176"/>
              <a:gd name="T74" fmla="*/ 275971276 w 151"/>
              <a:gd name="T75" fmla="*/ 287297813 h 176"/>
              <a:gd name="T76" fmla="*/ 255827273 w 151"/>
              <a:gd name="T77" fmla="*/ 345262200 h 176"/>
              <a:gd name="T78" fmla="*/ 229639928 w 151"/>
              <a:gd name="T79" fmla="*/ 390625013 h 176"/>
              <a:gd name="T80" fmla="*/ 199424633 w 151"/>
              <a:gd name="T81" fmla="*/ 420866888 h 176"/>
              <a:gd name="T82" fmla="*/ 161150602 w 151"/>
              <a:gd name="T83" fmla="*/ 438507188 h 176"/>
              <a:gd name="T84" fmla="*/ 120862597 w 151"/>
              <a:gd name="T85" fmla="*/ 441028138 h 176"/>
              <a:gd name="T86" fmla="*/ 88633328 w 151"/>
              <a:gd name="T87" fmla="*/ 433466875 h 176"/>
              <a:gd name="T88" fmla="*/ 62445983 w 151"/>
              <a:gd name="T89" fmla="*/ 415826575 h 176"/>
              <a:gd name="T90" fmla="*/ 40288005 w 151"/>
              <a:gd name="T91" fmla="*/ 390625013 h 176"/>
              <a:gd name="T92" fmla="*/ 22157977 w 151"/>
              <a:gd name="T93" fmla="*/ 352821875 h 176"/>
              <a:gd name="T94" fmla="*/ 8057317 w 151"/>
              <a:gd name="T95" fmla="*/ 307459063 h 176"/>
              <a:gd name="T96" fmla="*/ 0 w 151"/>
              <a:gd name="T97" fmla="*/ 254536575 h 176"/>
              <a:gd name="T98" fmla="*/ 0 w 151"/>
              <a:gd name="T99" fmla="*/ 115927188 h 176"/>
              <a:gd name="T100" fmla="*/ 0 w 151"/>
              <a:gd name="T101" fmla="*/ 30241875 h 176"/>
              <a:gd name="T102" fmla="*/ 0 w 151"/>
              <a:gd name="T103" fmla="*/ 22682200 h 176"/>
              <a:gd name="T104" fmla="*/ 2013974 w 151"/>
              <a:gd name="T105" fmla="*/ 15120938 h 176"/>
              <a:gd name="T106" fmla="*/ 6043343 w 151"/>
              <a:gd name="T107" fmla="*/ 7561263 h 176"/>
              <a:gd name="T108" fmla="*/ 12086685 w 151"/>
              <a:gd name="T109" fmla="*/ 2520950 h 176"/>
              <a:gd name="T110" fmla="*/ 22157977 w 151"/>
              <a:gd name="T111" fmla="*/ 0 h 176"/>
              <a:gd name="T112" fmla="*/ 34244663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3052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186491887 h 181"/>
              <a:gd name="T2" fmla="*/ 0 w 131"/>
              <a:gd name="T3" fmla="*/ 35282249 h 181"/>
              <a:gd name="T4" fmla="*/ 2010508 w 131"/>
              <a:gd name="T5" fmla="*/ 22682239 h 181"/>
              <a:gd name="T6" fmla="*/ 8040612 w 131"/>
              <a:gd name="T7" fmla="*/ 12601597 h 181"/>
              <a:gd name="T8" fmla="*/ 20102239 w 131"/>
              <a:gd name="T9" fmla="*/ 5040321 h 181"/>
              <a:gd name="T10" fmla="*/ 34174374 w 131"/>
              <a:gd name="T11" fmla="*/ 0 h 181"/>
              <a:gd name="T12" fmla="*/ 60308136 w 131"/>
              <a:gd name="T13" fmla="*/ 0 h 181"/>
              <a:gd name="T14" fmla="*/ 118607183 w 131"/>
              <a:gd name="T15" fmla="*/ 12601597 h 181"/>
              <a:gd name="T16" fmla="*/ 164843184 w 131"/>
              <a:gd name="T17" fmla="*/ 35282249 h 181"/>
              <a:gd name="T18" fmla="*/ 201029483 w 131"/>
              <a:gd name="T19" fmla="*/ 70564498 h 181"/>
              <a:gd name="T20" fmla="*/ 227163245 w 131"/>
              <a:gd name="T21" fmla="*/ 113408022 h 181"/>
              <a:gd name="T22" fmla="*/ 243245888 w 131"/>
              <a:gd name="T23" fmla="*/ 168851556 h 181"/>
              <a:gd name="T24" fmla="*/ 243245888 w 131"/>
              <a:gd name="T25" fmla="*/ 201612851 h 181"/>
              <a:gd name="T26" fmla="*/ 235203858 w 131"/>
              <a:gd name="T27" fmla="*/ 224295090 h 181"/>
              <a:gd name="T28" fmla="*/ 221131723 w 131"/>
              <a:gd name="T29" fmla="*/ 246975742 h 181"/>
              <a:gd name="T30" fmla="*/ 203039991 w 131"/>
              <a:gd name="T31" fmla="*/ 264617660 h 181"/>
              <a:gd name="T32" fmla="*/ 180925826 w 131"/>
              <a:gd name="T33" fmla="*/ 282257991 h 181"/>
              <a:gd name="T34" fmla="*/ 188967856 w 131"/>
              <a:gd name="T35" fmla="*/ 307459598 h 181"/>
              <a:gd name="T36" fmla="*/ 211080603 w 131"/>
              <a:gd name="T37" fmla="*/ 327620883 h 181"/>
              <a:gd name="T38" fmla="*/ 229173753 w 131"/>
              <a:gd name="T39" fmla="*/ 350303122 h 181"/>
              <a:gd name="T40" fmla="*/ 245254977 w 131"/>
              <a:gd name="T41" fmla="*/ 370464407 h 181"/>
              <a:gd name="T42" fmla="*/ 255307515 w 131"/>
              <a:gd name="T43" fmla="*/ 393145059 h 181"/>
              <a:gd name="T44" fmla="*/ 259327112 w 131"/>
              <a:gd name="T45" fmla="*/ 410786977 h 181"/>
              <a:gd name="T46" fmla="*/ 255307515 w 131"/>
              <a:gd name="T47" fmla="*/ 425907941 h 181"/>
              <a:gd name="T48" fmla="*/ 249275992 w 131"/>
              <a:gd name="T49" fmla="*/ 433467629 h 181"/>
              <a:gd name="T50" fmla="*/ 243245888 w 131"/>
              <a:gd name="T51" fmla="*/ 441028905 h 181"/>
              <a:gd name="T52" fmla="*/ 237214365 w 131"/>
              <a:gd name="T53" fmla="*/ 443548272 h 181"/>
              <a:gd name="T54" fmla="*/ 227163245 w 131"/>
              <a:gd name="T55" fmla="*/ 441028905 h 181"/>
              <a:gd name="T56" fmla="*/ 205049081 w 131"/>
              <a:gd name="T57" fmla="*/ 425907941 h 181"/>
              <a:gd name="T58" fmla="*/ 172885214 w 131"/>
              <a:gd name="T59" fmla="*/ 393145059 h 181"/>
              <a:gd name="T60" fmla="*/ 134689825 w 131"/>
              <a:gd name="T61" fmla="*/ 357862810 h 181"/>
              <a:gd name="T62" fmla="*/ 96494436 w 131"/>
              <a:gd name="T63" fmla="*/ 332661204 h 181"/>
              <a:gd name="T64" fmla="*/ 62318644 w 131"/>
              <a:gd name="T65" fmla="*/ 335182158 h 181"/>
              <a:gd name="T66" fmla="*/ 62318644 w 131"/>
              <a:gd name="T67" fmla="*/ 410786977 h 181"/>
              <a:gd name="T68" fmla="*/ 60308136 w 131"/>
              <a:gd name="T69" fmla="*/ 433467629 h 181"/>
              <a:gd name="T70" fmla="*/ 56288539 w 131"/>
              <a:gd name="T71" fmla="*/ 441028905 h 181"/>
              <a:gd name="T72" fmla="*/ 52267524 w 131"/>
              <a:gd name="T73" fmla="*/ 446069226 h 181"/>
              <a:gd name="T74" fmla="*/ 44226912 w 131"/>
              <a:gd name="T75" fmla="*/ 451109547 h 181"/>
              <a:gd name="T76" fmla="*/ 36184882 w 131"/>
              <a:gd name="T77" fmla="*/ 451109547 h 181"/>
              <a:gd name="T78" fmla="*/ 26133762 w 131"/>
              <a:gd name="T79" fmla="*/ 453628914 h 181"/>
              <a:gd name="T80" fmla="*/ 16082642 w 131"/>
              <a:gd name="T81" fmla="*/ 451109547 h 181"/>
              <a:gd name="T82" fmla="*/ 8040612 w 131"/>
              <a:gd name="T83" fmla="*/ 446069226 h 181"/>
              <a:gd name="T84" fmla="*/ 4021015 w 131"/>
              <a:gd name="T85" fmla="*/ 441028905 h 181"/>
              <a:gd name="T86" fmla="*/ 0 w 131"/>
              <a:gd name="T87" fmla="*/ 433467629 h 181"/>
              <a:gd name="T88" fmla="*/ 108556063 w 131"/>
              <a:gd name="T89" fmla="*/ 241935421 h 181"/>
              <a:gd name="T90" fmla="*/ 130668810 w 131"/>
              <a:gd name="T91" fmla="*/ 234375733 h 181"/>
              <a:gd name="T92" fmla="*/ 146751452 w 131"/>
              <a:gd name="T93" fmla="*/ 224295090 h 181"/>
              <a:gd name="T94" fmla="*/ 160823587 w 131"/>
              <a:gd name="T95" fmla="*/ 214214448 h 181"/>
              <a:gd name="T96" fmla="*/ 172885214 w 131"/>
              <a:gd name="T97" fmla="*/ 196572530 h 181"/>
              <a:gd name="T98" fmla="*/ 182936334 w 131"/>
              <a:gd name="T99" fmla="*/ 176411244 h 181"/>
              <a:gd name="T100" fmla="*/ 172885214 w 131"/>
              <a:gd name="T101" fmla="*/ 148690271 h 181"/>
              <a:gd name="T102" fmla="*/ 158813079 w 131"/>
              <a:gd name="T103" fmla="*/ 123488665 h 181"/>
              <a:gd name="T104" fmla="*/ 140719929 w 131"/>
              <a:gd name="T105" fmla="*/ 103327380 h 181"/>
              <a:gd name="T106" fmla="*/ 116596675 w 131"/>
              <a:gd name="T107" fmla="*/ 88206416 h 181"/>
              <a:gd name="T108" fmla="*/ 88452406 w 131"/>
              <a:gd name="T109" fmla="*/ 80645140 h 181"/>
              <a:gd name="T110" fmla="*/ 70360674 w 131"/>
              <a:gd name="T111" fmla="*/ 78125773 h 181"/>
              <a:gd name="T112" fmla="*/ 62318644 w 131"/>
              <a:gd name="T113" fmla="*/ 118448344 h 181"/>
              <a:gd name="T114" fmla="*/ 62318644 w 131"/>
              <a:gd name="T115" fmla="*/ 241935421 h 181"/>
              <a:gd name="T116" fmla="*/ 96494436 w 131"/>
              <a:gd name="T117" fmla="*/ 241935421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3053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56842504 w 130"/>
              <a:gd name="T1" fmla="*/ 63003006 h 187"/>
              <a:gd name="T2" fmla="*/ 252829451 w 130"/>
              <a:gd name="T3" fmla="*/ 73083614 h 187"/>
              <a:gd name="T4" fmla="*/ 246809162 w 130"/>
              <a:gd name="T5" fmla="*/ 83164222 h 187"/>
              <a:gd name="T6" fmla="*/ 238783055 w 130"/>
              <a:gd name="T7" fmla="*/ 88204526 h 187"/>
              <a:gd name="T8" fmla="*/ 228749713 w 130"/>
              <a:gd name="T9" fmla="*/ 88204526 h 187"/>
              <a:gd name="T10" fmla="*/ 220723607 w 130"/>
              <a:gd name="T11" fmla="*/ 88204526 h 187"/>
              <a:gd name="T12" fmla="*/ 216710553 w 130"/>
              <a:gd name="T13" fmla="*/ 88204526 h 187"/>
              <a:gd name="T14" fmla="*/ 214704735 w 130"/>
              <a:gd name="T15" fmla="*/ 83164222 h 187"/>
              <a:gd name="T16" fmla="*/ 210691681 w 130"/>
              <a:gd name="T17" fmla="*/ 78123918 h 187"/>
              <a:gd name="T18" fmla="*/ 202664158 w 130"/>
              <a:gd name="T19" fmla="*/ 78123918 h 187"/>
              <a:gd name="T20" fmla="*/ 132435014 w 130"/>
              <a:gd name="T21" fmla="*/ 78123918 h 187"/>
              <a:gd name="T22" fmla="*/ 82269721 w 130"/>
              <a:gd name="T23" fmla="*/ 78123918 h 187"/>
              <a:gd name="T24" fmla="*/ 74243614 w 130"/>
              <a:gd name="T25" fmla="*/ 80644864 h 187"/>
              <a:gd name="T26" fmla="*/ 70230560 w 130"/>
              <a:gd name="T27" fmla="*/ 83164222 h 187"/>
              <a:gd name="T28" fmla="*/ 68223325 w 130"/>
              <a:gd name="T29" fmla="*/ 88204526 h 187"/>
              <a:gd name="T30" fmla="*/ 68223325 w 130"/>
              <a:gd name="T31" fmla="*/ 128526959 h 187"/>
              <a:gd name="T32" fmla="*/ 88290009 w 130"/>
              <a:gd name="T33" fmla="*/ 189010607 h 187"/>
              <a:gd name="T34" fmla="*/ 204671393 w 130"/>
              <a:gd name="T35" fmla="*/ 181450944 h 187"/>
              <a:gd name="T36" fmla="*/ 230756948 w 130"/>
              <a:gd name="T37" fmla="*/ 178929999 h 187"/>
              <a:gd name="T38" fmla="*/ 234770002 w 130"/>
              <a:gd name="T39" fmla="*/ 183970303 h 187"/>
              <a:gd name="T40" fmla="*/ 238783055 w 130"/>
              <a:gd name="T41" fmla="*/ 189010607 h 187"/>
              <a:gd name="T42" fmla="*/ 242796109 w 130"/>
              <a:gd name="T43" fmla="*/ 199091215 h 187"/>
              <a:gd name="T44" fmla="*/ 242796109 w 130"/>
              <a:gd name="T45" fmla="*/ 211692768 h 187"/>
              <a:gd name="T46" fmla="*/ 242796109 w 130"/>
              <a:gd name="T47" fmla="*/ 229333039 h 187"/>
              <a:gd name="T48" fmla="*/ 240790290 w 130"/>
              <a:gd name="T49" fmla="*/ 241934593 h 187"/>
              <a:gd name="T50" fmla="*/ 236777237 w 130"/>
              <a:gd name="T51" fmla="*/ 249494255 h 187"/>
              <a:gd name="T52" fmla="*/ 232762767 w 130"/>
              <a:gd name="T53" fmla="*/ 254534559 h 187"/>
              <a:gd name="T54" fmla="*/ 228749713 w 130"/>
              <a:gd name="T55" fmla="*/ 257055505 h 187"/>
              <a:gd name="T56" fmla="*/ 166546677 w 130"/>
              <a:gd name="T57" fmla="*/ 262095809 h 187"/>
              <a:gd name="T58" fmla="*/ 68223325 w 130"/>
              <a:gd name="T59" fmla="*/ 284776383 h 187"/>
              <a:gd name="T60" fmla="*/ 66217507 w 130"/>
              <a:gd name="T61" fmla="*/ 375501855 h 187"/>
              <a:gd name="T62" fmla="*/ 168552495 w 130"/>
              <a:gd name="T63" fmla="*/ 390622767 h 187"/>
              <a:gd name="T64" fmla="*/ 230756948 w 130"/>
              <a:gd name="T65" fmla="*/ 390622767 h 187"/>
              <a:gd name="T66" fmla="*/ 236777237 w 130"/>
              <a:gd name="T67" fmla="*/ 393143713 h 187"/>
              <a:gd name="T68" fmla="*/ 238783055 w 130"/>
              <a:gd name="T69" fmla="*/ 400703375 h 187"/>
              <a:gd name="T70" fmla="*/ 242796109 w 130"/>
              <a:gd name="T71" fmla="*/ 408264625 h 187"/>
              <a:gd name="T72" fmla="*/ 242796109 w 130"/>
              <a:gd name="T73" fmla="*/ 425904895 h 187"/>
              <a:gd name="T74" fmla="*/ 240790290 w 130"/>
              <a:gd name="T75" fmla="*/ 441025807 h 187"/>
              <a:gd name="T76" fmla="*/ 236777237 w 130"/>
              <a:gd name="T77" fmla="*/ 451106415 h 187"/>
              <a:gd name="T78" fmla="*/ 230756948 w 130"/>
              <a:gd name="T79" fmla="*/ 458667665 h 187"/>
              <a:gd name="T80" fmla="*/ 224736660 w 130"/>
              <a:gd name="T81" fmla="*/ 463707969 h 187"/>
              <a:gd name="T82" fmla="*/ 214704735 w 130"/>
              <a:gd name="T83" fmla="*/ 466227327 h 187"/>
              <a:gd name="T84" fmla="*/ 154506100 w 130"/>
              <a:gd name="T85" fmla="*/ 468748273 h 187"/>
              <a:gd name="T86" fmla="*/ 58191400 w 130"/>
              <a:gd name="T87" fmla="*/ 466227327 h 187"/>
              <a:gd name="T88" fmla="*/ 38124716 w 130"/>
              <a:gd name="T89" fmla="*/ 458667665 h 187"/>
              <a:gd name="T90" fmla="*/ 22072502 w 130"/>
              <a:gd name="T91" fmla="*/ 446066111 h 187"/>
              <a:gd name="T92" fmla="*/ 10033342 w 130"/>
              <a:gd name="T93" fmla="*/ 430945199 h 187"/>
              <a:gd name="T94" fmla="*/ 4013053 w 130"/>
              <a:gd name="T95" fmla="*/ 410783983 h 187"/>
              <a:gd name="T96" fmla="*/ 0 w 130"/>
              <a:gd name="T97" fmla="*/ 388103409 h 187"/>
              <a:gd name="T98" fmla="*/ 4013053 w 130"/>
              <a:gd name="T99" fmla="*/ 156249424 h 187"/>
              <a:gd name="T100" fmla="*/ 6020288 w 130"/>
              <a:gd name="T101" fmla="*/ 15120912 h 187"/>
              <a:gd name="T102" fmla="*/ 10033342 w 130"/>
              <a:gd name="T103" fmla="*/ 7559662 h 187"/>
              <a:gd name="T104" fmla="*/ 14046395 w 130"/>
              <a:gd name="T105" fmla="*/ 2519358 h 187"/>
              <a:gd name="T106" fmla="*/ 20065267 w 130"/>
              <a:gd name="T107" fmla="*/ 0 h 187"/>
              <a:gd name="T108" fmla="*/ 98321935 w 130"/>
              <a:gd name="T109" fmla="*/ 0 h 187"/>
              <a:gd name="T110" fmla="*/ 220723607 w 130"/>
              <a:gd name="T111" fmla="*/ 0 h 187"/>
              <a:gd name="T112" fmla="*/ 232762767 w 130"/>
              <a:gd name="T113" fmla="*/ 5040304 h 187"/>
              <a:gd name="T114" fmla="*/ 242796109 w 130"/>
              <a:gd name="T115" fmla="*/ 12599966 h 187"/>
              <a:gd name="T116" fmla="*/ 250822216 w 130"/>
              <a:gd name="T117" fmla="*/ 20161216 h 187"/>
              <a:gd name="T118" fmla="*/ 256842504 w 130"/>
              <a:gd name="T119" fmla="*/ 32761182 h 187"/>
              <a:gd name="T120" fmla="*/ 258848323 w 130"/>
              <a:gd name="T121" fmla="*/ 47882094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625" r:id="rId1"/>
    <p:sldLayoutId id="2147496626" r:id="rId2"/>
    <p:sldLayoutId id="2147496627" r:id="rId3"/>
    <p:sldLayoutId id="2147496628" r:id="rId4"/>
    <p:sldLayoutId id="2147496629" r:id="rId5"/>
    <p:sldLayoutId id="2147496630" r:id="rId6"/>
    <p:sldLayoutId id="2147496631" r:id="rId7"/>
    <p:sldLayoutId id="2147496632" r:id="rId8"/>
    <p:sldLayoutId id="2147496633" r:id="rId9"/>
    <p:sldLayoutId id="2147496634" r:id="rId10"/>
    <p:sldLayoutId id="2147496635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B643C3-7BFB-421E-A59A-9B7CC092F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219" r:id="rId1"/>
    <p:sldLayoutId id="2147497220" r:id="rId2"/>
    <p:sldLayoutId id="2147497221" r:id="rId3"/>
    <p:sldLayoutId id="2147497222" r:id="rId4"/>
    <p:sldLayoutId id="2147497223" r:id="rId5"/>
    <p:sldLayoutId id="2147497224" r:id="rId6"/>
    <p:sldLayoutId id="2147497225" r:id="rId7"/>
    <p:sldLayoutId id="2147497226" r:id="rId8"/>
    <p:sldLayoutId id="2147497227" r:id="rId9"/>
    <p:sldLayoutId id="2147497228" r:id="rId10"/>
    <p:sldLayoutId id="21474972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31746F-778C-4439-81A2-0A80E5997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230" r:id="rId1"/>
    <p:sldLayoutId id="2147497231" r:id="rId2"/>
    <p:sldLayoutId id="2147497232" r:id="rId3"/>
    <p:sldLayoutId id="2147497233" r:id="rId4"/>
    <p:sldLayoutId id="2147497234" r:id="rId5"/>
    <p:sldLayoutId id="2147497235" r:id="rId6"/>
    <p:sldLayoutId id="2147497236" r:id="rId7"/>
    <p:sldLayoutId id="2147497237" r:id="rId8"/>
    <p:sldLayoutId id="2147497238" r:id="rId9"/>
    <p:sldLayoutId id="2147497239" r:id="rId10"/>
    <p:sldLayoutId id="21474972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E257AA5-D24D-4F95-928E-ABAA4595C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241" r:id="rId1"/>
    <p:sldLayoutId id="2147497242" r:id="rId2"/>
    <p:sldLayoutId id="2147497243" r:id="rId3"/>
    <p:sldLayoutId id="2147497244" r:id="rId4"/>
    <p:sldLayoutId id="2147497245" r:id="rId5"/>
    <p:sldLayoutId id="2147497246" r:id="rId6"/>
    <p:sldLayoutId id="2147497247" r:id="rId7"/>
    <p:sldLayoutId id="2147497248" r:id="rId8"/>
    <p:sldLayoutId id="2147497249" r:id="rId9"/>
    <p:sldLayoutId id="2147497250" r:id="rId10"/>
    <p:sldLayoutId id="21474972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736DF3-022E-46DA-BBF5-14EDC2DD9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252" r:id="rId1"/>
    <p:sldLayoutId id="2147497253" r:id="rId2"/>
    <p:sldLayoutId id="2147497254" r:id="rId3"/>
    <p:sldLayoutId id="2147497255" r:id="rId4"/>
    <p:sldLayoutId id="2147497256" r:id="rId5"/>
    <p:sldLayoutId id="2147497257" r:id="rId6"/>
    <p:sldLayoutId id="2147497258" r:id="rId7"/>
    <p:sldLayoutId id="2147497259" r:id="rId8"/>
    <p:sldLayoutId id="2147497260" r:id="rId9"/>
    <p:sldLayoutId id="2147497261" r:id="rId10"/>
    <p:sldLayoutId id="21474972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B9DE38-D747-4D24-8DDB-75D4CF697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263" r:id="rId1"/>
    <p:sldLayoutId id="2147497264" r:id="rId2"/>
    <p:sldLayoutId id="2147497265" r:id="rId3"/>
    <p:sldLayoutId id="2147497266" r:id="rId4"/>
    <p:sldLayoutId id="2147497267" r:id="rId5"/>
    <p:sldLayoutId id="2147497268" r:id="rId6"/>
    <p:sldLayoutId id="2147497269" r:id="rId7"/>
    <p:sldLayoutId id="2147497270" r:id="rId8"/>
    <p:sldLayoutId id="2147497271" r:id="rId9"/>
    <p:sldLayoutId id="2147497272" r:id="rId10"/>
    <p:sldLayoutId id="21474972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2E10276-5803-498B-B266-DEE5CDF74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274" r:id="rId1"/>
    <p:sldLayoutId id="2147497275" r:id="rId2"/>
    <p:sldLayoutId id="2147497276" r:id="rId3"/>
    <p:sldLayoutId id="2147497277" r:id="rId4"/>
    <p:sldLayoutId id="2147497278" r:id="rId5"/>
    <p:sldLayoutId id="2147497279" r:id="rId6"/>
    <p:sldLayoutId id="2147497280" r:id="rId7"/>
    <p:sldLayoutId id="2147497281" r:id="rId8"/>
    <p:sldLayoutId id="2147497282" r:id="rId9"/>
    <p:sldLayoutId id="2147497283" r:id="rId10"/>
    <p:sldLayoutId id="21474972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31B4147-777A-4B87-9335-A2556E71A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285" r:id="rId1"/>
    <p:sldLayoutId id="2147497286" r:id="rId2"/>
    <p:sldLayoutId id="2147497287" r:id="rId3"/>
    <p:sldLayoutId id="2147497288" r:id="rId4"/>
    <p:sldLayoutId id="2147497289" r:id="rId5"/>
    <p:sldLayoutId id="2147497290" r:id="rId6"/>
    <p:sldLayoutId id="2147497291" r:id="rId7"/>
    <p:sldLayoutId id="2147497292" r:id="rId8"/>
    <p:sldLayoutId id="2147497293" r:id="rId9"/>
    <p:sldLayoutId id="2147497294" r:id="rId10"/>
    <p:sldLayoutId id="21474972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FD54440-B031-4350-BFB7-EAA54453B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296" r:id="rId1"/>
    <p:sldLayoutId id="2147497297" r:id="rId2"/>
    <p:sldLayoutId id="2147497298" r:id="rId3"/>
    <p:sldLayoutId id="2147497299" r:id="rId4"/>
    <p:sldLayoutId id="2147497300" r:id="rId5"/>
    <p:sldLayoutId id="2147497301" r:id="rId6"/>
    <p:sldLayoutId id="2147497302" r:id="rId7"/>
    <p:sldLayoutId id="2147497303" r:id="rId8"/>
    <p:sldLayoutId id="2147497304" r:id="rId9"/>
    <p:sldLayoutId id="2147497305" r:id="rId10"/>
    <p:sldLayoutId id="21474973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rgbClr val="00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TASC-Global-Title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3750" y="1598613"/>
            <a:ext cx="7688263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First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93750" y="577850"/>
            <a:ext cx="76882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7307" r:id="rId1"/>
    <p:sldLayoutId id="2147497308" r:id="rId2"/>
    <p:sldLayoutId id="2147497309" r:id="rId3"/>
    <p:sldLayoutId id="2147497310" r:id="rId4"/>
    <p:sldLayoutId id="2147497311" r:id="rId5"/>
    <p:sldLayoutId id="2147497312" r:id="rId6"/>
    <p:sldLayoutId id="2147497313" r:id="rId7"/>
    <p:sldLayoutId id="2147497314" r:id="rId8"/>
    <p:sldLayoutId id="2147497315" r:id="rId9"/>
    <p:sldLayoutId id="2147497316" r:id="rId10"/>
    <p:sldLayoutId id="2147497317" r:id="rId11"/>
  </p:sldLayoutIdLst>
  <p:txStyles>
    <p:titleStyle>
      <a:lvl1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2pPr>
      <a:lvl3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3pPr>
      <a:lvl4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4pPr>
      <a:lvl5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5pPr>
      <a:lvl6pPr marL="4572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6pPr>
      <a:lvl7pPr marL="9144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7pPr>
      <a:lvl8pPr marL="13716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8pPr>
      <a:lvl9pPr marL="18288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9pPr>
    </p:titleStyle>
    <p:bodyStyle>
      <a:lvl1pPr marL="173038" indent="-17303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▪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17525" indent="-23018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–"/>
        <a:defRPr sz="2000" b="1">
          <a:solidFill>
            <a:srgbClr val="FFFFFF"/>
          </a:solidFill>
          <a:latin typeface="+mn-lt"/>
        </a:defRPr>
      </a:lvl2pPr>
      <a:lvl3pPr marL="804863" indent="-17303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•"/>
        <a:defRPr sz="2000">
          <a:solidFill>
            <a:srgbClr val="FFFFFF"/>
          </a:solidFill>
          <a:latin typeface="+mn-lt"/>
        </a:defRPr>
      </a:lvl3pPr>
      <a:lvl4pPr marL="1376363" indent="-269875" algn="l" defTabSz="1020763" rtl="0" eaLnBrk="0" fontAlgn="base" hangingPunct="0">
        <a:spcBef>
          <a:spcPct val="0"/>
        </a:spcBef>
        <a:spcAft>
          <a:spcPct val="0"/>
        </a:spcAft>
        <a:buClr>
          <a:srgbClr val="FFCC00"/>
        </a:buClr>
        <a:buChar char="•"/>
        <a:defRPr sz="2800">
          <a:solidFill>
            <a:schemeClr val="tx1"/>
          </a:solidFill>
          <a:latin typeface="+mn-lt"/>
        </a:defRPr>
      </a:lvl4pPr>
      <a:lvl5pPr marL="24812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9384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956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8528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3100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fr-CA">
              <a:solidFill>
                <a:srgbClr val="94AF68"/>
              </a:solidFill>
            </a:endParaRPr>
          </a:p>
        </p:txBody>
      </p:sp>
      <p:pic>
        <p:nvPicPr>
          <p:cNvPr id="70659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425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81EB3ADF-CFAD-45AB-BC68-BDDCC226F107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70661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706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066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5693B22-FF71-48C6-BAE6-D252F7410BB8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A7ED90D-2E6B-4EAA-8FEA-0DE96FC230F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318" r:id="rId1"/>
    <p:sldLayoutId id="2147497319" r:id="rId2"/>
    <p:sldLayoutId id="2147497320" r:id="rId3"/>
    <p:sldLayoutId id="2147497321" r:id="rId4"/>
    <p:sldLayoutId id="2147497322" r:id="rId5"/>
    <p:sldLayoutId id="2147497323" r:id="rId6"/>
    <p:sldLayoutId id="2147497324" r:id="rId7"/>
    <p:sldLayoutId id="2147497325" r:id="rId8"/>
    <p:sldLayoutId id="2147497326" r:id="rId9"/>
    <p:sldLayoutId id="2147497327" r:id="rId10"/>
    <p:sldLayoutId id="21474973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7921711-FCF8-4B6A-A6FC-8517567CD4E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2C2D223-720E-4207-B50F-B10711D04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36" r:id="rId1"/>
    <p:sldLayoutId id="2147496637" r:id="rId2"/>
    <p:sldLayoutId id="2147496638" r:id="rId3"/>
    <p:sldLayoutId id="2147496639" r:id="rId4"/>
    <p:sldLayoutId id="2147496640" r:id="rId5"/>
    <p:sldLayoutId id="2147496641" r:id="rId6"/>
    <p:sldLayoutId id="2147496642" r:id="rId7"/>
    <p:sldLayoutId id="2147496643" r:id="rId8"/>
    <p:sldLayoutId id="2147496644" r:id="rId9"/>
    <p:sldLayoutId id="2147496645" r:id="rId10"/>
    <p:sldLayoutId id="21474966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71683" name="Picture 6" descr="P:\CCS_PPT\ppt\cover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8" descr="1line-tagENG185k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548" r:id="rId1"/>
    <p:sldLayoutId id="2147497329" r:id="rId2"/>
    <p:sldLayoutId id="2147497330" r:id="rId3"/>
    <p:sldLayoutId id="2147497331" r:id="rId4"/>
    <p:sldLayoutId id="2147497332" r:id="rId5"/>
    <p:sldLayoutId id="2147497333" r:id="rId6"/>
    <p:sldLayoutId id="2147497334" r:id="rId7"/>
    <p:sldLayoutId id="2147497335" r:id="rId8"/>
    <p:sldLayoutId id="2147497336" r:id="rId9"/>
    <p:sldLayoutId id="2147497337" r:id="rId10"/>
    <p:sldLayoutId id="21474973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fr-CA">
              <a:solidFill>
                <a:srgbClr val="94AF68"/>
              </a:solidFill>
            </a:endParaRPr>
          </a:p>
        </p:txBody>
      </p:sp>
      <p:pic>
        <p:nvPicPr>
          <p:cNvPr id="72707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425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FA7B69FE-9623-416B-9D74-D7559DD701E8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72709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727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271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8A087D3-B939-47D3-B4E0-9A0D986108E6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2BC9EEE-8BC0-40D2-9DF8-67BEA35D63A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339" r:id="rId1"/>
    <p:sldLayoutId id="2147497340" r:id="rId2"/>
    <p:sldLayoutId id="2147497341" r:id="rId3"/>
    <p:sldLayoutId id="2147497342" r:id="rId4"/>
    <p:sldLayoutId id="2147497343" r:id="rId5"/>
    <p:sldLayoutId id="2147497344" r:id="rId6"/>
    <p:sldLayoutId id="2147497345" r:id="rId7"/>
    <p:sldLayoutId id="2147497346" r:id="rId8"/>
    <p:sldLayoutId id="2147497347" r:id="rId9"/>
    <p:sldLayoutId id="2147497348" r:id="rId10"/>
    <p:sldLayoutId id="21474973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71" descr="PLATO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271463"/>
            <a:ext cx="30384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006475"/>
            <a:ext cx="80581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373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2400"/>
            <a:ext cx="804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350" r:id="rId1"/>
    <p:sldLayoutId id="2147497351" r:id="rId2"/>
    <p:sldLayoutId id="2147497352" r:id="rId3"/>
    <p:sldLayoutId id="2147497353" r:id="rId4"/>
    <p:sldLayoutId id="2147497354" r:id="rId5"/>
    <p:sldLayoutId id="2147497355" r:id="rId6"/>
    <p:sldLayoutId id="2147497356" r:id="rId7"/>
    <p:sldLayoutId id="2147497357" r:id="rId8"/>
    <p:sldLayoutId id="2147497358" r:id="rId9"/>
    <p:sldLayoutId id="2147497359" r:id="rId10"/>
    <p:sldLayoutId id="2147497360" r:id="rId11"/>
  </p:sldLayoutIdLst>
  <p:transition>
    <p:wipe dir="r"/>
  </p:transition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0"/>
        </a:spcBef>
        <a:spcAft>
          <a:spcPct val="20000"/>
        </a:spcAft>
        <a:buClr>
          <a:srgbClr val="F0AD28"/>
        </a:buClr>
        <a:buSzPct val="11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541338" indent="-2571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–"/>
        <a:defRPr sz="2800">
          <a:solidFill>
            <a:schemeClr val="bg1"/>
          </a:solidFill>
          <a:latin typeface="+mn-lt"/>
        </a:defRPr>
      </a:lvl2pPr>
      <a:lvl3pPr marL="809625" indent="-266700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600">
          <a:solidFill>
            <a:schemeClr val="bg1"/>
          </a:solidFill>
          <a:latin typeface="+mn-lt"/>
        </a:defRPr>
      </a:lvl3pPr>
      <a:lvl4pPr marL="1081088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400">
          <a:solidFill>
            <a:schemeClr val="bg1"/>
          </a:solidFill>
          <a:latin typeface="+mn-lt"/>
        </a:defRPr>
      </a:lvl4pPr>
      <a:lvl5pPr marL="13525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5pPr>
      <a:lvl6pPr marL="18097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6pPr>
      <a:lvl7pPr marL="22669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7pPr>
      <a:lvl8pPr marL="27241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8pPr>
      <a:lvl9pPr marL="31813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E038EB-18C7-4D41-9660-FC085CB39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361" r:id="rId1"/>
    <p:sldLayoutId id="2147497362" r:id="rId2"/>
    <p:sldLayoutId id="2147497363" r:id="rId3"/>
    <p:sldLayoutId id="2147497364" r:id="rId4"/>
    <p:sldLayoutId id="2147497365" r:id="rId5"/>
    <p:sldLayoutId id="2147497366" r:id="rId6"/>
    <p:sldLayoutId id="2147497367" r:id="rId7"/>
    <p:sldLayoutId id="2147497368" r:id="rId8"/>
    <p:sldLayoutId id="2147497369" r:id="rId9"/>
    <p:sldLayoutId id="2147497370" r:id="rId10"/>
    <p:sldLayoutId id="21474973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7816E78-1F9B-4434-848F-36E87DFEA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372" r:id="rId1"/>
    <p:sldLayoutId id="2147497373" r:id="rId2"/>
    <p:sldLayoutId id="2147497374" r:id="rId3"/>
    <p:sldLayoutId id="2147497375" r:id="rId4"/>
    <p:sldLayoutId id="2147497376" r:id="rId5"/>
    <p:sldLayoutId id="2147497377" r:id="rId6"/>
    <p:sldLayoutId id="2147497378" r:id="rId7"/>
    <p:sldLayoutId id="2147497379" r:id="rId8"/>
    <p:sldLayoutId id="2147497380" r:id="rId9"/>
    <p:sldLayoutId id="2147497381" r:id="rId10"/>
    <p:sldLayoutId id="21474973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F4F27E3-EF79-4B01-B616-E2402785C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383" r:id="rId1"/>
    <p:sldLayoutId id="2147497384" r:id="rId2"/>
    <p:sldLayoutId id="2147497385" r:id="rId3"/>
    <p:sldLayoutId id="2147497386" r:id="rId4"/>
    <p:sldLayoutId id="2147497387" r:id="rId5"/>
    <p:sldLayoutId id="2147497388" r:id="rId6"/>
    <p:sldLayoutId id="2147497389" r:id="rId7"/>
    <p:sldLayoutId id="2147497390" r:id="rId8"/>
    <p:sldLayoutId id="2147497391" r:id="rId9"/>
    <p:sldLayoutId id="2147497392" r:id="rId10"/>
    <p:sldLayoutId id="21474973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63325AB-71F4-4C63-924B-7AA55BCA4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394" r:id="rId1"/>
    <p:sldLayoutId id="2147497395" r:id="rId2"/>
    <p:sldLayoutId id="2147497396" r:id="rId3"/>
    <p:sldLayoutId id="2147497397" r:id="rId4"/>
    <p:sldLayoutId id="2147497398" r:id="rId5"/>
    <p:sldLayoutId id="2147497399" r:id="rId6"/>
    <p:sldLayoutId id="2147497400" r:id="rId7"/>
    <p:sldLayoutId id="2147497401" r:id="rId8"/>
    <p:sldLayoutId id="2147497402" r:id="rId9"/>
    <p:sldLayoutId id="2147497403" r:id="rId10"/>
    <p:sldLayoutId id="21474974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E8A290D-9322-4A19-9A2D-CBAE3B2E3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405" r:id="rId1"/>
    <p:sldLayoutId id="2147497406" r:id="rId2"/>
    <p:sldLayoutId id="2147497407" r:id="rId3"/>
    <p:sldLayoutId id="2147497408" r:id="rId4"/>
    <p:sldLayoutId id="2147497409" r:id="rId5"/>
    <p:sldLayoutId id="2147497410" r:id="rId6"/>
    <p:sldLayoutId id="2147497411" r:id="rId7"/>
    <p:sldLayoutId id="2147497412" r:id="rId8"/>
    <p:sldLayoutId id="2147497413" r:id="rId9"/>
    <p:sldLayoutId id="2147497414" r:id="rId10"/>
    <p:sldLayoutId id="21474974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9E0E9C5-938F-44CB-A5FC-17EAC8E90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416" r:id="rId1"/>
    <p:sldLayoutId id="2147497417" r:id="rId2"/>
    <p:sldLayoutId id="2147497418" r:id="rId3"/>
    <p:sldLayoutId id="2147497419" r:id="rId4"/>
    <p:sldLayoutId id="2147497420" r:id="rId5"/>
    <p:sldLayoutId id="2147497421" r:id="rId6"/>
    <p:sldLayoutId id="2147497422" r:id="rId7"/>
    <p:sldLayoutId id="2147497423" r:id="rId8"/>
    <p:sldLayoutId id="2147497424" r:id="rId9"/>
    <p:sldLayoutId id="2147497425" r:id="rId10"/>
    <p:sldLayoutId id="21474974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A60CB1B-7545-4C20-A5A0-A458B99FF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427" r:id="rId1"/>
    <p:sldLayoutId id="2147497428" r:id="rId2"/>
    <p:sldLayoutId id="2147497429" r:id="rId3"/>
    <p:sldLayoutId id="2147497430" r:id="rId4"/>
    <p:sldLayoutId id="2147497431" r:id="rId5"/>
    <p:sldLayoutId id="2147497432" r:id="rId6"/>
    <p:sldLayoutId id="2147497433" r:id="rId7"/>
    <p:sldLayoutId id="2147497434" r:id="rId8"/>
    <p:sldLayoutId id="2147497435" r:id="rId9"/>
    <p:sldLayoutId id="2147497436" r:id="rId10"/>
    <p:sldLayoutId id="21474974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straTitle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04800"/>
            <a:ext cx="82772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här för att ändra format på bakgrundsrubriken</a:t>
            </a:r>
          </a:p>
        </p:txBody>
      </p:sp>
      <p:sp>
        <p:nvSpPr>
          <p:cNvPr id="8195" name="AstraSubtitle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772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här för att ändra format på bakgrundstexten</a:t>
            </a:r>
          </a:p>
          <a:p>
            <a:pPr lvl="1"/>
            <a:r>
              <a:rPr lang="en-GB" smtClean="0"/>
              <a:t>Nivå två</a:t>
            </a:r>
          </a:p>
          <a:p>
            <a:pPr lvl="2"/>
            <a:r>
              <a:rPr lang="en-GB" smtClean="0"/>
              <a:t>Nivå tre</a:t>
            </a:r>
          </a:p>
          <a:p>
            <a:pPr lvl="3"/>
            <a:r>
              <a:rPr lang="en-GB" smtClean="0"/>
              <a:t>Nivå fyra</a:t>
            </a:r>
          </a:p>
          <a:p>
            <a:pPr lvl="4"/>
            <a:r>
              <a:rPr lang="en-GB" smtClean="0"/>
              <a:t>Nivå fem</a:t>
            </a:r>
          </a:p>
        </p:txBody>
      </p:sp>
      <p:pic>
        <p:nvPicPr>
          <p:cNvPr id="8196" name="Picture 10" descr="\\SELUDSFS01VS1\hsm$\!Mallärende\PowerPoint\De allra nyaste dokumenten 2007\AZ-logon 061129\PNG_AZ_B\AZ_40P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6229350"/>
            <a:ext cx="14398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6647" r:id="rId1"/>
    <p:sldLayoutId id="2147496648" r:id="rId2"/>
    <p:sldLayoutId id="2147496649" r:id="rId3"/>
    <p:sldLayoutId id="2147496650" r:id="rId4"/>
    <p:sldLayoutId id="2147496651" r:id="rId5"/>
    <p:sldLayoutId id="2147496652" r:id="rId6"/>
    <p:sldLayoutId id="2147496653" r:id="rId7"/>
    <p:sldLayoutId id="2147496654" r:id="rId8"/>
    <p:sldLayoutId id="2147496655" r:id="rId9"/>
    <p:sldLayoutId id="2147496656" r:id="rId10"/>
    <p:sldLayoutId id="2147496657" r:id="rId11"/>
  </p:sldLayoutIdLst>
  <p:txStyles>
    <p:titleStyle>
      <a:lvl1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8925" indent="-288925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65175" indent="-254000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2pPr>
      <a:lvl3pPr marL="1327150" indent="-252413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3pPr>
      <a:lvl4pPr marL="1552575" indent="-1809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4pPr>
      <a:lvl5pPr marL="19081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5pPr>
      <a:lvl6pPr marL="23653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6pPr>
      <a:lvl7pPr marL="28225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7pPr>
      <a:lvl8pPr marL="32797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8pPr>
      <a:lvl9pPr marL="37369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B5379B2-36BE-4807-9A87-CF85C737B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438" r:id="rId1"/>
    <p:sldLayoutId id="2147497439" r:id="rId2"/>
    <p:sldLayoutId id="2147497440" r:id="rId3"/>
    <p:sldLayoutId id="2147497441" r:id="rId4"/>
    <p:sldLayoutId id="2147497442" r:id="rId5"/>
    <p:sldLayoutId id="2147497443" r:id="rId6"/>
    <p:sldLayoutId id="2147497444" r:id="rId7"/>
    <p:sldLayoutId id="2147497445" r:id="rId8"/>
    <p:sldLayoutId id="2147497446" r:id="rId9"/>
    <p:sldLayoutId id="2147497447" r:id="rId10"/>
    <p:sldLayoutId id="21474974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3D90B80-F491-4410-B33F-A7E913BDC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449" r:id="rId1"/>
    <p:sldLayoutId id="2147497450" r:id="rId2"/>
    <p:sldLayoutId id="2147497451" r:id="rId3"/>
    <p:sldLayoutId id="2147497452" r:id="rId4"/>
    <p:sldLayoutId id="2147497453" r:id="rId5"/>
    <p:sldLayoutId id="2147497454" r:id="rId6"/>
    <p:sldLayoutId id="2147497455" r:id="rId7"/>
    <p:sldLayoutId id="2147497456" r:id="rId8"/>
    <p:sldLayoutId id="2147497457" r:id="rId9"/>
    <p:sldLayoutId id="2147497458" r:id="rId10"/>
    <p:sldLayoutId id="21474974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F9C7682-FCE9-46EA-9BFA-898A0FD16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460" r:id="rId1"/>
    <p:sldLayoutId id="2147497461" r:id="rId2"/>
    <p:sldLayoutId id="2147497462" r:id="rId3"/>
    <p:sldLayoutId id="2147497463" r:id="rId4"/>
    <p:sldLayoutId id="2147497464" r:id="rId5"/>
    <p:sldLayoutId id="2147497465" r:id="rId6"/>
    <p:sldLayoutId id="2147497466" r:id="rId7"/>
    <p:sldLayoutId id="2147497467" r:id="rId8"/>
    <p:sldLayoutId id="2147497468" r:id="rId9"/>
    <p:sldLayoutId id="2147497469" r:id="rId10"/>
    <p:sldLayoutId id="21474974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F7F7BF6-790F-4160-A64E-A14852C39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471" r:id="rId1"/>
    <p:sldLayoutId id="2147497472" r:id="rId2"/>
    <p:sldLayoutId id="2147497473" r:id="rId3"/>
    <p:sldLayoutId id="2147497474" r:id="rId4"/>
    <p:sldLayoutId id="2147497475" r:id="rId5"/>
    <p:sldLayoutId id="2147497476" r:id="rId6"/>
    <p:sldLayoutId id="2147497477" r:id="rId7"/>
    <p:sldLayoutId id="2147497478" r:id="rId8"/>
    <p:sldLayoutId id="2147497479" r:id="rId9"/>
    <p:sldLayoutId id="2147497480" r:id="rId10"/>
    <p:sldLayoutId id="21474974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88EFC9-A282-4F87-8E09-5C9F9635F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482" r:id="rId1"/>
    <p:sldLayoutId id="2147497483" r:id="rId2"/>
    <p:sldLayoutId id="2147497484" r:id="rId3"/>
    <p:sldLayoutId id="2147497485" r:id="rId4"/>
    <p:sldLayoutId id="2147497486" r:id="rId5"/>
    <p:sldLayoutId id="2147497487" r:id="rId6"/>
    <p:sldLayoutId id="2147497488" r:id="rId7"/>
    <p:sldLayoutId id="2147497489" r:id="rId8"/>
    <p:sldLayoutId id="2147497490" r:id="rId9"/>
    <p:sldLayoutId id="2147497491" r:id="rId10"/>
    <p:sldLayoutId id="21474974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595D51F-505C-4645-B0C4-E637F0684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493" r:id="rId1"/>
    <p:sldLayoutId id="2147497494" r:id="rId2"/>
    <p:sldLayoutId id="2147497495" r:id="rId3"/>
    <p:sldLayoutId id="2147497496" r:id="rId4"/>
    <p:sldLayoutId id="2147497497" r:id="rId5"/>
    <p:sldLayoutId id="2147497498" r:id="rId6"/>
    <p:sldLayoutId id="2147497499" r:id="rId7"/>
    <p:sldLayoutId id="2147497500" r:id="rId8"/>
    <p:sldLayoutId id="2147497501" r:id="rId9"/>
    <p:sldLayoutId id="2147497502" r:id="rId10"/>
    <p:sldLayoutId id="21474975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title style</a:t>
            </a:r>
            <a:endParaRPr lang="en-US" smtClean="0"/>
          </a:p>
        </p:txBody>
      </p:sp>
      <p:sp>
        <p:nvSpPr>
          <p:cNvPr id="880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20788"/>
            <a:ext cx="8229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84738" y="62468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46813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D8DC42-6D16-4C75-9646-9DF7515DC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504" r:id="rId1"/>
    <p:sldLayoutId id="2147497505" r:id="rId2"/>
    <p:sldLayoutId id="2147497506" r:id="rId3"/>
    <p:sldLayoutId id="2147497507" r:id="rId4"/>
    <p:sldLayoutId id="2147497508" r:id="rId5"/>
    <p:sldLayoutId id="2147497509" r:id="rId6"/>
    <p:sldLayoutId id="2147497510" r:id="rId7"/>
    <p:sldLayoutId id="2147497511" r:id="rId8"/>
    <p:sldLayoutId id="2147497512" r:id="rId9"/>
    <p:sldLayoutId id="2147497513" r:id="rId10"/>
    <p:sldLayoutId id="2147497514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1200"/>
        </a:spcAft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–"/>
        <a:defRPr sz="2100">
          <a:solidFill>
            <a:schemeClr val="bg2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bg2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091" name="Picture 7" descr="tigclogo300-2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title style</a:t>
            </a:r>
            <a:endParaRPr lang="en-US" smtClean="0"/>
          </a:p>
        </p:txBody>
      </p:sp>
      <p:sp>
        <p:nvSpPr>
          <p:cNvPr id="8909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20788"/>
            <a:ext cx="8229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84738" y="62468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246813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6AF0F5-A089-4D6D-9B2D-FEC4E98A72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515" r:id="rId1"/>
    <p:sldLayoutId id="2147497516" r:id="rId2"/>
    <p:sldLayoutId id="2147497517" r:id="rId3"/>
    <p:sldLayoutId id="2147497518" r:id="rId4"/>
    <p:sldLayoutId id="2147497519" r:id="rId5"/>
    <p:sldLayoutId id="2147497520" r:id="rId6"/>
    <p:sldLayoutId id="2147497521" r:id="rId7"/>
    <p:sldLayoutId id="2147497522" r:id="rId8"/>
    <p:sldLayoutId id="2147497523" r:id="rId9"/>
    <p:sldLayoutId id="2147497524" r:id="rId10"/>
    <p:sldLayoutId id="2147497525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1200"/>
        </a:spcAft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–"/>
        <a:defRPr sz="2100">
          <a:solidFill>
            <a:schemeClr val="bg2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bg2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115" name="Picture 7" descr="tigclogo300-2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title style</a:t>
            </a:r>
            <a:endParaRPr lang="en-US" smtClean="0"/>
          </a:p>
        </p:txBody>
      </p:sp>
      <p:sp>
        <p:nvSpPr>
          <p:cNvPr id="9011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20788"/>
            <a:ext cx="8229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84738" y="62468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246813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BEE98-7EAE-4FFC-BAD8-8868C7ACD3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526" r:id="rId1"/>
    <p:sldLayoutId id="2147497527" r:id="rId2"/>
    <p:sldLayoutId id="2147497528" r:id="rId3"/>
    <p:sldLayoutId id="2147497529" r:id="rId4"/>
    <p:sldLayoutId id="2147497530" r:id="rId5"/>
    <p:sldLayoutId id="2147497531" r:id="rId6"/>
    <p:sldLayoutId id="2147497532" r:id="rId7"/>
    <p:sldLayoutId id="2147497533" r:id="rId8"/>
    <p:sldLayoutId id="2147497534" r:id="rId9"/>
    <p:sldLayoutId id="2147497535" r:id="rId10"/>
    <p:sldLayoutId id="2147497536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1200"/>
        </a:spcAft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–"/>
        <a:defRPr sz="2100">
          <a:solidFill>
            <a:schemeClr val="bg2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bg2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05038"/>
            <a:ext cx="9144000" cy="7016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1140" name="Picture 8" descr="tigclogo300-2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title style</a:t>
            </a:r>
            <a:endParaRPr lang="en-US" smtClean="0"/>
          </a:p>
        </p:txBody>
      </p:sp>
      <p:sp>
        <p:nvSpPr>
          <p:cNvPr id="9114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20788"/>
            <a:ext cx="8229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84738" y="62468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2011 - TIGC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42050"/>
            <a:ext cx="388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4EB9C7-F2FE-4F25-8298-1B5545D36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" name="Straight Connector 6"/>
          <p:cNvCxnSpPr/>
          <p:nvPr/>
        </p:nvCxnSpPr>
        <p:spPr>
          <a:xfrm rot="5400000">
            <a:off x="-1665287" y="4051300"/>
            <a:ext cx="5614988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1146" name="Picture 7" descr="tigclogo300-2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7537" r:id="rId1"/>
    <p:sldLayoutId id="2147497538" r:id="rId2"/>
    <p:sldLayoutId id="2147497539" r:id="rId3"/>
    <p:sldLayoutId id="2147497540" r:id="rId4"/>
    <p:sldLayoutId id="2147497541" r:id="rId5"/>
    <p:sldLayoutId id="2147497542" r:id="rId6"/>
    <p:sldLayoutId id="2147497543" r:id="rId7"/>
    <p:sldLayoutId id="2147497544" r:id="rId8"/>
    <p:sldLayoutId id="2147497545" r:id="rId9"/>
    <p:sldLayoutId id="2147497546" r:id="rId10"/>
    <p:sldLayoutId id="2147497547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1200"/>
        </a:spcAft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–"/>
        <a:defRPr sz="2100">
          <a:solidFill>
            <a:schemeClr val="bg2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bg2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1F01BA3-6634-4601-9F6B-60C2E0B4112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4EF56B2-7CD3-4425-B120-9BD150B10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58" r:id="rId1"/>
    <p:sldLayoutId id="2147496659" r:id="rId2"/>
    <p:sldLayoutId id="2147496660" r:id="rId3"/>
    <p:sldLayoutId id="2147496661" r:id="rId4"/>
    <p:sldLayoutId id="2147496662" r:id="rId5"/>
    <p:sldLayoutId id="2147496663" r:id="rId6"/>
    <p:sldLayoutId id="2147496664" r:id="rId7"/>
    <p:sldLayoutId id="2147496665" r:id="rId8"/>
    <p:sldLayoutId id="2147496666" r:id="rId9"/>
    <p:sldLayoutId id="2147496667" r:id="rId10"/>
    <p:sldLayoutId id="2147496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20788"/>
            <a:ext cx="8229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84738" y="62468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46813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38DA247-EB84-4CDE-AF5F-A9FCDFE0DF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549" r:id="rId1"/>
    <p:sldLayoutId id="2147497550" r:id="rId2"/>
    <p:sldLayoutId id="2147497551" r:id="rId3"/>
    <p:sldLayoutId id="2147497552" r:id="rId4"/>
    <p:sldLayoutId id="2147497553" r:id="rId5"/>
    <p:sldLayoutId id="2147497554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864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120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–"/>
        <a:defRPr sz="21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7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/>
          </p:cNvSpPr>
          <p:nvPr/>
        </p:nvSpPr>
        <p:spPr bwMode="auto">
          <a:xfrm>
            <a:off x="1009650" y="30226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/>
            <a:r>
              <a:rPr lang="en-US" sz="2500" b="1" dirty="0">
                <a:solidFill>
                  <a:srgbClr val="CC9915"/>
                </a:solidFill>
                <a:latin typeface="Arial Black" pitchFamily="34" charset="0"/>
              </a:rPr>
              <a:t>Canadian Cardiovascular Society</a:t>
            </a:r>
            <a:br>
              <a:rPr lang="en-US" sz="2500" b="1" dirty="0">
                <a:solidFill>
                  <a:srgbClr val="CC9915"/>
                </a:solidFill>
                <a:latin typeface="Arial Black" pitchFamily="34" charset="0"/>
              </a:rPr>
            </a:br>
            <a:r>
              <a:rPr lang="en-US" sz="2500" b="1" dirty="0">
                <a:solidFill>
                  <a:srgbClr val="CC9915"/>
                </a:solidFill>
                <a:latin typeface="Arial Black" pitchFamily="34" charset="0"/>
              </a:rPr>
              <a:t>Antiplatelet </a:t>
            </a:r>
            <a:r>
              <a:rPr lang="en-US" sz="2500" b="1" dirty="0" smtClean="0">
                <a:solidFill>
                  <a:srgbClr val="CC9915"/>
                </a:solidFill>
                <a:latin typeface="Arial Black" pitchFamily="34" charset="0"/>
              </a:rPr>
              <a:t>Guidelines</a:t>
            </a:r>
            <a:endParaRPr lang="en-US" sz="2500" b="1" dirty="0">
              <a:solidFill>
                <a:srgbClr val="CC9915"/>
              </a:solidFill>
              <a:latin typeface="Arial Black" pitchFamily="34" charset="0"/>
            </a:endParaRPr>
          </a:p>
        </p:txBody>
      </p:sp>
      <p:sp>
        <p:nvSpPr>
          <p:cNvPr id="100355" name="Subtitle 2"/>
          <p:cNvSpPr>
            <a:spLocks/>
          </p:cNvSpPr>
          <p:nvPr/>
        </p:nvSpPr>
        <p:spPr bwMode="auto">
          <a:xfrm>
            <a:off x="1009650" y="4318000"/>
            <a:ext cx="813435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900" b="1" dirty="0">
                <a:solidFill>
                  <a:srgbClr val="003399"/>
                </a:solidFill>
                <a:latin typeface="+mn-lt"/>
              </a:rPr>
              <a:t>COMBINATION WARFARIN + ASA THERAPY</a:t>
            </a:r>
          </a:p>
          <a:p>
            <a:pPr defTabSz="9144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900" b="1" dirty="0">
                <a:solidFill>
                  <a:srgbClr val="003399"/>
                </a:solidFill>
                <a:latin typeface="+mn-lt"/>
              </a:rPr>
              <a:t>WHEN: TO USE, TO CONSIDER, TO AVOID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/>
          </a:p>
          <a:p>
            <a:pPr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dirty="0">
                <a:latin typeface="Calibri" pitchFamily="34" charset="0"/>
              </a:rPr>
              <a:t>Working Group: </a:t>
            </a:r>
            <a:r>
              <a:rPr lang="en-US" dirty="0">
                <a:latin typeface="Calibri" pitchFamily="34" charset="0"/>
              </a:rPr>
              <a:t>James D. Douketis MD, FRCP(C); A. Graham </a:t>
            </a:r>
            <a:r>
              <a:rPr lang="en-US" dirty="0" err="1">
                <a:latin typeface="Calibri" pitchFamily="34" charset="0"/>
              </a:rPr>
              <a:t>Turpie</a:t>
            </a:r>
            <a:r>
              <a:rPr lang="en-US" dirty="0">
                <a:latin typeface="Calibri" pitchFamily="34" charset="0"/>
              </a:rPr>
              <a:t> MD, FRCP (C</a:t>
            </a:r>
            <a:r>
              <a:rPr lang="en-US" b="1" dirty="0">
                <a:latin typeface="Calibri" pitchFamily="34" charset="0"/>
              </a:rPr>
              <a:t>)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ontent Placeholder 2"/>
          <p:cNvSpPr txBox="1">
            <a:spLocks/>
          </p:cNvSpPr>
          <p:nvPr/>
        </p:nvSpPr>
        <p:spPr bwMode="auto">
          <a:xfrm>
            <a:off x="457200" y="1828800"/>
            <a:ext cx="76882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CA" altLang="ja-JP" sz="2400">
                <a:solidFill>
                  <a:schemeClr val="bg2"/>
                </a:solidFill>
                <a:latin typeface="Calibri" pitchFamily="34" charset="0"/>
              </a:rPr>
              <a:t>Insufficient evidence for therapeutic benefit but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CA" altLang="ja-JP" sz="2400">
                <a:solidFill>
                  <a:schemeClr val="bg2"/>
                </a:solidFill>
                <a:latin typeface="Calibri" pitchFamily="34" charset="0"/>
              </a:rPr>
              <a:t>reasonable to consider warfarin + ASA: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altLang="ja-JP" sz="1600">
              <a:solidFill>
                <a:schemeClr val="bg2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ja-JP" sz="2400">
                <a:solidFill>
                  <a:schemeClr val="bg2"/>
                </a:solidFill>
                <a:latin typeface="Calibri" pitchFamily="34" charset="0"/>
              </a:rPr>
              <a:t>	Chronic AF (or prior VTE) + recent coronary                      	artery stent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ja-JP" sz="2400">
                <a:solidFill>
                  <a:schemeClr val="bg2"/>
                </a:solidFill>
                <a:latin typeface="Calibri" pitchFamily="34" charset="0"/>
              </a:rPr>
              <a:t>	Chronic AF (or prior VTE) + recent CABG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ja-JP" sz="2400">
                <a:solidFill>
                  <a:schemeClr val="bg2"/>
                </a:solidFill>
                <a:latin typeface="Calibri" pitchFamily="34" charset="0"/>
              </a:rPr>
              <a:t>	Chronic AF (or prior VTE) + new stroke despite 	therapeutic INR</a:t>
            </a:r>
            <a:endParaRPr lang="en-CA" altLang="ja-JP" sz="2400">
              <a:solidFill>
                <a:schemeClr val="bg2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CA" altLang="ja-JP" sz="2000">
                <a:solidFill>
                  <a:schemeClr val="bg2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457200" y="319088"/>
            <a:ext cx="8229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en-US" sz="3200">
                <a:solidFill>
                  <a:srgbClr val="C86400"/>
                </a:solidFill>
                <a:latin typeface="Calibri" pitchFamily="34" charset="0"/>
              </a:rPr>
              <a:t>Evidence for therapeutic benefit with combination warfarin-ASA therapy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4884738" y="62468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+mn-lt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 idx="4294967295"/>
          </p:nvPr>
        </p:nvSpPr>
        <p:spPr>
          <a:xfrm>
            <a:off x="587375" y="1284288"/>
            <a:ext cx="8229600" cy="4397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+mn-lt"/>
              </a:rPr>
              <a:t>Recommendations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4294967295"/>
          </p:nvPr>
        </p:nvSpPr>
        <p:spPr>
          <a:xfrm>
            <a:off x="655638" y="1897063"/>
            <a:ext cx="7554912" cy="47545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CA" altLang="ja-JP" sz="2000" b="0" dirty="0" smtClean="0">
                <a:ea typeface="ＭＳ Ｐゴシック" pitchFamily="34" charset="-128"/>
              </a:rPr>
              <a:t>In patients with a mechanical heart valve, </a:t>
            </a:r>
            <a:r>
              <a:rPr lang="en-CA" altLang="ja-JP" sz="2000" b="0" dirty="0" err="1" smtClean="0">
                <a:ea typeface="ＭＳ Ｐゴシック" pitchFamily="34" charset="-128"/>
              </a:rPr>
              <a:t>warfarin</a:t>
            </a:r>
            <a:r>
              <a:rPr lang="en-CA" altLang="ja-JP" sz="2000" b="0" dirty="0" smtClean="0">
                <a:ea typeface="ＭＳ Ｐゴシック" pitchFamily="34" charset="-128"/>
              </a:rPr>
              <a:t> (INR: 2-3)                      + ASA (75-162 mg daily) should be considered, especially for:                                                                                            	- any mechanical mitral valve                                                                   	- older (caged-ball, </a:t>
            </a:r>
            <a:r>
              <a:rPr lang="en-CA" altLang="ja-JP" sz="2000" b="0" dirty="0" err="1" smtClean="0">
                <a:ea typeface="ＭＳ Ｐゴシック" pitchFamily="34" charset="-128"/>
              </a:rPr>
              <a:t>monoleaflet</a:t>
            </a:r>
            <a:r>
              <a:rPr lang="en-CA" altLang="ja-JP" sz="2000" b="0" dirty="0" smtClean="0">
                <a:ea typeface="ＭＳ Ｐゴシック" pitchFamily="34" charset="-128"/>
              </a:rPr>
              <a:t>) mechanical aortic 		   valve (Class </a:t>
            </a:r>
            <a:r>
              <a:rPr lang="en-CA" altLang="ja-JP" sz="2000" b="0" dirty="0" err="1" smtClean="0">
                <a:ea typeface="ＭＳ Ｐゴシック" pitchFamily="34" charset="-128"/>
              </a:rPr>
              <a:t>IIa</a:t>
            </a:r>
            <a:r>
              <a:rPr lang="en-CA" altLang="ja-JP" sz="2000" b="0" dirty="0" smtClean="0">
                <a:ea typeface="ＭＳ Ｐゴシック" pitchFamily="34" charset="-128"/>
              </a:rPr>
              <a:t>, Level A).</a:t>
            </a:r>
          </a:p>
          <a:p>
            <a:pPr marL="0" indent="0" eaLnBrk="1" hangingPunct="1">
              <a:buFontTx/>
              <a:buNone/>
            </a:pPr>
            <a:endParaRPr lang="en-CA" altLang="ja-JP" sz="2000" b="0" dirty="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CA" altLang="ja-JP" sz="2000" b="0" dirty="0" smtClean="0">
                <a:ea typeface="ＭＳ Ｐゴシック" pitchFamily="34" charset="-128"/>
              </a:rPr>
              <a:t>In patients with an indication for long-term </a:t>
            </a:r>
            <a:r>
              <a:rPr lang="en-CA" altLang="ja-JP" sz="2000" b="0" dirty="0" err="1" smtClean="0">
                <a:ea typeface="ＭＳ Ｐゴシック" pitchFamily="34" charset="-128"/>
              </a:rPr>
              <a:t>warfarin</a:t>
            </a:r>
            <a:r>
              <a:rPr lang="en-CA" altLang="ja-JP" sz="2000" b="0" dirty="0" smtClean="0">
                <a:ea typeface="ＭＳ Ｐゴシック" pitchFamily="34" charset="-128"/>
              </a:rPr>
              <a:t> who develop  an ACS that is treated with medical therapy alone, </a:t>
            </a:r>
            <a:r>
              <a:rPr lang="en-CA" altLang="ja-JP" sz="2000" b="0" dirty="0" err="1" smtClean="0">
                <a:ea typeface="ＭＳ Ｐゴシック" pitchFamily="34" charset="-128"/>
              </a:rPr>
              <a:t>warfarin</a:t>
            </a:r>
            <a:r>
              <a:rPr lang="en-CA" altLang="ja-JP" sz="2000" b="0" dirty="0" smtClean="0">
                <a:ea typeface="ＭＳ Ｐゴシック" pitchFamily="34" charset="-128"/>
              </a:rPr>
              <a:t>                     (INR: 2-3) + ASA (75‑162 mg daily) is reasonable for up to 12 weeks, at which time ASA may be withdrawn if there are no                  further cardiac events (Class </a:t>
            </a:r>
            <a:r>
              <a:rPr lang="en-CA" altLang="ja-JP" sz="2000" b="0" dirty="0" err="1" smtClean="0">
                <a:ea typeface="ＭＳ Ｐゴシック" pitchFamily="34" charset="-128"/>
              </a:rPr>
              <a:t>IIb</a:t>
            </a:r>
            <a:r>
              <a:rPr lang="en-CA" altLang="ja-JP" sz="2000" b="0" dirty="0" smtClean="0">
                <a:ea typeface="ＭＳ Ｐゴシック" pitchFamily="34" charset="-128"/>
              </a:rPr>
              <a:t>, Level C).</a:t>
            </a:r>
            <a:endParaRPr lang="en-US" sz="2000" b="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 idx="4294967295"/>
          </p:nvPr>
        </p:nvSpPr>
        <p:spPr>
          <a:xfrm>
            <a:off x="534988" y="1303338"/>
            <a:ext cx="8237537" cy="685800"/>
          </a:xfrm>
        </p:spPr>
        <p:txBody>
          <a:bodyPr/>
          <a:lstStyle/>
          <a:p>
            <a:r>
              <a:rPr lang="en-CA" sz="2400" b="1" dirty="0" err="1" smtClean="0">
                <a:latin typeface="+mn-lt"/>
              </a:rPr>
              <a:t>Antiplatelet</a:t>
            </a:r>
            <a:r>
              <a:rPr lang="en-CA" sz="2400" b="1" dirty="0" smtClean="0">
                <a:latin typeface="+mn-lt"/>
              </a:rPr>
              <a:t> therapy in patients requiring </a:t>
            </a:r>
            <a:r>
              <a:rPr lang="en-CA" sz="2400" b="1" dirty="0" err="1" smtClean="0">
                <a:latin typeface="+mn-lt"/>
              </a:rPr>
              <a:t>warfarin</a:t>
            </a:r>
            <a:endParaRPr lang="en-US" sz="2400" b="1" dirty="0" smtClean="0">
              <a:latin typeface="+mn-lt"/>
            </a:endParaRPr>
          </a:p>
        </p:txBody>
      </p:sp>
      <p:pic>
        <p:nvPicPr>
          <p:cNvPr id="1105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"/>
          <a:stretch>
            <a:fillRect/>
          </a:stretch>
        </p:blipFill>
        <p:spPr bwMode="auto">
          <a:xfrm>
            <a:off x="457200" y="1760538"/>
            <a:ext cx="66802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62200" y="1204584"/>
            <a:ext cx="4419600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4884738" y="62468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+mn-lt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 idx="4294967295"/>
          </p:nvPr>
        </p:nvSpPr>
        <p:spPr>
          <a:xfrm>
            <a:off x="520700" y="274638"/>
            <a:ext cx="7640638" cy="701675"/>
          </a:xfrm>
        </p:spPr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4294967295"/>
          </p:nvPr>
        </p:nvSpPr>
        <p:spPr>
          <a:xfrm>
            <a:off x="517525" y="1258888"/>
            <a:ext cx="7262813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Interpret the </a:t>
            </a:r>
            <a:r>
              <a:rPr lang="en-US" dirty="0"/>
              <a:t>Canadian Cardiovascular Society </a:t>
            </a:r>
            <a:r>
              <a:rPr lang="en-US" dirty="0" smtClean="0"/>
              <a:t>Guideline recommendations </a:t>
            </a:r>
            <a:r>
              <a:rPr lang="en-US" dirty="0"/>
              <a:t>regarding the use </a:t>
            </a:r>
            <a:r>
              <a:rPr lang="en-US" dirty="0" smtClean="0"/>
              <a:t>of </a:t>
            </a:r>
            <a:r>
              <a:rPr lang="en-US" dirty="0" err="1" smtClean="0"/>
              <a:t>warfarin</a:t>
            </a:r>
            <a:r>
              <a:rPr lang="en-US" dirty="0" smtClean="0"/>
              <a:t> </a:t>
            </a:r>
            <a:r>
              <a:rPr lang="en-US" dirty="0"/>
              <a:t>in combination with </a:t>
            </a:r>
            <a:r>
              <a:rPr lang="en-US" dirty="0" err="1"/>
              <a:t>antiplatelet</a:t>
            </a:r>
            <a:r>
              <a:rPr lang="en-US" dirty="0"/>
              <a:t> </a:t>
            </a:r>
            <a:r>
              <a:rPr lang="en-US" dirty="0" smtClean="0"/>
              <a:t>agents.</a:t>
            </a:r>
            <a:endParaRPr lang="en-US" dirty="0"/>
          </a:p>
          <a:p>
            <a:pPr marL="0" indent="0" eaLnBrk="1" hangingPunct="1">
              <a:buFontTx/>
              <a:buNone/>
            </a:pPr>
            <a:r>
              <a:rPr lang="en-US" dirty="0" smtClean="0"/>
              <a:t>Analyze the risk and benefits of combining </a:t>
            </a:r>
            <a:r>
              <a:rPr lang="en-US" dirty="0" err="1" smtClean="0"/>
              <a:t>warfarin</a:t>
            </a:r>
            <a:r>
              <a:rPr lang="en-US" dirty="0" smtClean="0"/>
              <a:t>                            with </a:t>
            </a:r>
            <a:r>
              <a:rPr lang="en-US" dirty="0" err="1" smtClean="0"/>
              <a:t>antiplatelet</a:t>
            </a:r>
            <a:r>
              <a:rPr lang="en-US" dirty="0" smtClean="0"/>
              <a:t> agents.</a:t>
            </a:r>
          </a:p>
          <a:p>
            <a:pPr marL="0" indent="0" eaLnBrk="1" hangingPunct="1">
              <a:buFontTx/>
              <a:buNone/>
            </a:pPr>
            <a:r>
              <a:rPr lang="en-US" dirty="0" smtClean="0"/>
              <a:t>Evaluate the evidence supporting the recommendations regarding the combination of warfarin and </a:t>
            </a:r>
            <a:r>
              <a:rPr lang="en-US" dirty="0" err="1" smtClean="0"/>
              <a:t>antiplatelet</a:t>
            </a:r>
            <a:r>
              <a:rPr lang="en-US" dirty="0" smtClean="0"/>
              <a:t> agents.</a:t>
            </a:r>
          </a:p>
        </p:txBody>
      </p:sp>
      <p:sp>
        <p:nvSpPr>
          <p:cNvPr id="101380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+mn-lt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 idx="4294967295"/>
          </p:nvPr>
        </p:nvSpPr>
        <p:spPr>
          <a:xfrm>
            <a:off x="520700" y="274638"/>
            <a:ext cx="7640638" cy="701675"/>
          </a:xfrm>
        </p:spPr>
        <p:txBody>
          <a:bodyPr/>
          <a:lstStyle/>
          <a:p>
            <a:pPr eaLnBrk="1" hangingPunct="1"/>
            <a:r>
              <a:rPr lang="en-US" smtClean="0"/>
              <a:t>Case study no. 1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4294967295"/>
          </p:nvPr>
        </p:nvSpPr>
        <p:spPr>
          <a:xfrm>
            <a:off x="517525" y="1258888"/>
            <a:ext cx="7643813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71-year old woman with stable CAD is receiving long-term ASA, 81 mg daily, is found to have atrial fibrillation on a routine examination and, over time, is classified as having chronic AF.</a:t>
            </a:r>
          </a:p>
          <a:p>
            <a:pPr marL="620713" lvl="1" indent="0" eaLnBrk="1" hangingPunct="1">
              <a:buFontTx/>
              <a:buNone/>
            </a:pPr>
            <a:r>
              <a:rPr lang="en-US" sz="2400" smtClean="0"/>
              <a:t>Comorbidities: hypertension, compensated heart failure, moderate renal insufficiency (CrCl = 48 mL/min)</a:t>
            </a:r>
          </a:p>
          <a:p>
            <a:pPr marL="620713" lvl="1" indent="0" eaLnBrk="1" hangingPunct="1">
              <a:buFontTx/>
              <a:buNone/>
            </a:pPr>
            <a:r>
              <a:rPr lang="en-US" sz="2400" smtClean="0"/>
              <a:t>CHADS</a:t>
            </a:r>
            <a:r>
              <a:rPr lang="en-US" sz="2400" baseline="-25000" smtClean="0"/>
              <a:t>2</a:t>
            </a:r>
            <a:r>
              <a:rPr lang="en-US" sz="2400" smtClean="0"/>
              <a:t> score = 2 (CHA</a:t>
            </a:r>
            <a:r>
              <a:rPr lang="en-US" sz="2400" baseline="-25000" smtClean="0"/>
              <a:t>2</a:t>
            </a:r>
            <a:r>
              <a:rPr lang="en-US" sz="2400" smtClean="0"/>
              <a:t>DS</a:t>
            </a:r>
            <a:r>
              <a:rPr lang="en-US" sz="2400" baseline="-25000" smtClean="0"/>
              <a:t>2</a:t>
            </a:r>
            <a:r>
              <a:rPr lang="en-US" sz="2400" smtClean="0"/>
              <a:t>VASc score = 3)</a:t>
            </a:r>
          </a:p>
          <a:p>
            <a:pPr marL="0" indent="0" eaLnBrk="1" hangingPunct="1">
              <a:lnSpc>
                <a:spcPct val="50000"/>
              </a:lnSpc>
            </a:pPr>
            <a:endParaRPr lang="en-US" smtClean="0"/>
          </a:p>
          <a:p>
            <a:pPr marL="0" indent="0" eaLnBrk="1" hangingPunct="1">
              <a:buFontTx/>
              <a:buNone/>
            </a:pPr>
            <a:r>
              <a:rPr lang="en-US" smtClean="0"/>
              <a:t>What to do now? 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4884738" y="62468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+mn-lt"/>
              </a:rPr>
              <a:t>© 2011 - TIGC</a:t>
            </a:r>
          </a:p>
        </p:txBody>
      </p:sp>
    </p:spTree>
    <p:extLst>
      <p:ext uri="{BB962C8B-B14F-4D97-AF65-F5344CB8AC3E}">
        <p14:creationId xmlns:p14="http://schemas.microsoft.com/office/powerpoint/2010/main" val="7266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itle 1"/>
          <p:cNvSpPr>
            <a:spLocks noGrp="1"/>
          </p:cNvSpPr>
          <p:nvPr>
            <p:ph type="title" idx="4294967295"/>
          </p:nvPr>
        </p:nvSpPr>
        <p:spPr>
          <a:xfrm>
            <a:off x="465138" y="228600"/>
            <a:ext cx="7107237" cy="650875"/>
          </a:xfrm>
        </p:spPr>
        <p:txBody>
          <a:bodyPr/>
          <a:lstStyle/>
          <a:p>
            <a:pPr eaLnBrk="1" hangingPunct="1"/>
            <a:r>
              <a:rPr lang="en-US" smtClean="0"/>
              <a:t>Management question</a:t>
            </a:r>
          </a:p>
        </p:txBody>
      </p:sp>
      <p:sp>
        <p:nvSpPr>
          <p:cNvPr id="102404" name="Content Placeholder 2"/>
          <p:cNvSpPr>
            <a:spLocks noGrp="1"/>
          </p:cNvSpPr>
          <p:nvPr>
            <p:ph idx="4294967295"/>
          </p:nvPr>
        </p:nvSpPr>
        <p:spPr>
          <a:xfrm>
            <a:off x="685800" y="879475"/>
            <a:ext cx="84582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z="1800" smtClean="0"/>
          </a:p>
          <a:p>
            <a:pPr marL="990600" lvl="1" indent="-533400" eaLnBrk="1" hangingPunct="1">
              <a:buFont typeface="Calibri" pitchFamily="34" charset="0"/>
              <a:buAutoNum type="alphaUcPeriod"/>
            </a:pPr>
            <a:r>
              <a:rPr lang="en-US" sz="2400" smtClean="0">
                <a:ea typeface="ＭＳ Ｐゴシック" pitchFamily="34" charset="-128"/>
              </a:rPr>
              <a:t> Add warfarin, target INR = 2.5</a:t>
            </a:r>
          </a:p>
          <a:p>
            <a:pPr marL="990600" lvl="1" indent="-533400" eaLnBrk="1" hangingPunct="1">
              <a:buFont typeface="Calibri" pitchFamily="34" charset="0"/>
              <a:buAutoNum type="alphaUcPeriod"/>
            </a:pPr>
            <a:r>
              <a:rPr lang="en-US" sz="2400" smtClean="0">
                <a:ea typeface="ＭＳ Ｐゴシック" pitchFamily="34" charset="-128"/>
              </a:rPr>
              <a:t> Add dabigatran, 150 mg twice-daily</a:t>
            </a:r>
          </a:p>
          <a:p>
            <a:pPr marL="990600" lvl="1" indent="-533400" eaLnBrk="1" hangingPunct="1">
              <a:buFont typeface="Calibri" pitchFamily="34" charset="0"/>
              <a:buAutoNum type="alphaUcPeriod"/>
            </a:pPr>
            <a:r>
              <a:rPr lang="en-US" sz="2400" smtClean="0">
                <a:ea typeface="ＭＳ Ｐゴシック" pitchFamily="34" charset="-128"/>
              </a:rPr>
              <a:t> Add clopidogrel, 75 mg once-daily</a:t>
            </a:r>
          </a:p>
          <a:p>
            <a:pPr marL="990600" lvl="1" indent="-533400" eaLnBrk="1" hangingPunct="1">
              <a:buFont typeface="Calibri" pitchFamily="34" charset="0"/>
              <a:buAutoNum type="alphaUcPeriod"/>
            </a:pPr>
            <a:r>
              <a:rPr lang="en-US" sz="2400" smtClean="0">
                <a:ea typeface="ＭＳ Ｐゴシック" pitchFamily="34" charset="-128"/>
              </a:rPr>
              <a:t> Warfarin alone, target INR = 2.5</a:t>
            </a:r>
          </a:p>
          <a:p>
            <a:pPr marL="990600" lvl="1" indent="-533400" eaLnBrk="1" hangingPunct="1">
              <a:buFont typeface="Calibri" pitchFamily="34" charset="0"/>
              <a:buAutoNum type="alphaUcPeriod"/>
            </a:pPr>
            <a:r>
              <a:rPr lang="en-US" sz="2400" smtClean="0">
                <a:ea typeface="ＭＳ Ｐゴシック" pitchFamily="34" charset="-128"/>
              </a:rPr>
              <a:t> Dabigatran alone, 150 mg twice-daily</a:t>
            </a:r>
          </a:p>
          <a:p>
            <a:pPr marL="990600" lvl="1" indent="-533400" eaLnBrk="1" hangingPunct="1">
              <a:buFont typeface="Calibri" pitchFamily="34" charset="0"/>
              <a:buAutoNum type="alphaUcPeriod"/>
            </a:pPr>
            <a:endParaRPr lang="en-US" sz="2400" smtClean="0"/>
          </a:p>
          <a:p>
            <a:pPr marL="990600" lvl="1" indent="-533400" eaLnBrk="1" hangingPunct="1">
              <a:buFont typeface="Calibri" pitchFamily="34" charset="0"/>
              <a:buAutoNum type="alphaUcPeriod"/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4884738" y="62468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+mn-lt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272338" cy="485775"/>
          </a:xfrm>
        </p:spPr>
        <p:txBody>
          <a:bodyPr/>
          <a:lstStyle/>
          <a:p>
            <a:pPr eaLnBrk="1" hangingPunct="1"/>
            <a:r>
              <a:rPr lang="en-US" smtClean="0"/>
              <a:t>Evidence: Thrombotic/ischemic events</a:t>
            </a:r>
          </a:p>
        </p:txBody>
      </p:sp>
      <p:graphicFrame>
        <p:nvGraphicFramePr>
          <p:cNvPr id="103458" name="Group 34"/>
          <p:cNvGraphicFramePr>
            <a:graphicFrameLocks noGrp="1"/>
          </p:cNvGraphicFramePr>
          <p:nvPr/>
        </p:nvGraphicFramePr>
        <p:xfrm>
          <a:off x="211138" y="998538"/>
          <a:ext cx="8743950" cy="3878263"/>
        </p:xfrm>
        <a:graphic>
          <a:graphicData uri="http://schemas.openxmlformats.org/drawingml/2006/table">
            <a:tbl>
              <a:tblPr/>
              <a:tblGrid>
                <a:gridCol w="1571625"/>
                <a:gridCol w="2338387"/>
                <a:gridCol w="1952625"/>
                <a:gridCol w="1370013"/>
                <a:gridCol w="1511300"/>
              </a:tblGrid>
              <a:tr h="6858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Warfarin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-ASA vs.                    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Warfarin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Study Type Comparing  Warfarin-ASA vs. Warfarin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752475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Meta-analysis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Linked database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RCT sub-study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Community-based study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Absolute risk difference  (per yr)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8.8% vs. 6.3%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1.5% vs. 1.7%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0.3% vs. 0.4%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Odds ratio (95% CI)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0.66 (0.52-084)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0.99 (0.47-2.07)†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0.69 (0.35-1.36)‡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1.27 (1.14-1.40)¶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1.48 (0.43-5.1)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56" name="Text Box 138"/>
          <p:cNvSpPr txBox="1">
            <a:spLocks noChangeArrowheads="1"/>
          </p:cNvSpPr>
          <p:nvPr/>
        </p:nvSpPr>
        <p:spPr bwMode="auto">
          <a:xfrm>
            <a:off x="457200" y="5103813"/>
            <a:ext cx="57912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>
                <a:latin typeface="Calibri" pitchFamily="34" charset="0"/>
              </a:rPr>
              <a:t>†Studies of patients with atrial fibrillation</a:t>
            </a:r>
          </a:p>
          <a:p>
            <a:pPr defTabSz="914400" eaLnBrk="1" hangingPunct="1"/>
            <a:r>
              <a:rPr lang="en-US">
                <a:latin typeface="Calibri" pitchFamily="34" charset="0"/>
              </a:rPr>
              <a:t>‡Studies of patients with coronary artery disease</a:t>
            </a:r>
          </a:p>
          <a:p>
            <a:pPr defTabSz="914400" eaLnBrk="1" hangingPunct="1"/>
            <a:r>
              <a:rPr lang="en-US">
                <a:latin typeface="Calibri" pitchFamily="34" charset="0"/>
              </a:rPr>
              <a:t>¶Ischemic stroke risk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4884738" y="62468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+mn-lt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772400" cy="485775"/>
          </a:xfrm>
        </p:spPr>
        <p:txBody>
          <a:bodyPr/>
          <a:lstStyle/>
          <a:p>
            <a:pPr eaLnBrk="1" hangingPunct="1"/>
            <a:r>
              <a:rPr lang="en-US" smtClean="0"/>
              <a:t>Evidence: Major bleeding events</a:t>
            </a:r>
          </a:p>
        </p:txBody>
      </p:sp>
      <p:graphicFrame>
        <p:nvGraphicFramePr>
          <p:cNvPr id="62506" name="Group 42"/>
          <p:cNvGraphicFramePr>
            <a:graphicFrameLocks noGrp="1"/>
          </p:cNvGraphicFramePr>
          <p:nvPr/>
        </p:nvGraphicFramePr>
        <p:xfrm>
          <a:off x="250825" y="1009650"/>
          <a:ext cx="8686801" cy="3663951"/>
        </p:xfrm>
        <a:graphic>
          <a:graphicData uri="http://schemas.openxmlformats.org/drawingml/2006/table">
            <a:tbl>
              <a:tblPr/>
              <a:tblGrid>
                <a:gridCol w="1572754"/>
                <a:gridCol w="1797672"/>
                <a:gridCol w="1945950"/>
                <a:gridCol w="1647726"/>
                <a:gridCol w="1722699"/>
              </a:tblGrid>
              <a:tr h="6540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Warfarin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-ASA vs.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Warfarin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Study Type Comparing  Warfarin-ASA vs. Warfarin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681038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Meta-analysis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Linked database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RCT sub-study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Community-based study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2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Absolute risk difference (NNH)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3.8% vs. 2.8%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(100)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6.9% vs. 3.9%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(33)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3.9% vs. 2.3% (63)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2.0% vs. 0.9% (91)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Odds ratio (95% CI)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1.43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(1.00-2.02)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1.83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(1.72-1.96)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1.96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(1.49-2.58)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2.06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(1.01-4.36)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4884738" y="62468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+mn-lt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Content Placeholder 2"/>
          <p:cNvSpPr txBox="1">
            <a:spLocks/>
          </p:cNvSpPr>
          <p:nvPr/>
        </p:nvSpPr>
        <p:spPr bwMode="auto">
          <a:xfrm>
            <a:off x="212725" y="1881188"/>
            <a:ext cx="4652963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CA" altLang="ja-JP" sz="2400" b="1">
                <a:solidFill>
                  <a:srgbClr val="414141"/>
                </a:solidFill>
                <a:latin typeface="Calibri" pitchFamily="34" charset="0"/>
              </a:rPr>
              <a:t>Strong evidence for benefit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ja-JP" sz="2400">
                <a:solidFill>
                  <a:srgbClr val="414141"/>
                </a:solidFill>
                <a:latin typeface="Calibri" pitchFamily="34" charset="0"/>
              </a:rPr>
              <a:t>mechanical mitral valve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ja-JP" sz="2400">
                <a:solidFill>
                  <a:srgbClr val="414141"/>
                </a:solidFill>
                <a:latin typeface="Calibri" pitchFamily="34" charset="0"/>
              </a:rPr>
              <a:t>mechanical aortic valve + risk factors for thromboembolism</a:t>
            </a:r>
            <a:endParaRPr lang="en-CA" altLang="ja-JP" sz="2400">
              <a:solidFill>
                <a:srgbClr val="414141"/>
              </a:solidFill>
              <a:latin typeface="Calibri" pitchFamily="34" charset="0"/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en-US" sz="3200">
                <a:solidFill>
                  <a:srgbClr val="C86400"/>
                </a:solidFill>
                <a:latin typeface="Calibri" pitchFamily="34" charset="0"/>
              </a:rPr>
              <a:t>Evidence for therapeutic benefit with combination warfarin-ASA therapy</a:t>
            </a:r>
          </a:p>
        </p:txBody>
      </p:sp>
      <p:sp>
        <p:nvSpPr>
          <p:cNvPr id="105477" name="Content Placeholder 2"/>
          <p:cNvSpPr txBox="1">
            <a:spLocks/>
          </p:cNvSpPr>
          <p:nvPr/>
        </p:nvSpPr>
        <p:spPr bwMode="auto">
          <a:xfrm>
            <a:off x="4884738" y="1881188"/>
            <a:ext cx="4125912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CA" altLang="ja-JP" sz="2400" b="1">
                <a:solidFill>
                  <a:srgbClr val="414141"/>
                </a:solidFill>
                <a:latin typeface="Calibri" pitchFamily="34" charset="0"/>
              </a:rPr>
              <a:t>Weak evidence for benefit</a:t>
            </a:r>
          </a:p>
          <a:p>
            <a:pPr defTabSz="914400"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ja-JP" sz="2400">
                <a:solidFill>
                  <a:srgbClr val="414141"/>
                </a:solidFill>
                <a:latin typeface="Calibri" pitchFamily="34" charset="0"/>
              </a:rPr>
              <a:t>chronic AF alone</a:t>
            </a:r>
          </a:p>
          <a:p>
            <a:pPr defTabSz="914400"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ja-JP" sz="2400">
                <a:solidFill>
                  <a:srgbClr val="414141"/>
                </a:solidFill>
                <a:latin typeface="Calibri" pitchFamily="34" charset="0"/>
              </a:rPr>
              <a:t>chronic stable CAD</a:t>
            </a:r>
          </a:p>
          <a:p>
            <a:pPr defTabSz="914400"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ja-JP" sz="2400">
                <a:solidFill>
                  <a:srgbClr val="414141"/>
                </a:solidFill>
                <a:latin typeface="Calibri" pitchFamily="34" charset="0"/>
              </a:rPr>
              <a:t>chronic AF + chronic stable CAD </a:t>
            </a:r>
            <a:endParaRPr lang="en-CA" altLang="ja-JP" sz="2400">
              <a:solidFill>
                <a:srgbClr val="414141"/>
              </a:solidFill>
              <a:latin typeface="Calibri" pitchFamily="34" charset="0"/>
            </a:endParaRPr>
          </a:p>
        </p:txBody>
      </p:sp>
      <p:cxnSp>
        <p:nvCxnSpPr>
          <p:cNvPr id="105478" name="Straight Connector 6"/>
          <p:cNvCxnSpPr>
            <a:cxnSpLocks noChangeShapeType="1"/>
          </p:cNvCxnSpPr>
          <p:nvPr/>
        </p:nvCxnSpPr>
        <p:spPr bwMode="auto">
          <a:xfrm rot="5400000">
            <a:off x="3332957" y="3286919"/>
            <a:ext cx="2811462" cy="0"/>
          </a:xfrm>
          <a:prstGeom prst="line">
            <a:avLst/>
          </a:prstGeom>
          <a:noFill/>
          <a:ln w="38100" algn="ctr">
            <a:solidFill>
              <a:srgbClr val="5959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4884738" y="62468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+mn-lt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246813"/>
            <a:ext cx="495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F1EEF2-0973-4E95-8531-ECC6D51DAA1D}" type="slidenum">
              <a:rPr lang="en-US" smtClean="0">
                <a:solidFill>
                  <a:schemeClr val="bg2"/>
                </a:solidFill>
              </a:rPr>
              <a:pPr eaLnBrk="1" hangingPunct="1"/>
              <a:t>8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06500" name="Title 1"/>
          <p:cNvSpPr txBox="1">
            <a:spLocks/>
          </p:cNvSpPr>
          <p:nvPr/>
        </p:nvSpPr>
        <p:spPr bwMode="auto">
          <a:xfrm>
            <a:off x="449263" y="274638"/>
            <a:ext cx="822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C86400"/>
                </a:solidFill>
                <a:latin typeface="+mj-lt"/>
                <a:ea typeface="+mj-ea"/>
                <a:cs typeface="+mj-cs"/>
              </a:rPr>
              <a:t>What if?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9263" y="1296988"/>
            <a:ext cx="86947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400" kern="0" dirty="0">
                <a:solidFill>
                  <a:schemeClr val="bg2"/>
                </a:solidFill>
                <a:latin typeface="+mn-lt"/>
                <a:cs typeface="+mn-cs"/>
              </a:rPr>
              <a:t>Patient develops acute MI after laparoscopic colon resection?</a:t>
            </a:r>
          </a:p>
          <a:p>
            <a:pPr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400" kern="0" dirty="0">
                <a:solidFill>
                  <a:schemeClr val="bg2"/>
                </a:solidFill>
                <a:latin typeface="+mn-lt"/>
                <a:cs typeface="+mn-cs"/>
              </a:rPr>
              <a:t>Coronary angiography is followed by 4-vessel CABG surgery. 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4884738" y="62468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+mn-lt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itle 1"/>
          <p:cNvSpPr txBox="1">
            <a:spLocks/>
          </p:cNvSpPr>
          <p:nvPr/>
        </p:nvSpPr>
        <p:spPr bwMode="auto">
          <a:xfrm>
            <a:off x="454025" y="228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C86400"/>
                </a:solidFill>
                <a:latin typeface="Calibri" pitchFamily="34" charset="0"/>
              </a:rPr>
              <a:t>Management question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4025" y="838200"/>
            <a:ext cx="7307263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69975" indent="-346075">
              <a:spcBef>
                <a:spcPct val="2000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kern="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990600" lvl="1" indent="-533400">
              <a:spcBef>
                <a:spcPct val="20000"/>
              </a:spcBef>
              <a:spcAft>
                <a:spcPts val="600"/>
              </a:spcAft>
              <a:buFont typeface="Calibri" pitchFamily="34" charset="0"/>
              <a:buAutoNum type="alphaUcPeriod"/>
              <a:defRPr/>
            </a:pPr>
            <a:r>
              <a:rPr lang="en-US" sz="2400" dirty="0">
                <a:solidFill>
                  <a:schemeClr val="bg2"/>
                </a:solidFill>
                <a:latin typeface="+mn-lt"/>
                <a:ea typeface="ＭＳ Ｐゴシック" pitchFamily="34" charset="-128"/>
                <a:cs typeface="+mn-cs"/>
              </a:rPr>
              <a:t> Continue </a:t>
            </a:r>
            <a:r>
              <a:rPr lang="en-US" sz="2400" dirty="0" err="1">
                <a:solidFill>
                  <a:schemeClr val="bg2"/>
                </a:solidFill>
                <a:latin typeface="+mn-lt"/>
                <a:ea typeface="ＭＳ Ｐゴシック" pitchFamily="34" charset="-128"/>
                <a:cs typeface="+mn-cs"/>
              </a:rPr>
              <a:t>warfarin</a:t>
            </a:r>
            <a:r>
              <a:rPr lang="en-US" sz="2400" dirty="0">
                <a:solidFill>
                  <a:schemeClr val="bg2"/>
                </a:solidFill>
                <a:latin typeface="+mn-lt"/>
                <a:ea typeface="ＭＳ Ｐゴシック" pitchFamily="34" charset="-128"/>
                <a:cs typeface="+mn-cs"/>
              </a:rPr>
              <a:t> + ASA indefinitely.</a:t>
            </a:r>
          </a:p>
          <a:p>
            <a:pPr marL="990600" lvl="1" indent="-533400">
              <a:spcBef>
                <a:spcPct val="20000"/>
              </a:spcBef>
              <a:spcAft>
                <a:spcPts val="600"/>
              </a:spcAft>
              <a:buFont typeface="Calibri" pitchFamily="34" charset="0"/>
              <a:buAutoNum type="alphaUcPeriod"/>
              <a:defRPr/>
            </a:pPr>
            <a:r>
              <a:rPr lang="en-US" sz="2400" dirty="0">
                <a:solidFill>
                  <a:schemeClr val="bg2"/>
                </a:solidFill>
                <a:latin typeface="+mn-lt"/>
                <a:ea typeface="ＭＳ Ｐゴシック" pitchFamily="34" charset="-128"/>
                <a:cs typeface="+mn-cs"/>
              </a:rPr>
              <a:t>Continue </a:t>
            </a:r>
            <a:r>
              <a:rPr lang="en-US" sz="2400" dirty="0" err="1">
                <a:solidFill>
                  <a:schemeClr val="bg2"/>
                </a:solidFill>
                <a:latin typeface="+mn-lt"/>
                <a:ea typeface="ＭＳ Ｐゴシック" pitchFamily="34" charset="-128"/>
                <a:cs typeface="+mn-cs"/>
              </a:rPr>
              <a:t>warfarin</a:t>
            </a:r>
            <a:r>
              <a:rPr lang="en-US" sz="2400" dirty="0">
                <a:solidFill>
                  <a:schemeClr val="bg2"/>
                </a:solidFill>
                <a:latin typeface="+mn-lt"/>
                <a:ea typeface="ＭＳ Ｐゴシック" pitchFamily="34" charset="-128"/>
                <a:cs typeface="+mn-cs"/>
              </a:rPr>
              <a:t> + ASA for 12 months,  afterwards stop ASA.</a:t>
            </a:r>
          </a:p>
          <a:p>
            <a:pPr marL="990600" lvl="1" indent="-533400">
              <a:spcBef>
                <a:spcPct val="20000"/>
              </a:spcBef>
              <a:spcAft>
                <a:spcPts val="600"/>
              </a:spcAft>
              <a:buFont typeface="Calibri" pitchFamily="34" charset="0"/>
              <a:buAutoNum type="alphaUcPeriod"/>
              <a:defRPr/>
            </a:pPr>
            <a:r>
              <a:rPr lang="en-US" sz="2400" dirty="0">
                <a:solidFill>
                  <a:schemeClr val="bg2"/>
                </a:solidFill>
                <a:latin typeface="+mn-lt"/>
                <a:ea typeface="ＭＳ Ｐゴシック" pitchFamily="34" charset="-128"/>
                <a:cs typeface="+mn-cs"/>
              </a:rPr>
              <a:t> Stop </a:t>
            </a:r>
            <a:r>
              <a:rPr lang="en-US" sz="2400" dirty="0" err="1">
                <a:solidFill>
                  <a:schemeClr val="bg2"/>
                </a:solidFill>
                <a:latin typeface="+mn-lt"/>
                <a:ea typeface="ＭＳ Ｐゴシック" pitchFamily="34" charset="-128"/>
                <a:cs typeface="+mn-cs"/>
              </a:rPr>
              <a:t>warfarin</a:t>
            </a:r>
            <a:r>
              <a:rPr lang="en-US" sz="2400" dirty="0">
                <a:solidFill>
                  <a:schemeClr val="bg2"/>
                </a:solidFill>
                <a:latin typeface="+mn-lt"/>
                <a:ea typeface="ＭＳ Ｐゴシック" pitchFamily="34" charset="-128"/>
                <a:cs typeface="+mn-cs"/>
              </a:rPr>
              <a:t>, start ASA + </a:t>
            </a:r>
            <a:r>
              <a:rPr lang="en-US" sz="2400" dirty="0" err="1">
                <a:solidFill>
                  <a:schemeClr val="bg2"/>
                </a:solidFill>
                <a:latin typeface="+mn-lt"/>
                <a:ea typeface="ＭＳ Ｐゴシック" pitchFamily="34" charset="-128"/>
                <a:cs typeface="+mn-cs"/>
              </a:rPr>
              <a:t>clopidogrel</a:t>
            </a:r>
            <a:r>
              <a:rPr lang="en-US" sz="2400" dirty="0">
                <a:solidFill>
                  <a:schemeClr val="bg2"/>
                </a:solidFill>
                <a:latin typeface="+mn-lt"/>
                <a:ea typeface="ＭＳ Ｐゴシック" pitchFamily="34" charset="-128"/>
                <a:cs typeface="+mn-cs"/>
              </a:rPr>
              <a:t>.</a:t>
            </a:r>
          </a:p>
          <a:p>
            <a:pPr marL="990600" lvl="1" indent="-533400">
              <a:spcBef>
                <a:spcPct val="20000"/>
              </a:spcBef>
              <a:spcAft>
                <a:spcPts val="600"/>
              </a:spcAft>
              <a:buFont typeface="Calibri" pitchFamily="34" charset="0"/>
              <a:buAutoNum type="alphaUcPeriod"/>
              <a:defRPr/>
            </a:pPr>
            <a:endParaRPr lang="en-US" sz="2100" kern="0" dirty="0">
              <a:solidFill>
                <a:schemeClr val="bg2"/>
              </a:solidFill>
              <a:latin typeface="+mn-lt"/>
            </a:endParaRPr>
          </a:p>
          <a:p>
            <a:pPr marL="990600" lvl="1" indent="-533400">
              <a:spcBef>
                <a:spcPct val="20000"/>
              </a:spcBef>
              <a:spcAft>
                <a:spcPts val="600"/>
              </a:spcAft>
              <a:buFont typeface="Calibri" pitchFamily="34" charset="0"/>
              <a:buAutoNum type="alphaUcPeriod"/>
              <a:defRPr/>
            </a:pPr>
            <a:endParaRPr lang="en-US" sz="2400" dirty="0">
              <a:solidFill>
                <a:schemeClr val="bg2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4884738" y="62468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+mn-lt"/>
              </a:rPr>
              <a:t>© 2011 - TIGC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ccs_powerpoint">
  <a:themeElements>
    <a:clrScheme name="5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Global Template">
  <a:themeElements>
    <a:clrScheme name="Global Template 11">
      <a:dk1>
        <a:srgbClr val="FF0000"/>
      </a:dk1>
      <a:lt1>
        <a:srgbClr val="FFFFFF"/>
      </a:lt1>
      <a:dk2>
        <a:srgbClr val="000066"/>
      </a:dk2>
      <a:lt2>
        <a:srgbClr val="FFFFFF"/>
      </a:lt2>
      <a:accent1>
        <a:srgbClr val="0000FF"/>
      </a:accent1>
      <a:accent2>
        <a:srgbClr val="3399FF"/>
      </a:accent2>
      <a:accent3>
        <a:srgbClr val="AAAAB8"/>
      </a:accent3>
      <a:accent4>
        <a:srgbClr val="DADADA"/>
      </a:accent4>
      <a:accent5>
        <a:srgbClr val="AAAAFF"/>
      </a:accent5>
      <a:accent6>
        <a:srgbClr val="2D8AE7"/>
      </a:accent6>
      <a:hlink>
        <a:srgbClr val="C0C0C0"/>
      </a:hlink>
      <a:folHlink>
        <a:srgbClr val="777777"/>
      </a:folHlink>
    </a:clrScheme>
    <a:fontScheme name="Global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a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8">
        <a:dk1>
          <a:srgbClr val="FAFD00"/>
        </a:dk1>
        <a:lt1>
          <a:srgbClr val="FFFFFF"/>
        </a:lt1>
        <a:dk2>
          <a:srgbClr val="1E2D7A"/>
        </a:dk2>
        <a:lt2>
          <a:srgbClr val="EAEC5E"/>
        </a:lt2>
        <a:accent1>
          <a:srgbClr val="FE9B03"/>
        </a:accent1>
        <a:accent2>
          <a:srgbClr val="000000"/>
        </a:accent2>
        <a:accent3>
          <a:srgbClr val="ABADBE"/>
        </a:accent3>
        <a:accent4>
          <a:srgbClr val="DADADA"/>
        </a:accent4>
        <a:accent5>
          <a:srgbClr val="FECBAA"/>
        </a:accent5>
        <a:accent6>
          <a:srgbClr val="000000"/>
        </a:accent6>
        <a:hlink>
          <a:srgbClr val="FFFFFF"/>
        </a:hlink>
        <a:folHlink>
          <a:srgbClr val="FC01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9">
        <a:dk1>
          <a:srgbClr val="FFFFFF"/>
        </a:dk1>
        <a:lt1>
          <a:srgbClr val="FFFFFF"/>
        </a:lt1>
        <a:dk2>
          <a:srgbClr val="1E2D7A"/>
        </a:dk2>
        <a:lt2>
          <a:srgbClr val="FFFFFF"/>
        </a:lt2>
        <a:accent1>
          <a:srgbClr val="FE9B03"/>
        </a:accent1>
        <a:accent2>
          <a:srgbClr val="000000"/>
        </a:accent2>
        <a:accent3>
          <a:srgbClr val="ABADBE"/>
        </a:accent3>
        <a:accent4>
          <a:srgbClr val="DADADA"/>
        </a:accent4>
        <a:accent5>
          <a:srgbClr val="FECBAA"/>
        </a:accent5>
        <a:accent6>
          <a:srgbClr val="000000"/>
        </a:accent6>
        <a:hlink>
          <a:srgbClr val="FFFFFF"/>
        </a:hlink>
        <a:folHlink>
          <a:srgbClr val="FC01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10">
        <a:dk1>
          <a:srgbClr val="B2B2B2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0066FF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11">
        <a:dk1>
          <a:srgbClr val="FF0000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C0C0C0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12">
        <a:dk1>
          <a:srgbClr val="B2B2B2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C0C0C0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ccs_powerpoint">
  <a:themeElements>
    <a:clrScheme name="1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ccs_powerpoint">
  <a:themeElements>
    <a:clrScheme name="2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Default Design">
  <a:themeElements>
    <a:clrScheme name="">
      <a:dk1>
        <a:srgbClr val="292929"/>
      </a:dk1>
      <a:lt1>
        <a:srgbClr val="FFFFFF"/>
      </a:lt1>
      <a:dk2>
        <a:srgbClr val="939905"/>
      </a:dk2>
      <a:lt2>
        <a:srgbClr val="C0C0C0"/>
      </a:lt2>
      <a:accent1>
        <a:srgbClr val="440D69"/>
      </a:accent1>
      <a:accent2>
        <a:srgbClr val="D7940F"/>
      </a:accent2>
      <a:accent3>
        <a:srgbClr val="FFFFFF"/>
      </a:accent3>
      <a:accent4>
        <a:srgbClr val="212121"/>
      </a:accent4>
      <a:accent5>
        <a:srgbClr val="B0AAB9"/>
      </a:accent5>
      <a:accent6>
        <a:srgbClr val="C3860C"/>
      </a:accent6>
      <a:hlink>
        <a:srgbClr val="FF4B0D"/>
      </a:hlink>
      <a:folHlink>
        <a:srgbClr val="008AA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292929"/>
        </a:dk1>
        <a:lt1>
          <a:srgbClr val="FFFFFF"/>
        </a:lt1>
        <a:dk2>
          <a:srgbClr val="00A0BA"/>
        </a:dk2>
        <a:lt2>
          <a:srgbClr val="C0C0C0"/>
        </a:lt2>
        <a:accent1>
          <a:srgbClr val="00A0BA"/>
        </a:accent1>
        <a:accent2>
          <a:srgbClr val="96D4E5"/>
        </a:accent2>
        <a:accent3>
          <a:srgbClr val="FFFFFF"/>
        </a:accent3>
        <a:accent4>
          <a:srgbClr val="212121"/>
        </a:accent4>
        <a:accent5>
          <a:srgbClr val="AACDD9"/>
        </a:accent5>
        <a:accent6>
          <a:srgbClr val="87C0CF"/>
        </a:accent6>
        <a:hlink>
          <a:srgbClr val="002B5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Office Theme">
  <a:themeElements>
    <a:clrScheme name="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Default Design">
  <a:themeElements>
    <a:clrScheme name="">
      <a:dk1>
        <a:srgbClr val="292929"/>
      </a:dk1>
      <a:lt1>
        <a:srgbClr val="FFFFFF"/>
      </a:lt1>
      <a:dk2>
        <a:srgbClr val="939905"/>
      </a:dk2>
      <a:lt2>
        <a:srgbClr val="C0C0C0"/>
      </a:lt2>
      <a:accent1>
        <a:srgbClr val="440D69"/>
      </a:accent1>
      <a:accent2>
        <a:srgbClr val="D7940F"/>
      </a:accent2>
      <a:accent3>
        <a:srgbClr val="FFFFFF"/>
      </a:accent3>
      <a:accent4>
        <a:srgbClr val="212121"/>
      </a:accent4>
      <a:accent5>
        <a:srgbClr val="B0AAB9"/>
      </a:accent5>
      <a:accent6>
        <a:srgbClr val="C3860C"/>
      </a:accent6>
      <a:hlink>
        <a:srgbClr val="FF4B0D"/>
      </a:hlink>
      <a:folHlink>
        <a:srgbClr val="008AAB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292929"/>
        </a:dk1>
        <a:lt1>
          <a:srgbClr val="FFFFFF"/>
        </a:lt1>
        <a:dk2>
          <a:srgbClr val="00A0BA"/>
        </a:dk2>
        <a:lt2>
          <a:srgbClr val="C0C0C0"/>
        </a:lt2>
        <a:accent1>
          <a:srgbClr val="00A0BA"/>
        </a:accent1>
        <a:accent2>
          <a:srgbClr val="96D4E5"/>
        </a:accent2>
        <a:accent3>
          <a:srgbClr val="FFFFFF"/>
        </a:accent3>
        <a:accent4>
          <a:srgbClr val="212121"/>
        </a:accent4>
        <a:accent5>
          <a:srgbClr val="AACDD9"/>
        </a:accent5>
        <a:accent6>
          <a:srgbClr val="87C0CF"/>
        </a:accent6>
        <a:hlink>
          <a:srgbClr val="002B5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ccs_powerpoint">
  <a:themeElements>
    <a:clrScheme name="3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ccs_powerpoint">
  <a:themeElements>
    <a:clrScheme name="6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ccs_powerpoint">
  <a:themeElements>
    <a:clrScheme name="4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Azure">
  <a:themeElements>
    <a:clrScheme name="1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1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Azure">
  <a:themeElements>
    <a:clrScheme name="2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2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_Azure">
  <a:themeElements>
    <a:clrScheme name="3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3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4_Azure">
  <a:themeElements>
    <a:clrScheme name="4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4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5_Azure">
  <a:themeElements>
    <a:clrScheme name="5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5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6_Azure">
  <a:themeElements>
    <a:clrScheme name="6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6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7_Azure">
  <a:themeElements>
    <a:clrScheme name="7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7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8_Azure">
  <a:themeElements>
    <a:clrScheme name="8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8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9_Azure">
  <a:themeElements>
    <a:clrScheme name="9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9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ll  ACS">
  <a:themeElements>
    <a:clrScheme name="Bell  ACS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Bell  AC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ll  ACS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0_Azure">
  <a:themeElements>
    <a:clrScheme name="10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10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1_Azure">
  <a:themeElements>
    <a:clrScheme name="11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11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2_Azure">
  <a:themeElements>
    <a:clrScheme name="12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12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7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8_Office Theme">
  <a:themeElements>
    <a:clrScheme name="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9_Office Theme">
  <a:themeElements>
    <a:clrScheme name="9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0_Office Theme">
  <a:themeElements>
    <a:clrScheme name="10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1_Office Theme">
  <a:themeElements>
    <a:clrScheme name="1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2_Office Theme">
  <a:themeElements>
    <a:clrScheme name="1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">
      <a:dk1>
        <a:srgbClr val="292929"/>
      </a:dk1>
      <a:lt1>
        <a:srgbClr val="FFFFFF"/>
      </a:lt1>
      <a:dk2>
        <a:srgbClr val="939905"/>
      </a:dk2>
      <a:lt2>
        <a:srgbClr val="C0C0C0"/>
      </a:lt2>
      <a:accent1>
        <a:srgbClr val="440D69"/>
      </a:accent1>
      <a:accent2>
        <a:srgbClr val="D7940F"/>
      </a:accent2>
      <a:accent3>
        <a:srgbClr val="FFFFFF"/>
      </a:accent3>
      <a:accent4>
        <a:srgbClr val="212121"/>
      </a:accent4>
      <a:accent5>
        <a:srgbClr val="B0AAB9"/>
      </a:accent5>
      <a:accent6>
        <a:srgbClr val="C3860C"/>
      </a:accent6>
      <a:hlink>
        <a:srgbClr val="FF4B0D"/>
      </a:hlink>
      <a:folHlink>
        <a:srgbClr val="008A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92929"/>
        </a:dk1>
        <a:lt1>
          <a:srgbClr val="FFFFFF"/>
        </a:lt1>
        <a:dk2>
          <a:srgbClr val="00A0BA"/>
        </a:dk2>
        <a:lt2>
          <a:srgbClr val="C0C0C0"/>
        </a:lt2>
        <a:accent1>
          <a:srgbClr val="00A0BA"/>
        </a:accent1>
        <a:accent2>
          <a:srgbClr val="96D4E5"/>
        </a:accent2>
        <a:accent3>
          <a:srgbClr val="FFFFFF"/>
        </a:accent3>
        <a:accent4>
          <a:srgbClr val="212121"/>
        </a:accent4>
        <a:accent5>
          <a:srgbClr val="AACDD9"/>
        </a:accent5>
        <a:accent6>
          <a:srgbClr val="87C0CF"/>
        </a:accent6>
        <a:hlink>
          <a:srgbClr val="002B5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4_Office Theme">
  <a:themeElements>
    <a:clrScheme name="1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5_Office Theme">
  <a:themeElements>
    <a:clrScheme name="1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6_Office Theme">
  <a:themeElements>
    <a:clrScheme name="1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7_Office Theme">
  <a:themeElements>
    <a:clrScheme name="1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1_Blank">
  <a:themeElements>
    <a:clrScheme name="">
      <a:dk1>
        <a:srgbClr val="442359"/>
      </a:dk1>
      <a:lt1>
        <a:srgbClr val="FFFFFF"/>
      </a:lt1>
      <a:dk2>
        <a:srgbClr val="EAAF0F"/>
      </a:dk2>
      <a:lt2>
        <a:srgbClr val="FFFFFF"/>
      </a:lt2>
      <a:accent1>
        <a:srgbClr val="8977BA"/>
      </a:accent1>
      <a:accent2>
        <a:srgbClr val="EAAF0F"/>
      </a:accent2>
      <a:accent3>
        <a:srgbClr val="FFFFFF"/>
      </a:accent3>
      <a:accent4>
        <a:srgbClr val="391C4B"/>
      </a:accent4>
      <a:accent5>
        <a:srgbClr val="C4BDD9"/>
      </a:accent5>
      <a:accent6>
        <a:srgbClr val="D49E0C"/>
      </a:accent6>
      <a:hlink>
        <a:srgbClr val="442359"/>
      </a:hlink>
      <a:folHlink>
        <a:srgbClr val="D3CFAC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442359"/>
        </a:dk1>
        <a:lt1>
          <a:srgbClr val="FFFFFF"/>
        </a:lt1>
        <a:dk2>
          <a:srgbClr val="EAAF0F"/>
        </a:dk2>
        <a:lt2>
          <a:srgbClr val="D3CFAC"/>
        </a:lt2>
        <a:accent1>
          <a:srgbClr val="8977BA"/>
        </a:accent1>
        <a:accent2>
          <a:srgbClr val="EAAF0F"/>
        </a:accent2>
        <a:accent3>
          <a:srgbClr val="FFFFFF"/>
        </a:accent3>
        <a:accent4>
          <a:srgbClr val="391C4B"/>
        </a:accent4>
        <a:accent5>
          <a:srgbClr val="C4BDD9"/>
        </a:accent5>
        <a:accent6>
          <a:srgbClr val="D49E0C"/>
        </a:accent6>
        <a:hlink>
          <a:srgbClr val="442359"/>
        </a:hlink>
        <a:folHlink>
          <a:srgbClr val="D3C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_Blank Presentation">
  <a:themeElements>
    <a:clrScheme name="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5_Blank Presentation">
  <a:themeElements>
    <a:clrScheme name="5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6_Blank Presentation">
  <a:themeElements>
    <a:clrScheme name="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7_Blank Presentation">
  <a:themeElements>
    <a:clrScheme name="7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cs_powerpoint">
  <a:themeElements>
    <a:clrScheme name="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8_Blank Presentation">
  <a:themeElements>
    <a:clrScheme name="8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9_Blank Presentation">
  <a:themeElements>
    <a:clrScheme name="9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10_Blank Presentation">
  <a:themeElements>
    <a:clrScheme name="10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1_Blank Presentation">
  <a:themeElements>
    <a:clrScheme name="1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12_Blank Presentation">
  <a:themeElements>
    <a:clrScheme name="1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13_Blank Presentation">
  <a:themeElements>
    <a:clrScheme name="1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14_Blank Presentation">
  <a:themeElements>
    <a:clrScheme name="1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15_Blank Presentation">
  <a:themeElements>
    <a:clrScheme name="15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16_Blank Presentation">
  <a:themeElements>
    <a:clrScheme name="1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17_Blank Presentation">
  <a:themeElements>
    <a:clrScheme name="17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18_Blank Presentation">
  <a:themeElements>
    <a:clrScheme name="18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19_Blank Presentation">
  <a:themeElements>
    <a:clrScheme name="19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9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20_Blank Presentation">
  <a:themeElements>
    <a:clrScheme name="20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21_Blank Presentation">
  <a:themeElements>
    <a:clrScheme name="2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22_Blank Presentation">
  <a:themeElements>
    <a:clrScheme name="2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24_Blank Presentation">
  <a:themeElements>
    <a:clrScheme name="2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4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25_Blank Presentation">
  <a:themeElements>
    <a:clrScheme name="25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5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26_Blank Presentation">
  <a:themeElements>
    <a:clrScheme name="2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1_Global Template">
  <a:themeElements>
    <a:clrScheme name="1_Global Template 11">
      <a:dk1>
        <a:srgbClr val="FF0000"/>
      </a:dk1>
      <a:lt1>
        <a:srgbClr val="FFFFFF"/>
      </a:lt1>
      <a:dk2>
        <a:srgbClr val="000066"/>
      </a:dk2>
      <a:lt2>
        <a:srgbClr val="FFFFFF"/>
      </a:lt2>
      <a:accent1>
        <a:srgbClr val="0000FF"/>
      </a:accent1>
      <a:accent2>
        <a:srgbClr val="3399FF"/>
      </a:accent2>
      <a:accent3>
        <a:srgbClr val="AAAAB8"/>
      </a:accent3>
      <a:accent4>
        <a:srgbClr val="DADADA"/>
      </a:accent4>
      <a:accent5>
        <a:srgbClr val="AAAAFF"/>
      </a:accent5>
      <a:accent6>
        <a:srgbClr val="2D8AE7"/>
      </a:accent6>
      <a:hlink>
        <a:srgbClr val="C0C0C0"/>
      </a:hlink>
      <a:folHlink>
        <a:srgbClr val="777777"/>
      </a:folHlink>
    </a:clrScheme>
    <a:fontScheme name="1_Global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Globa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8">
        <a:dk1>
          <a:srgbClr val="FAFD00"/>
        </a:dk1>
        <a:lt1>
          <a:srgbClr val="FFFFFF"/>
        </a:lt1>
        <a:dk2>
          <a:srgbClr val="1E2D7A"/>
        </a:dk2>
        <a:lt2>
          <a:srgbClr val="EAEC5E"/>
        </a:lt2>
        <a:accent1>
          <a:srgbClr val="FE9B03"/>
        </a:accent1>
        <a:accent2>
          <a:srgbClr val="000000"/>
        </a:accent2>
        <a:accent3>
          <a:srgbClr val="ABADBE"/>
        </a:accent3>
        <a:accent4>
          <a:srgbClr val="DADADA"/>
        </a:accent4>
        <a:accent5>
          <a:srgbClr val="FECBAA"/>
        </a:accent5>
        <a:accent6>
          <a:srgbClr val="000000"/>
        </a:accent6>
        <a:hlink>
          <a:srgbClr val="FFFFFF"/>
        </a:hlink>
        <a:folHlink>
          <a:srgbClr val="FC01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Template 9">
        <a:dk1>
          <a:srgbClr val="FFFFFF"/>
        </a:dk1>
        <a:lt1>
          <a:srgbClr val="FFFFFF"/>
        </a:lt1>
        <a:dk2>
          <a:srgbClr val="1E2D7A"/>
        </a:dk2>
        <a:lt2>
          <a:srgbClr val="FFFFFF"/>
        </a:lt2>
        <a:accent1>
          <a:srgbClr val="FE9B03"/>
        </a:accent1>
        <a:accent2>
          <a:srgbClr val="000000"/>
        </a:accent2>
        <a:accent3>
          <a:srgbClr val="ABADBE"/>
        </a:accent3>
        <a:accent4>
          <a:srgbClr val="DADADA"/>
        </a:accent4>
        <a:accent5>
          <a:srgbClr val="FECBAA"/>
        </a:accent5>
        <a:accent6>
          <a:srgbClr val="000000"/>
        </a:accent6>
        <a:hlink>
          <a:srgbClr val="FFFFFF"/>
        </a:hlink>
        <a:folHlink>
          <a:srgbClr val="FC01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Template 10">
        <a:dk1>
          <a:srgbClr val="B2B2B2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0066FF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Template 11">
        <a:dk1>
          <a:srgbClr val="FF0000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C0C0C0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Template 12">
        <a:dk1>
          <a:srgbClr val="B2B2B2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C0C0C0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7_ccs_powerpoint">
  <a:themeElements>
    <a:clrScheme name="7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8_ccs_powerpoint">
  <a:themeElements>
    <a:clrScheme name="8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9_ccs_powerpoint">
  <a:themeElements>
    <a:clrScheme name="9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3_Default Design">
  <a:themeElements>
    <a:clrScheme name="">
      <a:dk1>
        <a:srgbClr val="292929"/>
      </a:dk1>
      <a:lt1>
        <a:srgbClr val="FFFFFF"/>
      </a:lt1>
      <a:dk2>
        <a:srgbClr val="939905"/>
      </a:dk2>
      <a:lt2>
        <a:srgbClr val="C0C0C0"/>
      </a:lt2>
      <a:accent1>
        <a:srgbClr val="440D69"/>
      </a:accent1>
      <a:accent2>
        <a:srgbClr val="D7940F"/>
      </a:accent2>
      <a:accent3>
        <a:srgbClr val="FFFFFF"/>
      </a:accent3>
      <a:accent4>
        <a:srgbClr val="212121"/>
      </a:accent4>
      <a:accent5>
        <a:srgbClr val="B0AAB9"/>
      </a:accent5>
      <a:accent6>
        <a:srgbClr val="C3860C"/>
      </a:accent6>
      <a:hlink>
        <a:srgbClr val="FF4B0D"/>
      </a:hlink>
      <a:folHlink>
        <a:srgbClr val="008AAB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292929"/>
        </a:dk1>
        <a:lt1>
          <a:srgbClr val="FFFFFF"/>
        </a:lt1>
        <a:dk2>
          <a:srgbClr val="00A0BA"/>
        </a:dk2>
        <a:lt2>
          <a:srgbClr val="C0C0C0"/>
        </a:lt2>
        <a:accent1>
          <a:srgbClr val="00A0BA"/>
        </a:accent1>
        <a:accent2>
          <a:srgbClr val="96D4E5"/>
        </a:accent2>
        <a:accent3>
          <a:srgbClr val="FFFFFF"/>
        </a:accent3>
        <a:accent4>
          <a:srgbClr val="212121"/>
        </a:accent4>
        <a:accent5>
          <a:srgbClr val="AACDD9"/>
        </a:accent5>
        <a:accent6>
          <a:srgbClr val="87C0CF"/>
        </a:accent6>
        <a:hlink>
          <a:srgbClr val="002B5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27_Blank Presentation">
  <a:themeElements>
    <a:clrScheme name="27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7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28_Blank Presentation">
  <a:themeElements>
    <a:clrScheme name="28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8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8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29_Blank Presentation">
  <a:themeElements>
    <a:clrScheme name="29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9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30_Blank Presentation">
  <a:themeElements>
    <a:clrScheme name="30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0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0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31_Blank Presentation">
  <a:themeElements>
    <a:clrScheme name="3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32_Blank Presentation">
  <a:themeElements>
    <a:clrScheme name="3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33_Blank Presentation">
  <a:themeElements>
    <a:clrScheme name="3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">
      <a:dk1>
        <a:srgbClr val="442359"/>
      </a:dk1>
      <a:lt1>
        <a:srgbClr val="FFFFFF"/>
      </a:lt1>
      <a:dk2>
        <a:srgbClr val="EAAF0F"/>
      </a:dk2>
      <a:lt2>
        <a:srgbClr val="FFFFFF"/>
      </a:lt2>
      <a:accent1>
        <a:srgbClr val="8977BA"/>
      </a:accent1>
      <a:accent2>
        <a:srgbClr val="EAAF0F"/>
      </a:accent2>
      <a:accent3>
        <a:srgbClr val="FFFFFF"/>
      </a:accent3>
      <a:accent4>
        <a:srgbClr val="391C4B"/>
      </a:accent4>
      <a:accent5>
        <a:srgbClr val="C4BDD9"/>
      </a:accent5>
      <a:accent6>
        <a:srgbClr val="D49E0C"/>
      </a:accent6>
      <a:hlink>
        <a:srgbClr val="442359"/>
      </a:hlink>
      <a:folHlink>
        <a:srgbClr val="D3CFAC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442359"/>
        </a:dk1>
        <a:lt1>
          <a:srgbClr val="FFFFFF"/>
        </a:lt1>
        <a:dk2>
          <a:srgbClr val="EAAF0F"/>
        </a:dk2>
        <a:lt2>
          <a:srgbClr val="D3CFAC"/>
        </a:lt2>
        <a:accent1>
          <a:srgbClr val="8977BA"/>
        </a:accent1>
        <a:accent2>
          <a:srgbClr val="EAAF0F"/>
        </a:accent2>
        <a:accent3>
          <a:srgbClr val="FFFFFF"/>
        </a:accent3>
        <a:accent4>
          <a:srgbClr val="391C4B"/>
        </a:accent4>
        <a:accent5>
          <a:srgbClr val="C4BDD9"/>
        </a:accent5>
        <a:accent6>
          <a:srgbClr val="D49E0C"/>
        </a:accent6>
        <a:hlink>
          <a:srgbClr val="442359"/>
        </a:hlink>
        <a:folHlink>
          <a:srgbClr val="D3C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34_Blank Presentation">
  <a:themeElements>
    <a:clrScheme name="3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4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35_Blank Presentation">
  <a:themeElements>
    <a:clrScheme name="35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5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36_Blank Presentation">
  <a:themeElements>
    <a:clrScheme name="3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37_Blank Presentation">
  <a:themeElements>
    <a:clrScheme name="37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38_Blank Presentation">
  <a:themeElements>
    <a:clrScheme name="38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8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8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23_Blank Presentation">
  <a:themeElements>
    <a:clrScheme name="2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3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C0C78"/>
      </a:dk2>
      <a:lt2>
        <a:srgbClr val="414141"/>
      </a:lt2>
      <a:accent1>
        <a:srgbClr val="000000"/>
      </a:accent1>
      <a:accent2>
        <a:srgbClr val="FFFFFF"/>
      </a:accent2>
      <a:accent3>
        <a:srgbClr val="FFFFFF"/>
      </a:accent3>
      <a:accent4>
        <a:srgbClr val="000000"/>
      </a:accent4>
      <a:accent5>
        <a:srgbClr val="AAAAAA"/>
      </a:accent5>
      <a:accent6>
        <a:srgbClr val="E7E7E7"/>
      </a:accent6>
      <a:hlink>
        <a:srgbClr val="FFFFFF"/>
      </a:hlink>
      <a:folHlink>
        <a:srgbClr val="FFFFFF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C0C78"/>
        </a:dk2>
        <a:lt2>
          <a:srgbClr val="414141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C0C78"/>
      </a:dk2>
      <a:lt2>
        <a:srgbClr val="414141"/>
      </a:lt2>
      <a:accent1>
        <a:srgbClr val="000000"/>
      </a:accent1>
      <a:accent2>
        <a:srgbClr val="FFFFFF"/>
      </a:accent2>
      <a:accent3>
        <a:srgbClr val="FFFFFF"/>
      </a:accent3>
      <a:accent4>
        <a:srgbClr val="000000"/>
      </a:accent4>
      <a:accent5>
        <a:srgbClr val="AAAAAA"/>
      </a:accent5>
      <a:accent6>
        <a:srgbClr val="E7E7E7"/>
      </a:accent6>
      <a:hlink>
        <a:srgbClr val="FFFFFF"/>
      </a:hlink>
      <a:folHlink>
        <a:srgbClr val="FFFFFF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C0C78"/>
        </a:dk2>
        <a:lt2>
          <a:srgbClr val="414141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C0C78"/>
      </a:dk2>
      <a:lt2>
        <a:srgbClr val="414141"/>
      </a:lt2>
      <a:accent1>
        <a:srgbClr val="000000"/>
      </a:accent1>
      <a:accent2>
        <a:srgbClr val="FFFFFF"/>
      </a:accent2>
      <a:accent3>
        <a:srgbClr val="FFFFFF"/>
      </a:accent3>
      <a:accent4>
        <a:srgbClr val="000000"/>
      </a:accent4>
      <a:accent5>
        <a:srgbClr val="AAAAAA"/>
      </a:accent5>
      <a:accent6>
        <a:srgbClr val="E7E7E7"/>
      </a:accent6>
      <a:hlink>
        <a:srgbClr val="FFFFFF"/>
      </a:hlink>
      <a:folHlink>
        <a:srgbClr val="FFFFFF"/>
      </a:folHlink>
    </a:clrScheme>
    <a:fontScheme name="3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C0C78"/>
        </a:dk2>
        <a:lt2>
          <a:srgbClr val="414141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5_Office Theme">
  <a:themeElements>
    <a:clrScheme name="5_Office Theme 1">
      <a:dk1>
        <a:srgbClr val="000000"/>
      </a:dk1>
      <a:lt1>
        <a:srgbClr val="FFFFFF"/>
      </a:lt1>
      <a:dk2>
        <a:srgbClr val="1C0C78"/>
      </a:dk2>
      <a:lt2>
        <a:srgbClr val="414141"/>
      </a:lt2>
      <a:accent1>
        <a:srgbClr val="000000"/>
      </a:accent1>
      <a:accent2>
        <a:srgbClr val="FFFFFF"/>
      </a:accent2>
      <a:accent3>
        <a:srgbClr val="FFFFFF"/>
      </a:accent3>
      <a:accent4>
        <a:srgbClr val="000000"/>
      </a:accent4>
      <a:accent5>
        <a:srgbClr val="AAAAAA"/>
      </a:accent5>
      <a:accent6>
        <a:srgbClr val="E7E7E7"/>
      </a:accent6>
      <a:hlink>
        <a:srgbClr val="FFFFFF"/>
      </a:hlink>
      <a:folHlink>
        <a:srgbClr val="FFFFFF"/>
      </a:folHlink>
    </a:clrScheme>
    <a:fontScheme name="5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ffice Theme 1">
        <a:dk1>
          <a:srgbClr val="000000"/>
        </a:dk1>
        <a:lt1>
          <a:srgbClr val="FFFFFF"/>
        </a:lt1>
        <a:dk2>
          <a:srgbClr val="1C0C78"/>
        </a:dk2>
        <a:lt2>
          <a:srgbClr val="414141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TGIC">
  <a:themeElements>
    <a:clrScheme name="TIGC">
      <a:dk1>
        <a:sysClr val="windowText" lastClr="000000"/>
      </a:dk1>
      <a:lt1>
        <a:sysClr val="window" lastClr="FFFFFF"/>
      </a:lt1>
      <a:dk2>
        <a:srgbClr val="1C0C78"/>
      </a:dk2>
      <a:lt2>
        <a:srgbClr val="414141"/>
      </a:lt2>
      <a:accent1>
        <a:srgbClr val="000000"/>
      </a:accent1>
      <a:accent2>
        <a:srgbClr val="FFFFFF"/>
      </a:accent2>
      <a:accent3>
        <a:srgbClr val="1C0C78"/>
      </a:accent3>
      <a:accent4>
        <a:srgbClr val="414141"/>
      </a:accent4>
      <a:accent5>
        <a:srgbClr val="C86400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569</Words>
  <Application>Microsoft Office PowerPoint</Application>
  <PresentationFormat>On-screen Show (4:3)</PresentationFormat>
  <Paragraphs>109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90</vt:i4>
      </vt:variant>
      <vt:variant>
        <vt:lpstr>Slide Titles</vt:lpstr>
      </vt:variant>
      <vt:variant>
        <vt:i4>13</vt:i4>
      </vt:variant>
    </vt:vector>
  </HeadingPairs>
  <TitlesOfParts>
    <vt:vector size="103" baseType="lpstr">
      <vt:lpstr>5_ccs_powerpoint</vt:lpstr>
      <vt:lpstr>6_ccs_powerpoint</vt:lpstr>
      <vt:lpstr>Bell  ACS</vt:lpstr>
      <vt:lpstr>Default Design</vt:lpstr>
      <vt:lpstr>ccs_powerpoint</vt:lpstr>
      <vt:lpstr>Azure</vt:lpstr>
      <vt:lpstr>1_Office Theme</vt:lpstr>
      <vt:lpstr>Blank</vt:lpstr>
      <vt:lpstr>4_Office Theme</vt:lpstr>
      <vt:lpstr>Blank Presentation</vt:lpstr>
      <vt:lpstr>1_Blank Presentation</vt:lpstr>
      <vt:lpstr>Global Template</vt:lpstr>
      <vt:lpstr>1_ccs_powerpoint</vt:lpstr>
      <vt:lpstr>2_ccs_powerpoint</vt:lpstr>
      <vt:lpstr>1_Default Design</vt:lpstr>
      <vt:lpstr>2_Blank Presentation</vt:lpstr>
      <vt:lpstr>6_Office Theme</vt:lpstr>
      <vt:lpstr>2_Default Design</vt:lpstr>
      <vt:lpstr>3_ccs_powerpoint</vt:lpstr>
      <vt:lpstr>4_ccs_powerpoint</vt:lpstr>
      <vt:lpstr>1_Azure</vt:lpstr>
      <vt:lpstr>2_Azure</vt:lpstr>
      <vt:lpstr>3_Azure</vt:lpstr>
      <vt:lpstr>4_Azure</vt:lpstr>
      <vt:lpstr>5_Azure</vt:lpstr>
      <vt:lpstr>6_Azure</vt:lpstr>
      <vt:lpstr>7_Azure</vt:lpstr>
      <vt:lpstr>8_Azure</vt:lpstr>
      <vt:lpstr>9_Azure</vt:lpstr>
      <vt:lpstr>10_Azure</vt:lpstr>
      <vt:lpstr>11_Azure</vt:lpstr>
      <vt:lpstr>12_Azure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1_Blank</vt:lpstr>
      <vt:lpstr>3_Blank Presentation</vt:lpstr>
      <vt:lpstr>4_Blank Presentation</vt:lpstr>
      <vt:lpstr>5_Blank Presentation</vt:lpstr>
      <vt:lpstr>6_Blank Presentation</vt:lpstr>
      <vt:lpstr>7_Blank Presentation</vt:lpstr>
      <vt:lpstr>8_Blank Presentation</vt:lpstr>
      <vt:lpstr>9_Blank Presentation</vt:lpstr>
      <vt:lpstr>10_Blank Presentation</vt:lpstr>
      <vt:lpstr>11_Blank Presentation</vt:lpstr>
      <vt:lpstr>12_Blank Presentation</vt:lpstr>
      <vt:lpstr>13_Blank Presentation</vt:lpstr>
      <vt:lpstr>14_Blank Presentation</vt:lpstr>
      <vt:lpstr>15_Blank Presentation</vt:lpstr>
      <vt:lpstr>16_Blank Presentation</vt:lpstr>
      <vt:lpstr>17_Blank Presentation</vt:lpstr>
      <vt:lpstr>18_Blank Presentation</vt:lpstr>
      <vt:lpstr>19_Blank Presentation</vt:lpstr>
      <vt:lpstr>20_Blank Presentation</vt:lpstr>
      <vt:lpstr>21_Blank Presentation</vt:lpstr>
      <vt:lpstr>22_Blank Presentation</vt:lpstr>
      <vt:lpstr>24_Blank Presentation</vt:lpstr>
      <vt:lpstr>25_Blank Presentation</vt:lpstr>
      <vt:lpstr>26_Blank Presentation</vt:lpstr>
      <vt:lpstr>1_Global Template</vt:lpstr>
      <vt:lpstr>7_ccs_powerpoint</vt:lpstr>
      <vt:lpstr>8_ccs_powerpoint</vt:lpstr>
      <vt:lpstr>9_ccs_powerpoint</vt:lpstr>
      <vt:lpstr>3_Default Design</vt:lpstr>
      <vt:lpstr>27_Blank Presentation</vt:lpstr>
      <vt:lpstr>28_Blank Presentation</vt:lpstr>
      <vt:lpstr>29_Blank Presentation</vt:lpstr>
      <vt:lpstr>30_Blank Presentation</vt:lpstr>
      <vt:lpstr>31_Blank Presentation</vt:lpstr>
      <vt:lpstr>32_Blank Presentation</vt:lpstr>
      <vt:lpstr>33_Blank Presentation</vt:lpstr>
      <vt:lpstr>34_Blank Presentation</vt:lpstr>
      <vt:lpstr>35_Blank Presentation</vt:lpstr>
      <vt:lpstr>36_Blank Presentation</vt:lpstr>
      <vt:lpstr>37_Blank Presentation</vt:lpstr>
      <vt:lpstr>38_Blank Presentation</vt:lpstr>
      <vt:lpstr>23_Blank Presentation</vt:lpstr>
      <vt:lpstr>Office Theme</vt:lpstr>
      <vt:lpstr>2_Office Theme</vt:lpstr>
      <vt:lpstr>3_Office Theme</vt:lpstr>
      <vt:lpstr>5_Office Theme</vt:lpstr>
      <vt:lpstr>TGIC</vt:lpstr>
      <vt:lpstr>PowerPoint Presentation</vt:lpstr>
      <vt:lpstr>Objectives</vt:lpstr>
      <vt:lpstr>Case study no. 1</vt:lpstr>
      <vt:lpstr>Management question</vt:lpstr>
      <vt:lpstr>Evidence: Thrombotic/ischemic events</vt:lpstr>
      <vt:lpstr>Evidence: Major bleeding events</vt:lpstr>
      <vt:lpstr>PowerPoint Presentation</vt:lpstr>
      <vt:lpstr>PowerPoint Presentation</vt:lpstr>
      <vt:lpstr>PowerPoint Presentation</vt:lpstr>
      <vt:lpstr>PowerPoint Presentation</vt:lpstr>
      <vt:lpstr>Recommendations</vt:lpstr>
      <vt:lpstr>Antiplatelet therapy in patients requiring warfarin</vt:lpstr>
      <vt:lpstr>PowerPoint Presentation</vt:lpstr>
    </vt:vector>
  </TitlesOfParts>
  <Company>Tattoo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Mia Morisset</dc:creator>
  <cp:lastModifiedBy>Kaytlin Mullen</cp:lastModifiedBy>
  <cp:revision>76</cp:revision>
  <dcterms:created xsi:type="dcterms:W3CDTF">2011-05-19T14:01:29Z</dcterms:created>
  <dcterms:modified xsi:type="dcterms:W3CDTF">2014-05-05T17:39:46Z</dcterms:modified>
</cp:coreProperties>
</file>