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5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56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57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theme/theme58.xml" ContentType="application/vnd.openxmlformats-officedocument.theme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theme/theme59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60.xml" ContentType="application/vnd.openxmlformats-officedocument.theme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theme/theme61.xml" ContentType="application/vnd.openxmlformats-officedocument.theme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theme/theme62.xml" ContentType="application/vnd.openxmlformats-officedocument.theme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theme/theme63.xml" ContentType="application/vnd.openxmlformats-officedocument.theme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theme/theme64.xml" ContentType="application/vnd.openxmlformats-officedocument.theme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theme/theme65.xml" ContentType="application/vnd.openxmlformats-officedocument.theme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theme/theme66.xml" ContentType="application/vnd.openxmlformats-officedocument.theme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theme/theme67.xml" ContentType="application/vnd.openxmlformats-officedocument.theme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theme/theme68.xml" ContentType="application/vnd.openxmlformats-officedocument.theme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theme/theme69.xml" ContentType="application/vnd.openxmlformats-officedocument.theme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theme/theme70.xml" ContentType="application/vnd.openxmlformats-officedocument.theme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theme/theme71.xml" ContentType="application/vnd.openxmlformats-officedocument.theme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theme/theme72.xml" ContentType="application/vnd.openxmlformats-officedocument.theme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theme/theme73.xml" ContentType="application/vnd.openxmlformats-officedocument.theme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theme/theme74.xml" ContentType="application/vnd.openxmlformats-officedocument.theme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theme/theme75.xml" ContentType="application/vnd.openxmlformats-officedocument.theme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theme/theme76.xml" ContentType="application/vnd.openxmlformats-officedocument.theme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theme/theme77.xml" ContentType="application/vnd.openxmlformats-officedocument.theme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theme/theme78.xml" ContentType="application/vnd.openxmlformats-officedocument.theme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theme/theme79.xml" ContentType="application/vnd.openxmlformats-officedocument.theme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theme/theme80.xml" ContentType="application/vnd.openxmlformats-officedocument.theme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theme/theme81.xml" ContentType="application/vnd.openxmlformats-officedocument.theme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theme/theme82.xml" ContentType="application/vnd.openxmlformats-officedocument.theme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theme/theme83.xml" ContentType="application/vnd.openxmlformats-officedocument.theme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theme/theme84.xml" ContentType="application/vnd.openxmlformats-officedocument.theme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theme/theme85.xml" ContentType="application/vnd.openxmlformats-officedocument.theme+xml"/>
  <Override PartName="/ppt/slideLayouts/slideLayout936.xml" ContentType="application/vnd.openxmlformats-officedocument.presentationml.slideLayout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  <p:sldMasterId id="2147483669" r:id="rId2"/>
    <p:sldMasterId id="2147483670" r:id="rId3"/>
    <p:sldMasterId id="2147483671" r:id="rId4"/>
    <p:sldMasterId id="2147483672" r:id="rId5"/>
    <p:sldMasterId id="2147483673" r:id="rId6"/>
    <p:sldMasterId id="2147483674" r:id="rId7"/>
    <p:sldMasterId id="2147483675" r:id="rId8"/>
    <p:sldMasterId id="2147483676" r:id="rId9"/>
    <p:sldMasterId id="2147483677" r:id="rId10"/>
    <p:sldMasterId id="2147483678" r:id="rId11"/>
    <p:sldMasterId id="2147483679" r:id="rId12"/>
    <p:sldMasterId id="2147483680" r:id="rId13"/>
    <p:sldMasterId id="2147483681" r:id="rId14"/>
    <p:sldMasterId id="2147483682" r:id="rId15"/>
    <p:sldMasterId id="2147483683" r:id="rId16"/>
    <p:sldMasterId id="2147483684" r:id="rId17"/>
    <p:sldMasterId id="2147483685" r:id="rId18"/>
    <p:sldMasterId id="2147483686" r:id="rId19"/>
    <p:sldMasterId id="2147483687" r:id="rId20"/>
    <p:sldMasterId id="2147483688" r:id="rId21"/>
    <p:sldMasterId id="2147483689" r:id="rId22"/>
    <p:sldMasterId id="2147483690" r:id="rId23"/>
    <p:sldMasterId id="2147483691" r:id="rId24"/>
    <p:sldMasterId id="2147483692" r:id="rId25"/>
    <p:sldMasterId id="2147483693" r:id="rId26"/>
    <p:sldMasterId id="2147483694" r:id="rId27"/>
    <p:sldMasterId id="2147483695" r:id="rId28"/>
    <p:sldMasterId id="2147483696" r:id="rId29"/>
    <p:sldMasterId id="2147483697" r:id="rId30"/>
    <p:sldMasterId id="2147483698" r:id="rId31"/>
    <p:sldMasterId id="2147483699" r:id="rId32"/>
    <p:sldMasterId id="2147483700" r:id="rId33"/>
    <p:sldMasterId id="2147483701" r:id="rId34"/>
    <p:sldMasterId id="2147483702" r:id="rId35"/>
    <p:sldMasterId id="2147483703" r:id="rId36"/>
    <p:sldMasterId id="2147483704" r:id="rId37"/>
    <p:sldMasterId id="2147483705" r:id="rId38"/>
    <p:sldMasterId id="2147483706" r:id="rId39"/>
    <p:sldMasterId id="2147483707" r:id="rId40"/>
    <p:sldMasterId id="2147483708" r:id="rId41"/>
    <p:sldMasterId id="2147483709" r:id="rId42"/>
    <p:sldMasterId id="2147483710" r:id="rId43"/>
    <p:sldMasterId id="2147483711" r:id="rId44"/>
    <p:sldMasterId id="2147483712" r:id="rId45"/>
    <p:sldMasterId id="2147483713" r:id="rId46"/>
    <p:sldMasterId id="2147483714" r:id="rId47"/>
    <p:sldMasterId id="2147483715" r:id="rId48"/>
    <p:sldMasterId id="2147483716" r:id="rId49"/>
    <p:sldMasterId id="2147483717" r:id="rId50"/>
    <p:sldMasterId id="2147483718" r:id="rId51"/>
    <p:sldMasterId id="2147483719" r:id="rId52"/>
    <p:sldMasterId id="2147483720" r:id="rId53"/>
    <p:sldMasterId id="2147483721" r:id="rId54"/>
    <p:sldMasterId id="2147483722" r:id="rId55"/>
    <p:sldMasterId id="2147483723" r:id="rId56"/>
    <p:sldMasterId id="2147483724" r:id="rId57"/>
    <p:sldMasterId id="2147483725" r:id="rId58"/>
    <p:sldMasterId id="2147483726" r:id="rId59"/>
    <p:sldMasterId id="2147483727" r:id="rId60"/>
    <p:sldMasterId id="2147483728" r:id="rId61"/>
    <p:sldMasterId id="2147483729" r:id="rId62"/>
    <p:sldMasterId id="2147483730" r:id="rId63"/>
    <p:sldMasterId id="2147483731" r:id="rId64"/>
    <p:sldMasterId id="2147483732" r:id="rId65"/>
    <p:sldMasterId id="2147483733" r:id="rId66"/>
    <p:sldMasterId id="2147483734" r:id="rId67"/>
    <p:sldMasterId id="2147483735" r:id="rId68"/>
    <p:sldMasterId id="2147483736" r:id="rId69"/>
    <p:sldMasterId id="2147483737" r:id="rId70"/>
    <p:sldMasterId id="2147483739" r:id="rId71"/>
    <p:sldMasterId id="2147483740" r:id="rId72"/>
    <p:sldMasterId id="2147483741" r:id="rId73"/>
    <p:sldMasterId id="2147483742" r:id="rId74"/>
    <p:sldMasterId id="2147483743" r:id="rId75"/>
    <p:sldMasterId id="2147483744" r:id="rId76"/>
    <p:sldMasterId id="2147483745" r:id="rId77"/>
    <p:sldMasterId id="2147483746" r:id="rId78"/>
    <p:sldMasterId id="2147483747" r:id="rId79"/>
    <p:sldMasterId id="2147483748" r:id="rId80"/>
    <p:sldMasterId id="2147483749" r:id="rId81"/>
    <p:sldMasterId id="2147483750" r:id="rId82"/>
    <p:sldMasterId id="2147483751" r:id="rId83"/>
    <p:sldMasterId id="2147483752" r:id="rId84"/>
    <p:sldMasterId id="2147483753" r:id="rId85"/>
    <p:sldMasterId id="2147484688" r:id="rId86"/>
  </p:sldMasterIdLst>
  <p:notesMasterIdLst>
    <p:notesMasterId r:id="rId100"/>
  </p:notesMasterIdLst>
  <p:handoutMasterIdLst>
    <p:handoutMasterId r:id="rId101"/>
  </p:handoutMasterIdLst>
  <p:sldIdLst>
    <p:sldId id="325" r:id="rId87"/>
    <p:sldId id="339" r:id="rId88"/>
    <p:sldId id="350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" Target="slides/slide3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Master" Target="slideMasters/slideMaster66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87" Type="http://schemas.openxmlformats.org/officeDocument/2006/relationships/slide" Target="slides/slide1.xml"/><Relationship Id="rId10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90" Type="http://schemas.openxmlformats.org/officeDocument/2006/relationships/slide" Target="slides/slide4.xml"/><Relationship Id="rId95" Type="http://schemas.openxmlformats.org/officeDocument/2006/relationships/slide" Target="slides/slide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Master" Target="slideMasters/slideMaster77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93" Type="http://schemas.openxmlformats.org/officeDocument/2006/relationships/slide" Target="slides/slide7.xml"/><Relationship Id="rId9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Master" Target="slideMasters/slideMaster83.xml"/><Relationship Id="rId88" Type="http://schemas.openxmlformats.org/officeDocument/2006/relationships/slide" Target="slides/slide2.xml"/><Relationship Id="rId91" Type="http://schemas.openxmlformats.org/officeDocument/2006/relationships/slide" Target="slides/slide5.xml"/><Relationship Id="rId96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94" Type="http://schemas.openxmlformats.org/officeDocument/2006/relationships/slide" Target="slides/slide8.xml"/><Relationship Id="rId99" Type="http://schemas.openxmlformats.org/officeDocument/2006/relationships/slide" Target="slides/slide13.xml"/><Relationship Id="rId10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11.xml"/><Relationship Id="rId10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9AAB30-D4DB-4C13-BEDF-BC11D05D566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6F7040-006D-4A22-8B17-650D0D887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01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E7F9FE-3401-4D15-AA03-53295511C80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noProof="0" smtClean="0"/>
              <a:t>Click to edit Master text styles</a:t>
            </a:r>
          </a:p>
          <a:p>
            <a:pPr lvl="1"/>
            <a:r>
              <a:rPr lang="fr-CA" noProof="0" smtClean="0"/>
              <a:t>Second level</a:t>
            </a:r>
          </a:p>
          <a:p>
            <a:pPr lvl="2"/>
            <a:r>
              <a:rPr lang="fr-CA" noProof="0" smtClean="0"/>
              <a:t>Third level</a:t>
            </a:r>
          </a:p>
          <a:p>
            <a:pPr lvl="3"/>
            <a:r>
              <a:rPr lang="fr-CA" noProof="0" smtClean="0"/>
              <a:t>Fourth level</a:t>
            </a:r>
          </a:p>
          <a:p>
            <a:pPr lvl="4"/>
            <a:r>
              <a:rPr lang="fr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BD0E36-CF02-4D0C-9E8C-C31A8F4A5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8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fr-CA" smtClean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1" hangingPunct="1"/>
            <a:fld id="{B2921BCE-5A2D-47A2-9C92-FDEF75392E95}" type="slidenum">
              <a:rPr lang="en-US" sz="1200"/>
              <a:pPr algn="r" defTabSz="914400"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3" Type="http://schemas.openxmlformats.org/officeDocument/2006/relationships/image" Target="file:///P:\CCS_PPT\ppt\cover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0.xml"/><Relationship Id="rId4" Type="http://schemas.openxmlformats.org/officeDocument/2006/relationships/image" Target="../media/image2.jpeg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949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41236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E4219-6C49-4679-A7F8-39C8D8065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912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F703F-8EC0-4B08-8EDB-1D7626EA9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113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DC9B2-F17F-435C-B26D-BE0E4771F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15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76EDA-F7E3-4B5E-8A24-A7FAE1085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89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809F-EBF8-4D06-82DD-E6A9963BF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85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A21F0-3D94-40F5-94E6-6086F2EA0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106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CF313-576E-46CA-BD50-C9366A5ED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492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D9082-3CB4-4530-80D8-A89BD4D15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802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063A-DF2C-4582-8A30-93008BBFF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045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CD82D-F4BB-4547-982A-C0CB85C4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1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50762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22125-BAE6-4A77-A65B-8292BB95C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058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F0F7-6005-4B43-AC9A-007599C5C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888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D3A6F-6250-43A9-A438-AFBD871F3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887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D95E6-61E1-4A05-A838-130179772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910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AC9A5-811F-42ED-A8BA-6FD71AFF6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425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BBB3E-0B75-46E3-9156-E9D49B1A8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017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0FE2F-665D-4FB9-BB9B-EA4B4BC39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519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2ECF-EE3B-4B28-B3F3-2E50F13F8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859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2CA92-A005-47E8-9ECF-006F30C74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881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C7E59-A034-4B69-9EC2-E7ECAD58F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56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45860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CCBF-47CB-4C60-AD39-D007B1C46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126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02537-7B7C-4E38-9873-821940453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80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1473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92852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5604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750" y="1598613"/>
            <a:ext cx="3767138" cy="349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598613"/>
            <a:ext cx="3768725" cy="349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5344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44497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07326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4246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440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31753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88975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27385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577850"/>
            <a:ext cx="1920875" cy="4518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3750" y="577850"/>
            <a:ext cx="5614988" cy="4518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68797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35387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58200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4422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84880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38515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3495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633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407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656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9724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5056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68023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174616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8230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67101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914512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47758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4179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62792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3299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1625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6177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35401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50276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4037207"/>
      </p:ext>
    </p:extLst>
  </p:cSld>
  <p:clrMapOvr>
    <a:masterClrMapping/>
  </p:clrMapOvr>
  <p:transition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9689109"/>
      </p:ext>
    </p:extLst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6532093"/>
      </p:ext>
    </p:extLst>
  </p:cSld>
  <p:clrMapOvr>
    <a:masterClrMapping/>
  </p:clrMapOvr>
  <p:transition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7990803"/>
      </p:ext>
    </p:extLst>
  </p:cSld>
  <p:clrMapOvr>
    <a:masterClrMapping/>
  </p:clrMapOvr>
  <p:transition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543993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27478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8560732"/>
      </p:ext>
    </p:extLst>
  </p:cSld>
  <p:clrMapOvr>
    <a:masterClrMapping/>
  </p:clrMapOvr>
  <p:transition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514990"/>
      </p:ext>
    </p:extLst>
  </p:cSld>
  <p:clrMapOvr>
    <a:masterClrMapping/>
  </p:clrMapOvr>
  <p:transition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405897"/>
      </p:ext>
    </p:extLst>
  </p:cSld>
  <p:clrMapOvr>
    <a:masterClrMapping/>
  </p:clrMapOvr>
  <p:transition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203036"/>
      </p:ext>
    </p:extLst>
  </p:cSld>
  <p:clrMapOvr>
    <a:masterClrMapping/>
  </p:clrMapOvr>
  <p:transition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840122"/>
      </p:ext>
    </p:extLst>
  </p:cSld>
  <p:clrMapOvr>
    <a:masterClrMapping/>
  </p:clrMapOvr>
  <p:transition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4315239"/>
      </p:ext>
    </p:extLst>
  </p:cSld>
  <p:clrMapOvr>
    <a:masterClrMapping/>
  </p:clrMapOvr>
  <p:transition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C9A99-D12B-4D83-BFF9-388674FB8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94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1CE70-208A-4F16-B20A-C788B08D2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4285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04406-521D-44B2-BC7D-E4458F8F9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9219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14F84-74A9-4020-9EF3-66ABEAAC9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77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075971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04469-22A6-46C8-9285-41A0A934B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2236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E05F8-FC50-43F4-A286-9E0AF08E8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4639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20CC7-65F2-4193-BC0F-D1260EC90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9342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4757F-EC50-4B31-9033-5FC895569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8844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9881-B708-4686-B38A-5452C775D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165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5A5C-4768-4A77-BD9F-5530FA5A9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0806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FE272-D56A-4A4C-A05C-A99B5A113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9168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3A904-D4A1-4836-A14B-565E891BB55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8377C-6A40-49D8-9837-A9710BBB3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6072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6A613-1BF1-4842-AFE5-995EE406F28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B4B52-2B2A-4811-9CED-122B8230E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135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A8F1-AB52-45D3-ADD2-306F9823E11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45575-EC92-4CC1-BB4F-23F6F5F27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94392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201B-0AA1-4222-BC3D-3CCD4AE0601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C3A6D-C3F3-46A1-953D-C1260AB10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253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256F-EE5D-4D74-A313-1E8A6DB4F6D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82E1E-B7C9-4224-9203-949783E19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2693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0D993-F828-4B08-8E93-8B13D79978E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875A5-2C94-44C2-879B-A40354D54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2494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C292-5DB0-4132-BAD6-DBCAA519B2B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E8BB-FCDC-4FBD-8024-F33E9C3EF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2225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B5AE-9AB1-4E09-AEBF-BC6060165B7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EDC9-B5A6-40B3-BEFC-D0E3D8809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4967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F26C-6E56-4CE3-9FED-B67D00BE606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A1E9-09C9-4349-9B69-4CDE4458E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9464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4F0F-45BB-417B-877D-00E875311F8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5D34-F724-4F7E-8E3B-6F5A3176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906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8A485-6FD1-495E-85E7-F8B0B292521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41A0B-0992-479F-9456-9510472B2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7519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0859278"/>
      </p:ext>
    </p:extLst>
  </p:cSld>
  <p:clrMapOvr>
    <a:masterClrMapping/>
  </p:clrMapOvr>
  <p:transition>
    <p:wipe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079828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51762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441944"/>
      </p:ext>
    </p:extLst>
  </p:cSld>
  <p:clrMapOvr>
    <a:masterClrMapping/>
  </p:clrMapOvr>
  <p:transition>
    <p:wipe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0358800"/>
      </p:ext>
    </p:extLst>
  </p:cSld>
  <p:clrMapOvr>
    <a:masterClrMapping/>
  </p:clrMapOvr>
  <p:transition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0322856"/>
      </p:ext>
    </p:extLst>
  </p:cSld>
  <p:clrMapOvr>
    <a:masterClrMapping/>
  </p:clrMapOvr>
  <p:transition>
    <p:wipe dir="r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5361757"/>
      </p:ext>
    </p:extLst>
  </p:cSld>
  <p:clrMapOvr>
    <a:masterClrMapping/>
  </p:clrMapOvr>
  <p:transition>
    <p:wipe dir="r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253565"/>
      </p:ext>
    </p:extLst>
  </p:cSld>
  <p:clrMapOvr>
    <a:masterClrMapping/>
  </p:clrMapOvr>
  <p:transition>
    <p:wipe dir="r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64557"/>
      </p:ext>
    </p:extLst>
  </p:cSld>
  <p:clrMapOvr>
    <a:masterClrMapping/>
  </p:clrMapOvr>
  <p:transition>
    <p:wipe dir="r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2624"/>
      </p:ext>
    </p:extLst>
  </p:cSld>
  <p:clrMapOvr>
    <a:masterClrMapping/>
  </p:clrMapOvr>
  <p:transition>
    <p:wipe dir="r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6530"/>
      </p:ext>
    </p:extLst>
  </p:cSld>
  <p:clrMapOvr>
    <a:masterClrMapping/>
  </p:clrMapOvr>
  <p:transition>
    <p:wipe dir="r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207913"/>
      </p:ext>
    </p:extLst>
  </p:cSld>
  <p:clrMapOvr>
    <a:masterClrMapping/>
  </p:clrMapOvr>
  <p:transition>
    <p:wipe dir="r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066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8635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57428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734635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00614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955422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688673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236008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182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30143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58888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88323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3273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100420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5565-590D-4682-9637-C3C3848E1D53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4180C-6A42-4399-AF29-867EFD44A31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971350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FF20-C806-4A9C-B573-BE8CB6C43151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12C4-33FC-4D37-979A-96594700F77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468540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38D1-F39C-405D-AABD-1BAC58173C97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85A92-90FD-4B6F-8DBF-78665A17A26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070823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91157-935C-4C5F-ABEE-AAA3D1A4F536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7592B-198B-49E5-A575-890891E636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99613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E06-ADD9-4189-BCC5-CCD4A00A0AA8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880C9-C879-4818-8364-BF492A20856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039325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BC774-B313-480E-BAED-228D4528FC9C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6151-5CCF-43D1-B300-A616C1BF7A2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4120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7C181-9A75-449A-B9FC-74B153622AD2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949C-2860-4242-A9FA-FEBBB6FAA93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150267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6986-3839-4C75-865C-C4C9128E7CA2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DCCC0-1971-40FB-939B-A28634A56E1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367890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CA54-2CDF-4B3E-9018-580A1103BE20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A9FFB-CA2C-4814-BC43-E7A07171F03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661022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39ED7-3E24-4E3E-9BF0-A97B43A3230B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EF020-2F6E-46E2-8F08-E33A3F688FE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9505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567305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13371-F422-42A2-B76E-706C08859F29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D972-E406-4250-9B64-A957C26F199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674280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D7D99-BA37-4CC8-9163-0DF7BF63F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19492"/>
      </p:ext>
    </p:extLst>
  </p:cSld>
  <p:clrMapOvr>
    <a:masterClrMapping/>
  </p:clrMapOvr>
  <p:transition>
    <p:dissolv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70D7-B96B-4E71-9EFB-D392A4698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33727"/>
      </p:ext>
    </p:extLst>
  </p:cSld>
  <p:clrMapOvr>
    <a:masterClrMapping/>
  </p:clrMapOvr>
  <p:transition>
    <p:dissolv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5D175-AE86-4B97-8777-728867D8E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6020"/>
      </p:ext>
    </p:extLst>
  </p:cSld>
  <p:clrMapOvr>
    <a:masterClrMapping/>
  </p:clrMapOvr>
  <p:transition>
    <p:dissolv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9958-94EE-4E6D-B4F5-7E181A8B8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0434"/>
      </p:ext>
    </p:extLst>
  </p:cSld>
  <p:clrMapOvr>
    <a:masterClrMapping/>
  </p:clrMapOvr>
  <p:transition>
    <p:dissolv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936A-4A84-4BA6-B09E-F18A26AF7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7038"/>
      </p:ext>
    </p:extLst>
  </p:cSld>
  <p:clrMapOvr>
    <a:masterClrMapping/>
  </p:clrMapOvr>
  <p:transition>
    <p:dissolv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779D0-4FB7-462A-8C2B-FF33A86E3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44183"/>
      </p:ext>
    </p:extLst>
  </p:cSld>
  <p:clrMapOvr>
    <a:masterClrMapping/>
  </p:clrMapOvr>
  <p:transition>
    <p:dissolv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76897-8830-412B-A1B7-D7CDE06BF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14199"/>
      </p:ext>
    </p:extLst>
  </p:cSld>
  <p:clrMapOvr>
    <a:masterClrMapping/>
  </p:clrMapOvr>
  <p:transition>
    <p:dissolv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69AE5-5D9F-41B6-B5A7-FB5B67E7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38728"/>
      </p:ext>
    </p:extLst>
  </p:cSld>
  <p:clrMapOvr>
    <a:masterClrMapping/>
  </p:clrMapOvr>
  <p:transition>
    <p:dissolv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D585-5CC6-4BC7-B6F2-45372807B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50296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DB8E0-EC17-4F5B-A1D4-52BA3D62886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57622-6512-46B2-86AA-EFA5C98F1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8124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5C06D-72EB-462B-B8E2-BFB93E466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91353"/>
      </p:ext>
    </p:extLst>
  </p:cSld>
  <p:clrMapOvr>
    <a:masterClrMapping/>
  </p:clrMapOvr>
  <p:transition>
    <p:dissolv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D29A9-9CC7-4CC0-BAE0-D036DAF60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82939"/>
      </p:ext>
    </p:extLst>
  </p:cSld>
  <p:clrMapOvr>
    <a:masterClrMapping/>
  </p:clrMapOvr>
  <p:transition>
    <p:dissolv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796B0-2FD0-462D-96CA-EFBFD4A2E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96329"/>
      </p:ext>
    </p:extLst>
  </p:cSld>
  <p:clrMapOvr>
    <a:masterClrMapping/>
  </p:clrMapOvr>
  <p:transition>
    <p:dissolv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11BF5-B1A5-4DE9-A98F-FA0BB2FFB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65803"/>
      </p:ext>
    </p:extLst>
  </p:cSld>
  <p:clrMapOvr>
    <a:masterClrMapping/>
  </p:clrMapOvr>
  <p:transition>
    <p:dissolv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ACE8-5DD4-4053-8C01-E35059C32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15290"/>
      </p:ext>
    </p:extLst>
  </p:cSld>
  <p:clrMapOvr>
    <a:masterClrMapping/>
  </p:clrMapOvr>
  <p:transition>
    <p:dissolv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E7C47-396F-496B-B38E-999DDA5B9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54451"/>
      </p:ext>
    </p:extLst>
  </p:cSld>
  <p:clrMapOvr>
    <a:masterClrMapping/>
  </p:clrMapOvr>
  <p:transition>
    <p:dissolv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1426-6DA4-4DCC-B199-E26326C6B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80107"/>
      </p:ext>
    </p:extLst>
  </p:cSld>
  <p:clrMapOvr>
    <a:masterClrMapping/>
  </p:clrMapOvr>
  <p:transition>
    <p:dissolv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D822-7A7A-4DFE-8688-CEEE44117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17097"/>
      </p:ext>
    </p:extLst>
  </p:cSld>
  <p:clrMapOvr>
    <a:masterClrMapping/>
  </p:clrMapOvr>
  <p:transition>
    <p:dissolv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1F4CF-26E6-4E17-92EC-B9A37D198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1553"/>
      </p:ext>
    </p:extLst>
  </p:cSld>
  <p:clrMapOvr>
    <a:masterClrMapping/>
  </p:clrMapOvr>
  <p:transition>
    <p:dissolv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2B43E-D091-4BAB-9363-B913B5B35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13400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00DB1-F69C-4E36-BE4D-8A8C989CF6D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E474-8CB5-43C6-A191-70E1BABE0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0766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C5C3-E239-4856-856D-6B32B1284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35900"/>
      </p:ext>
    </p:extLst>
  </p:cSld>
  <p:clrMapOvr>
    <a:masterClrMapping/>
  </p:clrMapOvr>
  <p:transition>
    <p:dissolv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5215-02C6-4BC7-8F80-42DC86E15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6937"/>
      </p:ext>
    </p:extLst>
  </p:cSld>
  <p:clrMapOvr>
    <a:masterClrMapping/>
  </p:clrMapOvr>
  <p:transition>
    <p:dissolv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F1AAE-44C4-4AF2-9AB4-2370F9144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10050"/>
      </p:ext>
    </p:extLst>
  </p:cSld>
  <p:clrMapOvr>
    <a:masterClrMapping/>
  </p:clrMapOvr>
  <p:transition>
    <p:dissolv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18A16-389F-42BC-A27F-544B001C8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07556"/>
      </p:ext>
    </p:extLst>
  </p:cSld>
  <p:clrMapOvr>
    <a:masterClrMapping/>
  </p:clrMapOvr>
  <p:transition>
    <p:dissolv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69DF4-30B1-4AA1-885C-E22B30115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0286"/>
      </p:ext>
    </p:extLst>
  </p:cSld>
  <p:clrMapOvr>
    <a:masterClrMapping/>
  </p:clrMapOvr>
  <p:transition>
    <p:dissolv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1CA39-A635-4CFA-9D27-A4610DECF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91031"/>
      </p:ext>
    </p:extLst>
  </p:cSld>
  <p:clrMapOvr>
    <a:masterClrMapping/>
  </p:clrMapOvr>
  <p:transition>
    <p:dissolv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2474C-1E52-41D8-AC60-0BFB45205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7638"/>
      </p:ext>
    </p:extLst>
  </p:cSld>
  <p:clrMapOvr>
    <a:masterClrMapping/>
  </p:clrMapOvr>
  <p:transition>
    <p:dissolv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A8AB-F516-407C-8CDC-CEEF3FDA8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64996"/>
      </p:ext>
    </p:extLst>
  </p:cSld>
  <p:clrMapOvr>
    <a:masterClrMapping/>
  </p:clrMapOvr>
  <p:transition>
    <p:dissolv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E0AC-0862-4E97-A3C1-338A591D9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60027"/>
      </p:ext>
    </p:extLst>
  </p:cSld>
  <p:clrMapOvr>
    <a:masterClrMapping/>
  </p:clrMapOvr>
  <p:transition>
    <p:dissolv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77C0-8B52-47D3-92C4-EE5CDB6F7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35135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E557-3C75-4D72-BAF3-B2EF495CD66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003FE-D730-4923-8212-7A10E9915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745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F9236-A74D-4220-8F67-C745B24D5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89622"/>
      </p:ext>
    </p:extLst>
  </p:cSld>
  <p:clrMapOvr>
    <a:masterClrMapping/>
  </p:clrMapOvr>
  <p:transition>
    <p:dissolv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B20B-D2F4-436D-A3AA-F509B3D5B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15319"/>
      </p:ext>
    </p:extLst>
  </p:cSld>
  <p:clrMapOvr>
    <a:masterClrMapping/>
  </p:clrMapOvr>
  <p:transition>
    <p:dissolv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2AFB-4840-4B06-AAE2-97B837B03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1042"/>
      </p:ext>
    </p:extLst>
  </p:cSld>
  <p:clrMapOvr>
    <a:masterClrMapping/>
  </p:clrMapOvr>
  <p:transition>
    <p:dissolv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59AF-93DE-4EC6-ACA1-C922C7911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337"/>
      </p:ext>
    </p:extLst>
  </p:cSld>
  <p:clrMapOvr>
    <a:masterClrMapping/>
  </p:clrMapOvr>
  <p:transition>
    <p:dissolv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6A7CB-1D25-47B7-A1E4-4F506DCC0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72622"/>
      </p:ext>
    </p:extLst>
  </p:cSld>
  <p:clrMapOvr>
    <a:masterClrMapping/>
  </p:clrMapOvr>
  <p:transition>
    <p:dissolv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4AE0-F111-47E5-ACE3-BEC27042F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15054"/>
      </p:ext>
    </p:extLst>
  </p:cSld>
  <p:clrMapOvr>
    <a:masterClrMapping/>
  </p:clrMapOvr>
  <p:transition>
    <p:dissolv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FA1C-CC08-4145-BCE6-30F3345B3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10612"/>
      </p:ext>
    </p:extLst>
  </p:cSld>
  <p:clrMapOvr>
    <a:masterClrMapping/>
  </p:clrMapOvr>
  <p:transition>
    <p:dissolv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B3051-4870-4A60-BACA-1E593076A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54813"/>
      </p:ext>
    </p:extLst>
  </p:cSld>
  <p:clrMapOvr>
    <a:masterClrMapping/>
  </p:clrMapOvr>
  <p:transition>
    <p:dissolv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4591-FCD5-4CA0-9039-35B1E386D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79860"/>
      </p:ext>
    </p:extLst>
  </p:cSld>
  <p:clrMapOvr>
    <a:masterClrMapping/>
  </p:clrMapOvr>
  <p:transition>
    <p:dissolv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6C362-6E03-4424-A919-6D37F14FF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88659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DB74A-E2B1-4B81-B927-E38959DD171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E96A-1D3F-4AB4-B84C-79162FA70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1026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F1CD6-2C0E-419E-BB47-8633582D0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18305"/>
      </p:ext>
    </p:extLst>
  </p:cSld>
  <p:clrMapOvr>
    <a:masterClrMapping/>
  </p:clrMapOvr>
  <p:transition>
    <p:dissolv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C957-DFEE-4AAD-B749-C49892C10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05320"/>
      </p:ext>
    </p:extLst>
  </p:cSld>
  <p:clrMapOvr>
    <a:masterClrMapping/>
  </p:clrMapOvr>
  <p:transition>
    <p:dissolv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C745E-B6BA-4F1B-9AD0-5F3F4E21A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8398"/>
      </p:ext>
    </p:extLst>
  </p:cSld>
  <p:clrMapOvr>
    <a:masterClrMapping/>
  </p:clrMapOvr>
  <p:transition>
    <p:dissolv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9F216-8E79-49FC-AE8C-6686ED271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5008"/>
      </p:ext>
    </p:extLst>
  </p:cSld>
  <p:clrMapOvr>
    <a:masterClrMapping/>
  </p:clrMapOvr>
  <p:transition>
    <p:dissolv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546A-B972-43EB-833C-7C1CC8AC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68737"/>
      </p:ext>
    </p:extLst>
  </p:cSld>
  <p:clrMapOvr>
    <a:masterClrMapping/>
  </p:clrMapOvr>
  <p:transition>
    <p:dissolv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067B-CB7A-4D31-B3D5-9845911A1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88996"/>
      </p:ext>
    </p:extLst>
  </p:cSld>
  <p:clrMapOvr>
    <a:masterClrMapping/>
  </p:clrMapOvr>
  <p:transition>
    <p:dissolv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41CF2-E1DB-4D24-82BB-B72B2B07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71289"/>
      </p:ext>
    </p:extLst>
  </p:cSld>
  <p:clrMapOvr>
    <a:masterClrMapping/>
  </p:clrMapOvr>
  <p:transition>
    <p:dissolv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6387E-2066-403A-9788-515BB0F59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07179"/>
      </p:ext>
    </p:extLst>
  </p:cSld>
  <p:clrMapOvr>
    <a:masterClrMapping/>
  </p:clrMapOvr>
  <p:transition>
    <p:dissolv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02D1A-DA1E-430D-9C66-44F667C53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85999"/>
      </p:ext>
    </p:extLst>
  </p:cSld>
  <p:clrMapOvr>
    <a:masterClrMapping/>
  </p:clrMapOvr>
  <p:transition>
    <p:dissolv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96138-D12E-4E6A-B240-20A2C7814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34967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6C53-FFB8-4FDA-90E6-7334CEB1C39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8282B-A7FB-437F-BD79-F5CD33521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674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1288-6658-43B4-8FB7-B5726905E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4618"/>
      </p:ext>
    </p:extLst>
  </p:cSld>
  <p:clrMapOvr>
    <a:masterClrMapping/>
  </p:clrMapOvr>
  <p:transition>
    <p:dissolv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533DB-41FC-4328-B94D-F06793363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71055"/>
      </p:ext>
    </p:extLst>
  </p:cSld>
  <p:clrMapOvr>
    <a:masterClrMapping/>
  </p:clrMapOvr>
  <p:transition>
    <p:dissolv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28668-01B9-461F-A829-135066BD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25023"/>
      </p:ext>
    </p:extLst>
  </p:cSld>
  <p:clrMapOvr>
    <a:masterClrMapping/>
  </p:clrMapOvr>
  <p:transition>
    <p:dissolv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7D449-9D61-499D-8E45-4593EEFCE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26949"/>
      </p:ext>
    </p:extLst>
  </p:cSld>
  <p:clrMapOvr>
    <a:masterClrMapping/>
  </p:clrMapOvr>
  <p:transition>
    <p:dissolv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C84AD-5883-48B5-898D-F3BA6BE6A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64582"/>
      </p:ext>
    </p:extLst>
  </p:cSld>
  <p:clrMapOvr>
    <a:masterClrMapping/>
  </p:clrMapOvr>
  <p:transition>
    <p:dissolv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149F-378E-4CD8-93C9-674A131BC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88555"/>
      </p:ext>
    </p:extLst>
  </p:cSld>
  <p:clrMapOvr>
    <a:masterClrMapping/>
  </p:clrMapOvr>
  <p:transition>
    <p:dissolv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4304-9EC6-4A0B-8DF7-8206AC666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64292"/>
      </p:ext>
    </p:extLst>
  </p:cSld>
  <p:clrMapOvr>
    <a:masterClrMapping/>
  </p:clrMapOvr>
  <p:transition>
    <p:dissolv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90909-5733-48FD-A550-C02E22DC4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69022"/>
      </p:ext>
    </p:extLst>
  </p:cSld>
  <p:clrMapOvr>
    <a:masterClrMapping/>
  </p:clrMapOvr>
  <p:transition>
    <p:dissolv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CBD7-9349-4DE1-9888-DA1270AC0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92780"/>
      </p:ext>
    </p:extLst>
  </p:cSld>
  <p:clrMapOvr>
    <a:masterClrMapping/>
  </p:clrMapOvr>
  <p:transition>
    <p:dissolv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6A51-DAE7-49C9-B57E-C3C4B2F1E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94657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3210-A26F-43BB-A53F-EE9AC9F608F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A71A-B2DB-465E-99E7-4752D3E2E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8268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2065-5B81-4AA4-B42F-CFAB6B5AA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05455"/>
      </p:ext>
    </p:extLst>
  </p:cSld>
  <p:clrMapOvr>
    <a:masterClrMapping/>
  </p:clrMapOvr>
  <p:transition>
    <p:dissolv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C3085-CFF3-4845-9B9B-6A6B01C54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4323"/>
      </p:ext>
    </p:extLst>
  </p:cSld>
  <p:clrMapOvr>
    <a:masterClrMapping/>
  </p:clrMapOvr>
  <p:transition>
    <p:dissolv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F728-595E-44CC-9889-72EECA32D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20246"/>
      </p:ext>
    </p:extLst>
  </p:cSld>
  <p:clrMapOvr>
    <a:masterClrMapping/>
  </p:clrMapOvr>
  <p:transition>
    <p:dissolv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A88AE-503B-4A42-B285-AF317962B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03"/>
      </p:ext>
    </p:extLst>
  </p:cSld>
  <p:clrMapOvr>
    <a:masterClrMapping/>
  </p:clrMapOvr>
  <p:transition>
    <p:dissolv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68E1-55E2-42F2-9D30-CF09C0B57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50831"/>
      </p:ext>
    </p:extLst>
  </p:cSld>
  <p:clrMapOvr>
    <a:masterClrMapping/>
  </p:clrMapOvr>
  <p:transition>
    <p:dissolv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A0C5-72FF-47C1-9902-317A43477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55640"/>
      </p:ext>
    </p:extLst>
  </p:cSld>
  <p:clrMapOvr>
    <a:masterClrMapping/>
  </p:clrMapOvr>
  <p:transition>
    <p:dissolv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E125-0652-492D-85BC-C7034D98F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02270"/>
      </p:ext>
    </p:extLst>
  </p:cSld>
  <p:clrMapOvr>
    <a:masterClrMapping/>
  </p:clrMapOvr>
  <p:transition>
    <p:dissolv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53AC2-DE54-4F50-A801-4BDCEE10D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29640"/>
      </p:ext>
    </p:extLst>
  </p:cSld>
  <p:clrMapOvr>
    <a:masterClrMapping/>
  </p:clrMapOvr>
  <p:transition>
    <p:dissolv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0BDC8-BAFE-4176-9396-88FCA7AA9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72106"/>
      </p:ext>
    </p:extLst>
  </p:cSld>
  <p:clrMapOvr>
    <a:masterClrMapping/>
  </p:clrMapOvr>
  <p:transition>
    <p:dissolv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86717-5F82-47C6-B0F9-7DA367C8A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47290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51D4F-9D45-400A-B0E0-4E8F06C423F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80F5-0882-4F5D-94D0-39E8E5877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5177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96D17-CCE5-4B32-ABC6-D970E67B0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9798"/>
      </p:ext>
    </p:extLst>
  </p:cSld>
  <p:clrMapOvr>
    <a:masterClrMapping/>
  </p:clrMapOvr>
  <p:transition>
    <p:dissolv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AEBBA-11F7-4C30-8DD0-AC2E86628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41333"/>
      </p:ext>
    </p:extLst>
  </p:cSld>
  <p:clrMapOvr>
    <a:masterClrMapping/>
  </p:clrMapOvr>
  <p:transition>
    <p:dissolv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ECC9E-F64E-4BB2-899C-4691068CA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94431"/>
      </p:ext>
    </p:extLst>
  </p:cSld>
  <p:clrMapOvr>
    <a:masterClrMapping/>
  </p:clrMapOvr>
  <p:transition>
    <p:dissolv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9D66-3816-411A-82C6-39832346E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21465"/>
      </p:ext>
    </p:extLst>
  </p:cSld>
  <p:clrMapOvr>
    <a:masterClrMapping/>
  </p:clrMapOvr>
  <p:transition>
    <p:dissolv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387D-4A18-40F3-9270-90D81C361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81734"/>
      </p:ext>
    </p:extLst>
  </p:cSld>
  <p:clrMapOvr>
    <a:masterClrMapping/>
  </p:clrMapOvr>
  <p:transition>
    <p:dissolv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C66A3-E107-42F3-A605-9941BC5BE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3106"/>
      </p:ext>
    </p:extLst>
  </p:cSld>
  <p:clrMapOvr>
    <a:masterClrMapping/>
  </p:clrMapOvr>
  <p:transition>
    <p:dissolv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3DD24-BDC3-4D50-A530-68CDC9458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10055"/>
      </p:ext>
    </p:extLst>
  </p:cSld>
  <p:clrMapOvr>
    <a:masterClrMapping/>
  </p:clrMapOvr>
  <p:transition>
    <p:dissolv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7188-482A-484E-8683-F0754787F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60458"/>
      </p:ext>
    </p:extLst>
  </p:cSld>
  <p:clrMapOvr>
    <a:masterClrMapping/>
  </p:clrMapOvr>
  <p:transition>
    <p:dissolv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01CA-E1FA-4639-BEBB-A5007FDC7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61976"/>
      </p:ext>
    </p:extLst>
  </p:cSld>
  <p:clrMapOvr>
    <a:masterClrMapping/>
  </p:clrMapOvr>
  <p:transition>
    <p:dissolv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7222-457E-42F8-9CFF-2EBBE68FF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81222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972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214D-EEF7-4AB4-97F8-CBDE22FB887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EB7A-E838-42F6-8545-7365B472A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284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0DC5-7284-42AC-A82F-A3C679C96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7693"/>
      </p:ext>
    </p:extLst>
  </p:cSld>
  <p:clrMapOvr>
    <a:masterClrMapping/>
  </p:clrMapOvr>
  <p:transition>
    <p:dissolv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B3DFA-CA8E-4369-AD04-7957D14A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8409"/>
      </p:ext>
    </p:extLst>
  </p:cSld>
  <p:clrMapOvr>
    <a:masterClrMapping/>
  </p:clrMapOvr>
  <p:transition>
    <p:dissolv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4089E-5299-43B4-A36C-553625ABC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04307"/>
      </p:ext>
    </p:extLst>
  </p:cSld>
  <p:clrMapOvr>
    <a:masterClrMapping/>
  </p:clrMapOvr>
  <p:transition>
    <p:dissolv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D63A-589A-4E53-8786-37AC733F1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90603"/>
      </p:ext>
    </p:extLst>
  </p:cSld>
  <p:clrMapOvr>
    <a:masterClrMapping/>
  </p:clrMapOvr>
  <p:transition>
    <p:dissolv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8BF8B-A62A-4695-A34F-AEBE17B94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19843"/>
      </p:ext>
    </p:extLst>
  </p:cSld>
  <p:clrMapOvr>
    <a:masterClrMapping/>
  </p:clrMapOvr>
  <p:transition>
    <p:dissolv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C13A-6C03-4445-806D-02F020554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1545"/>
      </p:ext>
    </p:extLst>
  </p:cSld>
  <p:clrMapOvr>
    <a:masterClrMapping/>
  </p:clrMapOvr>
  <p:transition>
    <p:dissolv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75B6-3217-438D-86F4-4C2F0F9DD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6796"/>
      </p:ext>
    </p:extLst>
  </p:cSld>
  <p:clrMapOvr>
    <a:masterClrMapping/>
  </p:clrMapOvr>
  <p:transition>
    <p:dissolv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FC5F-FD84-41A8-AF53-DD65611CD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0966"/>
      </p:ext>
    </p:extLst>
  </p:cSld>
  <p:clrMapOvr>
    <a:masterClrMapping/>
  </p:clrMapOvr>
  <p:transition>
    <p:dissolv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D1C7D-6459-424A-95BD-F42CFFF0F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67619"/>
      </p:ext>
    </p:extLst>
  </p:cSld>
  <p:clrMapOvr>
    <a:masterClrMapping/>
  </p:clrMapOvr>
  <p:transition>
    <p:dissolv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1C406-A0E5-47A0-9E59-54C8C724E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4352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90610-4400-49AA-A296-3F594081082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0093-0CD8-49F4-8988-1D7AD4B33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9783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7969-6B50-490C-B7BE-541DB4FDE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72041"/>
      </p:ext>
    </p:extLst>
  </p:cSld>
  <p:clrMapOvr>
    <a:masterClrMapping/>
  </p:clrMapOvr>
  <p:transition>
    <p:dissolv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104D-B350-4802-82E2-04F1B2E21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4525"/>
      </p:ext>
    </p:extLst>
  </p:cSld>
  <p:clrMapOvr>
    <a:masterClrMapping/>
  </p:clrMapOvr>
  <p:transition>
    <p:dissolv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D21A-FD81-49D6-AB79-E2271991E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07606"/>
      </p:ext>
    </p:extLst>
  </p:cSld>
  <p:clrMapOvr>
    <a:masterClrMapping/>
  </p:clrMapOvr>
  <p:transition>
    <p:dissolv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99B8A-DE26-49FB-A054-D7CC9F227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03984"/>
      </p:ext>
    </p:extLst>
  </p:cSld>
  <p:clrMapOvr>
    <a:masterClrMapping/>
  </p:clrMapOvr>
  <p:transition>
    <p:dissolv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BCE8-02CF-43CC-AE5A-5C788A592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1104"/>
      </p:ext>
    </p:extLst>
  </p:cSld>
  <p:clrMapOvr>
    <a:masterClrMapping/>
  </p:clrMapOvr>
  <p:transition>
    <p:dissolv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D35C9-B4F6-44C9-9D03-5E628AEE0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03694"/>
      </p:ext>
    </p:extLst>
  </p:cSld>
  <p:clrMapOvr>
    <a:masterClrMapping/>
  </p:clrMapOvr>
  <p:transition>
    <p:dissolv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8DB16-3E47-4ABD-96E5-B9DFAC42E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85600"/>
      </p:ext>
    </p:extLst>
  </p:cSld>
  <p:clrMapOvr>
    <a:masterClrMapping/>
  </p:clrMapOvr>
  <p:transition>
    <p:dissolv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64B0-7431-41F7-814E-A671DEC4C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90283"/>
      </p:ext>
    </p:extLst>
  </p:cSld>
  <p:clrMapOvr>
    <a:masterClrMapping/>
  </p:clrMapOvr>
  <p:transition>
    <p:dissolv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079D-E9C9-4AC3-9CB5-D053F484E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25546"/>
      </p:ext>
    </p:extLst>
  </p:cSld>
  <p:clrMapOvr>
    <a:masterClrMapping/>
  </p:clrMapOvr>
  <p:transition>
    <p:dissolv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45150-9C39-48EA-A6A2-728970338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76343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CB40-E4D1-4162-88DB-919A7DFEA48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F7ADE-F1C1-467E-AF6D-0ED949044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8687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F6DB-D1DE-4E29-80E1-52B336021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3888"/>
      </p:ext>
    </p:extLst>
  </p:cSld>
  <p:clrMapOvr>
    <a:masterClrMapping/>
  </p:clrMapOvr>
  <p:transition>
    <p:dissolv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7D349-DB98-4191-A0C6-A41A01BAB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81689"/>
      </p:ext>
    </p:extLst>
  </p:cSld>
  <p:clrMapOvr>
    <a:masterClrMapping/>
  </p:clrMapOvr>
  <p:transition>
    <p:dissolv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F178-FF84-4520-B88D-8758D6372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81446"/>
      </p:ext>
    </p:extLst>
  </p:cSld>
  <p:clrMapOvr>
    <a:masterClrMapping/>
  </p:clrMapOvr>
  <p:transition>
    <p:dissolv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2EF1-226E-4C68-84A5-97771FCD8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15817"/>
      </p:ext>
    </p:extLst>
  </p:cSld>
  <p:clrMapOvr>
    <a:masterClrMapping/>
  </p:clrMapOvr>
  <p:transition>
    <p:dissolv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212E-E25C-444D-A534-7D3069485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7858"/>
      </p:ext>
    </p:extLst>
  </p:cSld>
  <p:clrMapOvr>
    <a:masterClrMapping/>
  </p:clrMapOvr>
  <p:transition>
    <p:dissolv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52C20-D66E-461F-B7E4-1C645B1B0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53272"/>
      </p:ext>
    </p:extLst>
  </p:cSld>
  <p:clrMapOvr>
    <a:masterClrMapping/>
  </p:clrMapOvr>
  <p:transition>
    <p:dissolv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4F4E-4C86-4127-83F7-25E60C7BC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98511"/>
      </p:ext>
    </p:extLst>
  </p:cSld>
  <p:clrMapOvr>
    <a:masterClrMapping/>
  </p:clrMapOvr>
  <p:transition>
    <p:dissolv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064BE-CE00-4B20-9E84-1E5C8CB2D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03906"/>
      </p:ext>
    </p:extLst>
  </p:cSld>
  <p:clrMapOvr>
    <a:masterClrMapping/>
  </p:clrMapOvr>
  <p:transition>
    <p:dissolv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140BB-DFB3-4F58-8137-A4327CAD4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98991"/>
      </p:ext>
    </p:extLst>
  </p:cSld>
  <p:clrMapOvr>
    <a:masterClrMapping/>
  </p:clrMapOvr>
  <p:transition>
    <p:dissolv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F8E42-36D3-43A6-B82D-C9036222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99143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B8C20-9868-4319-B6C7-BA1F7F03F70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352B6-390A-4D4D-AB01-25BEC354F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5626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C6A94-EFE6-4DB7-B48E-5EC1DCB22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82232"/>
      </p:ext>
    </p:extLst>
  </p:cSld>
  <p:clrMapOvr>
    <a:masterClrMapping/>
  </p:clrMapOvr>
  <p:transition>
    <p:dissolv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DBD36-E29F-4A85-8825-70C298648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46069"/>
      </p:ext>
    </p:extLst>
  </p:cSld>
  <p:clrMapOvr>
    <a:masterClrMapping/>
  </p:clrMapOvr>
  <p:transition>
    <p:dissolv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17946-DC45-477C-B806-C0E131254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71542"/>
      </p:ext>
    </p:extLst>
  </p:cSld>
  <p:clrMapOvr>
    <a:masterClrMapping/>
  </p:clrMapOvr>
  <p:transition>
    <p:dissolv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C105-52E1-48C4-9A1C-8E0EA151D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00751"/>
      </p:ext>
    </p:extLst>
  </p:cSld>
  <p:clrMapOvr>
    <a:masterClrMapping/>
  </p:clrMapOvr>
  <p:transition>
    <p:dissolv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FBE4-611B-4ACC-ADD1-99A131455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67388"/>
      </p:ext>
    </p:extLst>
  </p:cSld>
  <p:clrMapOvr>
    <a:masterClrMapping/>
  </p:clrMapOvr>
  <p:transition>
    <p:dissolv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B0E6-93F0-4D9C-9C97-B9C5427CF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48442"/>
      </p:ext>
    </p:extLst>
  </p:cSld>
  <p:clrMapOvr>
    <a:masterClrMapping/>
  </p:clrMapOvr>
  <p:transition>
    <p:dissolv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342E-3867-4C82-A95F-3887D6B8E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40450"/>
      </p:ext>
    </p:extLst>
  </p:cSld>
  <p:clrMapOvr>
    <a:masterClrMapping/>
  </p:clrMapOvr>
  <p:transition>
    <p:dissolv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47560-F0DE-4141-BFD6-5F545E8C8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79267"/>
      </p:ext>
    </p:extLst>
  </p:cSld>
  <p:clrMapOvr>
    <a:masterClrMapping/>
  </p:clrMapOvr>
  <p:transition>
    <p:dissolv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47CA1-1486-4190-99B1-C228288F1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51501"/>
      </p:ext>
    </p:extLst>
  </p:cSld>
  <p:clrMapOvr>
    <a:masterClrMapping/>
  </p:clrMapOvr>
  <p:transition>
    <p:dissolv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8CDCC-1696-4D56-BCAD-95E9405AD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15754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6311936"/>
      </p:ext>
    </p:extLst>
  </p:cSld>
  <p:clrMapOvr>
    <a:masterClrMapping/>
  </p:clrMapOvr>
  <p:transition>
    <p:wipe dir="r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17332-DBD8-4990-AAF2-95BDE47FA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46771"/>
      </p:ext>
    </p:extLst>
  </p:cSld>
  <p:clrMapOvr>
    <a:masterClrMapping/>
  </p:clrMapOvr>
  <p:transition>
    <p:dissolv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561BF-94D7-49F8-A1A5-F9BBE4E68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39366"/>
      </p:ext>
    </p:extLst>
  </p:cSld>
  <p:clrMapOvr>
    <a:masterClrMapping/>
  </p:clrMapOvr>
  <p:transition>
    <p:dissolv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B9CF7-EBE7-4FE4-BCE7-35ED4125B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9498"/>
      </p:ext>
    </p:extLst>
  </p:cSld>
  <p:clrMapOvr>
    <a:masterClrMapping/>
  </p:clrMapOvr>
  <p:transition>
    <p:dissolv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7A6E1-B8F0-4CC7-8F4E-BE4CB2334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73113"/>
      </p:ext>
    </p:extLst>
  </p:cSld>
  <p:clrMapOvr>
    <a:masterClrMapping/>
  </p:clrMapOvr>
  <p:transition>
    <p:dissolv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178C4-96A9-4902-A46D-2F6BCC562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21989"/>
      </p:ext>
    </p:extLst>
  </p:cSld>
  <p:clrMapOvr>
    <a:masterClrMapping/>
  </p:clrMapOvr>
  <p:transition>
    <p:dissolv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3BACE-F774-4B2E-A86E-F9C15ABCD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76517"/>
      </p:ext>
    </p:extLst>
  </p:cSld>
  <p:clrMapOvr>
    <a:masterClrMapping/>
  </p:clrMapOvr>
  <p:transition>
    <p:dissolv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1FD5D-4E6F-4B74-AFCF-AEC646FE2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88822"/>
      </p:ext>
    </p:extLst>
  </p:cSld>
  <p:clrMapOvr>
    <a:masterClrMapping/>
  </p:clrMapOvr>
  <p:transition>
    <p:dissolv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DAA2-5C66-44C0-9A29-CF1CDCB1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80403"/>
      </p:ext>
    </p:extLst>
  </p:cSld>
  <p:clrMapOvr>
    <a:masterClrMapping/>
  </p:clrMapOvr>
  <p:transition>
    <p:dissolv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50EF8-2925-4EC3-856B-56E3C3228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34626"/>
      </p:ext>
    </p:extLst>
  </p:cSld>
  <p:clrMapOvr>
    <a:masterClrMapping/>
  </p:clrMapOvr>
  <p:transition>
    <p:dissolv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B473-560B-4328-80BE-5CE3A7983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10229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2261999"/>
      </p:ext>
    </p:extLst>
  </p:cSld>
  <p:clrMapOvr>
    <a:masterClrMapping/>
  </p:clrMapOvr>
  <p:transition>
    <p:wipe dir="r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1EA5-6A3C-4264-B04B-6D049D0E9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41266"/>
      </p:ext>
    </p:extLst>
  </p:cSld>
  <p:clrMapOvr>
    <a:masterClrMapping/>
  </p:clrMapOvr>
  <p:transition>
    <p:dissolv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0EF5-B2CA-4CDA-A73D-8EBC4F06E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1044"/>
      </p:ext>
    </p:extLst>
  </p:cSld>
  <p:clrMapOvr>
    <a:masterClrMapping/>
  </p:clrMapOvr>
  <p:transition>
    <p:dissolv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6DD05-EC4E-49F2-A3CD-AFD014691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59420"/>
      </p:ext>
    </p:extLst>
  </p:cSld>
  <p:clrMapOvr>
    <a:masterClrMapping/>
  </p:clrMapOvr>
  <p:transition>
    <p:dissolv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81E6A-72D7-4F9E-B282-7A97D170093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7FBA1-C1FB-49E9-85F4-B67E0349D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06352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BD92-CFC6-403A-8580-EC3096BF69B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044C-D852-4FF5-8DD6-E3C11DDE6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7409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D465-A59B-42DF-B77F-362284A33BC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77A6-6B99-4101-9284-66A92AD39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629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73F6-6F72-4E99-85D6-254D41F4DF9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ED557-B08B-4FE3-8E0A-90A24E4D1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7209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6E0E-FA0F-4E25-BF01-6A75C31B0DB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AF78A-55E4-4AEF-8464-DA5F23468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3112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967E-9118-49E3-B901-2F9E379204B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85DF-4BA9-4291-9F04-DA913ED8B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8730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41A2C-2C4B-43CD-86DF-7021DC05E9D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4B8B-1BD3-4019-8559-2B728C499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96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508880"/>
      </p:ext>
    </p:extLst>
  </p:cSld>
  <p:clrMapOvr>
    <a:masterClrMapping/>
  </p:clrMapOvr>
  <p:transition>
    <p:wipe dir="r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3641-4AA1-4877-8122-D77DC47702E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131A-EC4E-4F36-B2AC-88561E14E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6615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9DBEC-8C5C-4F54-AF4D-0CB75BAAFF3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EDC68-EF7B-41CA-B65B-CC11C08A0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3313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76DCA-FA26-4954-9D5E-FCF022C9821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9DC01-703E-453E-BD97-6F5C96C14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4516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7556B-DB0A-43BB-BFC4-BEA68325A10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CCF9-A1EA-4CB0-A141-EF4EC0319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6455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0AF0-FF7A-417F-800C-E2D847EAFB4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24D8D-10DC-40F8-B6A5-52C47FF35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6275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C763E-7A23-435A-BE58-F8D1D707911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F42E-D356-4D97-B844-43B870E84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75624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201E-8430-4F7B-96D9-E9F11E7D2C3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52A1-B642-4EDA-9DD1-8D228CEBF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65476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B6BEC-F25E-4DAE-B666-B9A423BF323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C111-D0CB-4054-931F-2D2CB1135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80081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F4C92-B0F0-438E-8E90-B73BB0224FA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218F-EF59-450A-9997-73893212C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50199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49D9E-4450-42C8-9EBB-AADAA3ACD29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00AC-C917-4E2F-A273-48505CE6A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26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074552"/>
      </p:ext>
    </p:extLst>
  </p:cSld>
  <p:clrMapOvr>
    <a:masterClrMapping/>
  </p:clrMapOvr>
  <p:transition>
    <p:wipe dir="r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F9E36-BDA0-4CF2-8CD5-0C21163FAC3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A44FD-BB0C-4995-84B8-A7D820FCE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1473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4C84C-5C11-4D6D-BEF7-BFD1B87AACE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9FDC-9BDD-465A-A975-190A113EB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84089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07339-2276-493A-B324-B5AD897A428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E5C13-A845-4183-956B-47C285C13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5980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4DA33-15F6-4923-BE9D-910CFCAAF5B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DA0C-50CD-4E24-B859-849BB3D16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41296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9A580-862A-408F-8898-80E30D8C927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DE5DE-8049-440D-924D-994DE4DF6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6492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3A9ED-974E-4F4D-8777-E996D2D4D06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C07CA-01C1-48F4-A1F9-A6C48FBE3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1171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2C48-DCC8-49CE-852A-20DD08F724B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4B3E9-A8FA-454B-9ACA-2DD7F58A9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57500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E3B9-343B-461A-83A9-2885B7290F7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7871A-B1AE-427D-9AC3-F285A8B67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4771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C8891-B99E-4F6B-937D-3F9D833EE26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C333-9E56-4B8F-A6D9-7AF872AE4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1001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7B130-41D9-4F19-A699-409073D592B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22A3C-0826-4D8A-BF26-3C9270B68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99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8467635"/>
      </p:ext>
    </p:extLst>
  </p:cSld>
  <p:clrMapOvr>
    <a:masterClrMapping/>
  </p:clrMapOvr>
  <p:transition>
    <p:wipe dir="r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08BC6-24F6-4F2C-8D4D-AFD6870BF2E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838B1-8D33-4C56-9610-83B39466A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7606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58C8-2CE8-4ABB-AC9C-6DB857D0BBE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649F2-5B69-4AD8-9FC8-96D15E273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8278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B7EA5-7E00-4093-9BD2-BD028A706DC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6DFB9-1615-41B3-89FF-1E9CE60F2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76426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E771-015C-4AA2-B27E-BDED7D7AEE8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C746B-3B80-45B2-B6F3-B09F9EB0E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0602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EEA80-6033-4FE9-826F-FE0D5C546E5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C80F-FFC2-49F8-9DBF-79C2264D3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3294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74FE3-BB6D-41D3-A485-6114052F967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5D5F8-BE8C-4D3C-B8E0-28B277227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5826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31050-A0D2-4CCC-88AA-16B0A5B8D1E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7E881-811A-43F4-91D6-606CCC12B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76917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42DA-5544-477F-9F7C-6D539AD099F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E955F-D017-4BAD-9339-90284CD97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09573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B5E3C-575E-45A0-BF61-9B4687994BD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114E-C706-45D3-96EB-3D4B97C65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8949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2CA6-4540-4461-8315-87BE597147C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4B8EC-825A-4DF6-999F-6B49E6CB9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91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8847631"/>
      </p:ext>
    </p:extLst>
  </p:cSld>
  <p:clrMapOvr>
    <a:masterClrMapping/>
  </p:clrMapOvr>
  <p:transition>
    <p:wipe dir="r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A737B-0A91-41C2-B9AC-5B0EF07C386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417B-AB8E-400A-8D8C-55A272CBE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04102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91829-6ADA-4B55-A8B5-A612D470417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9D292-D6EC-4785-86ED-B7929DB89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48177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3BD75-13FA-4DCB-B1B7-CC20E4C904D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AB7B4-0B45-4BA7-B52B-180F8D62B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35345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42ED-56D2-4032-9E71-A16868B912E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AD998-6B96-417D-9939-82EF88EDA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50322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19B10-1B3E-4FA9-8B8C-FAA14EA7CDA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85E85-28BA-4569-96DC-459DFCD97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5696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CA210-B0CC-41B4-8356-5B02A8F0EEA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2095-9EB1-4303-8896-CB43019F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21478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CC03F-82F4-4DF3-90D4-F9A897B9D53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54F0A-C3AF-4923-A4EF-1650765E2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43902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8A58F-2175-4392-9DB7-FCFDC4D6949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0874-D7BE-46E1-B74D-449874002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516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0C4C2-9718-4B9E-8819-F3D13E07E75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B0281-BE53-4E92-801D-F1BCBFDF9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49381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4B672-AF8D-4634-B833-BDBC833BF4D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1B240-3390-4270-A542-DA2F3B448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5878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437512"/>
      </p:ext>
    </p:extLst>
  </p:cSld>
  <p:clrMapOvr>
    <a:masterClrMapping/>
  </p:clrMapOvr>
  <p:transition>
    <p:wipe dir="r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DDC0A-1A80-4616-9EED-5E7AF71032E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1BDA3-E24F-4903-8B3F-951AC1D31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27126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80FD8-157C-4EE2-A651-14266C568BE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7137-4BF9-49B2-9E67-FD1BEB35B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6007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3459D-51BB-46AA-8989-D227A17FD65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F6E5D-6EA0-46A0-89DC-E8F76C0DB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9204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29584-3A1B-46B7-B064-A5148F36278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F4F07-31DE-4D02-AED1-A3EDA94EE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77738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77339-6B97-48B9-9156-9281B62D7BD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B16D-4D86-4017-8567-3A48141DD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32244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BF430-2410-4665-A139-0DDFCBF5387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58F3E-B6A2-4331-A83D-1BF6987A5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83121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B441-88B9-4355-B70F-0614AA2E295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F3EB-07D3-45B5-B6E1-55FCE060B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8022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40DB-8CC8-4BB2-924F-45DFC876E70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7A209-4EF0-4C4E-9CD5-F89D59617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07900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F90F4-2952-4ED9-84B7-3588E3F3AC9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91AA7-2083-4A09-A1A4-29CC19D37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88214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74FE5-DC83-401C-AA1B-881DCD8BF76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949E1-51C2-44FC-B92C-FF29C334C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54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478714"/>
      </p:ext>
    </p:extLst>
  </p:cSld>
  <p:clrMapOvr>
    <a:masterClrMapping/>
  </p:clrMapOvr>
  <p:transition>
    <p:wipe dir="r"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83264-9947-4CD1-9924-4900BD8905C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92180-7E8C-40FF-8A77-D4DD98EE9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47746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29875-9E9B-4694-81C4-E0DC50BCB56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DA3EB-73CD-4306-81A7-1F58E959F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25869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C5336-5F57-41B3-B9AE-D7DE225C946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3BED4-9438-4947-B2F5-104D47B4B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35077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8312-7E66-4154-9DCC-EBA3A2CA573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9C0E0-AC4E-45DA-BD3F-AC56C7677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08546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C73A0-4A2F-4D09-99FB-4A8C65193BC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F4E21-1443-4C58-B4DC-44625DE0F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26582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339A-93AB-4F49-AE4D-28EFB2D3E01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BDC94-FC20-45D8-9518-85B39B055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39740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A70E3-F9D1-4651-B2DC-3E75414898F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70C2-AE2F-4C78-86FC-4D2FC24F6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17628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B6B7A-4883-419A-8A37-F676BCE38DD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84A9-5CCA-4FF4-99C1-4AE4F21CB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35184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72D7-69CE-4534-A8C8-BFC4725FFF7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734B7-4980-4CDD-869E-5368E521C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06598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F17D-3DAF-45C7-A492-5BC007FCE64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E4C6-4ED3-4A43-8A37-961ED74F0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17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3081207"/>
      </p:ext>
    </p:extLst>
  </p:cSld>
  <p:clrMapOvr>
    <a:masterClrMapping/>
  </p:clrMapOvr>
  <p:transition>
    <p:wipe dir="r"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2FCB7-3F58-48C0-B7A0-8CDEB185090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86B9B-1863-4602-AFD1-77D6DF9BA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05478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388E9-FF2C-416A-8751-FD8C6DBA69F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724C-0C6E-4B5F-A7C7-DF5792264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04320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45DA0-DD0F-405A-94F4-E6F704F27C7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CDD5B-6574-4FFC-87C3-1ACD54F9A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89777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02C8-5019-4513-A157-5D229BCEFD5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11913-6B38-423B-8A5F-D44E78343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5978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943D6-7CCD-4297-9DBE-B3C99C9B28B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4C100-AC75-4B46-8089-8C8040133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33467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5778F-12B1-49A0-860A-B68D0FCB49F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A95EE-65F0-465B-86A2-42A6A6011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87729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2F4D3-D542-46DB-9912-4EEEB01AF68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FB0AC-AB31-4086-8D7A-A001F71A2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7512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28FF-09B6-421C-A405-0858A5032CB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C9064-9B37-4AAC-80F9-E6CC977EE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35793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25AC3-964A-4ECF-9EA2-9E48534BAB7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EFCDB-BE21-42B1-A596-78C2D0C92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61104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75B0-4822-4CA3-964D-BD59508480F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879D-4E0B-4127-B53D-6BE8E05C7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41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7676109"/>
      </p:ext>
    </p:extLst>
  </p:cSld>
  <p:clrMapOvr>
    <a:masterClrMapping/>
  </p:clrMapOvr>
  <p:transition>
    <p:wipe dir="r"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FCA7D-76FB-4FCE-A410-194A1D21FD3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18A53-5C67-4C1D-B514-28F56BEEA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21678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1C7AB-F90C-47F3-A5EE-8602B694AA6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3FE6E-ACE8-4357-AEDC-861F7B91A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61682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5794-A45C-4C52-BC33-AC8F0F9ECD9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6205-FF6D-4FCC-9335-DC1CED3D0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75086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9D25-F73E-4705-B8B3-CA99C47CBED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97F69-F425-40D4-9741-2BC7CFFEF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39319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9A6C3-4C3E-4740-9BF1-240D9677744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E95D-1F4A-46B2-A65B-EBE12EFF6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7632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B69F3-6B1D-44C3-AC71-650022238A0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3B28-785A-4ED5-AEF6-158072477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39953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D665-6A24-4DCD-A665-A89D48D9D4B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6F2D5-329A-4F1E-B05D-199D28A5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54747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F8BA-08E7-42BE-872B-44759610D8C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350C0-3332-4CF4-915A-85DAA08DB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28785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40A15-A650-4436-98A9-95B19F6D230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BAFC-0E00-4BF8-84CC-056D748E0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93294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F0EE-B186-4A26-A71B-51E7F46D379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94813-9AB4-4165-AD90-F3192CE55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69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6552492"/>
      </p:ext>
    </p:extLst>
  </p:cSld>
  <p:clrMapOvr>
    <a:masterClrMapping/>
  </p:clrMapOvr>
  <p:transition>
    <p:wipe dir="r"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FBE29-5681-4654-80DD-0D3B443F164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45A44-475C-434D-B787-96A79C4B7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22323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4E4CA-3D97-4E7D-8392-B1336A2FD2E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319F-0BA3-4821-8727-848108ACE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47846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A8044-9DA5-4280-908E-2EF594CF3D6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04B7F-4605-4178-BA2D-DCBE36A64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92963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0E64-F730-41B9-9550-8CCF2CCBB16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0028B-9F45-4087-96ED-D64AE22D9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1830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9326-ED1E-443D-A587-2248946AF80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CA2A9-D370-45DB-9765-F4DB6C5D2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17929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6B42B-53D1-41AC-84BC-EFECC8967E3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F7CF9-E076-4A7B-B8B5-617C52899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15831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9152-5E22-4131-8C02-CA1417F452E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13377-6C2C-4B2A-8393-47F7F7D78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35569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315E-9816-4B95-B4D2-9C74FC7683B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4739A-1CB6-4D34-9600-8B7E0F0CA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38924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1618D-9D35-4AB8-BB57-9F509809709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9A312-EA2C-4588-88A2-77079C74C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9184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AFDF-D32C-4032-B36D-0331D053FB0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56FA1-DD10-4BC5-97E1-54DC165C6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44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5338105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E6B3-6A33-41AC-A604-B680FCF3C2B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4690-8517-422A-B732-FD64BE915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54892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7F279-2F70-4DBC-B7DD-532ADFA070F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DB50-411D-4F4F-9528-164C9BB8F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46152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2D96-F7E2-4F46-A77B-EE0663AFF4A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7E9FE-686F-43FF-B1E3-FD1112152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7321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46A5-D2DB-4A40-AB5D-0F3E26E1C3A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8C0B-3835-48F9-9320-F2F969221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6807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6118-1545-4FF2-BD4E-7C440AFD534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1CCAA-69E2-402E-A711-729EE55DA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7483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961F4-19B1-4AAF-901B-B4A8B3D8143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C119-4153-45E1-935B-7238FC0F1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27218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F3A3A-CCCC-4B36-A713-EB8EA455A4B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FBD0B-6AB6-4A5F-84FC-11D2D5EEE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06552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F0ACE-8C16-4140-9DDD-1F7E0BA56D9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9B3D0-861E-4D8D-A80F-78C847252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82951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615F7-5E95-4B7B-A641-454D64F3748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FFE2A-E5FA-4036-9BDF-2D7EE1441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30106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ECB2-CE01-4748-A6D1-32F48026B3E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E413C-D959-42A6-80BD-14CE32BEF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38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883378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D9B2-70B6-4616-89E0-1105F61D7D3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3536-7B4B-475A-94D9-093A3431F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18283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A52BD-1E35-4980-9E7E-33E1BB606C1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E073-987A-4396-AD10-61145F346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54466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8D91E-9B76-498F-B560-D43879B28BE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FB126-7D9F-43BA-B5B8-88953E0CE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9216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B74D-04A7-4763-9A9D-9FC617DF759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DFA88-CA39-46A8-AB99-719231933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15547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6D08-AE18-4549-A32D-322061E0865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1DCC5-8613-4C38-9516-98A742D22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8786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7B39-FA31-43FE-8AF6-97B45F4DA21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1E0D-92EC-4B88-958B-CDC165507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5347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FF7D9-F3F0-467F-9B6A-08BE2AC4C2C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78E70-A490-4A24-B5F0-35DE57D99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42892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E65F7-6C40-49D1-9132-E9BB37A94C3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1538C-09EF-4732-A846-25A2BAB71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54795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EE3F-0AB1-4ACC-ACEB-4CA4966F06A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553E-0B23-4132-A721-27AD3389B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3810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19032-CB25-460A-A5BE-013091FE44E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888D-93DA-489B-AC82-64209FFB5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23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105230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55524-8A1F-4EA4-8342-6E8C2577F5E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8FDF-F19E-4DCC-A61C-8EEC5DA1D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69123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EA1B8-86BA-4112-A9AF-54A93975C4B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FE34C-2E91-4BDD-AD03-CB6788986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25182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8B56D-8D4E-48B4-B046-A981BC9B383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34E04-C339-46DA-8540-2F7DB89B3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3088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1089F-E7F4-4CF0-8263-BE5412726BA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5BF93-98B3-485F-A7C0-99F247A30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08434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6057083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6597673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058124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241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600200"/>
            <a:ext cx="406241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6747599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806918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85208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0867765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631044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746523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627402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653156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04800"/>
            <a:ext cx="2068512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04800"/>
            <a:ext cx="6057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9792498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238F2-80B2-479E-9813-8DA72FF4D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58348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1E130-37B9-4299-A4AF-9249C5A22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74535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3DF0C-E6C9-4979-B7F1-9FB0C9F9B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55584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2036C-A9DA-4B7B-A851-40113B8F6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17255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C25E1-1FA4-4E15-8751-C64C9D1D8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48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1898791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E460-E4C0-4CC9-870B-1820122D1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25537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CEFBF-1851-496A-A33A-61C5932F9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31489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362BF-6675-4ED0-9972-75F7CC30B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39914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B3E71-77C9-4413-944C-060C80299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60104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9C6D7-6C6E-4DC4-AF13-2D22783EC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90352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AE661-7F7C-41B2-8F15-2D2FB0FF8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61582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0ED2-B872-4E79-A2CC-4F90CD7CC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75423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0A9F9-5B2E-4018-A45B-6250C9F5E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88412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444FE-C38A-498C-99C1-7F633311D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53953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A1629-1CB9-4086-B184-A783A4035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0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7325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7013760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FE844-EB3F-404E-9E38-81C3CAFD8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38054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1B7FC-2DCF-4314-AC9C-4BF8A30C0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49035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4C25E-9FA5-42F7-848B-A4CE4FCF1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20863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C14D9-AEC6-4671-BD16-F96E6E8F5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15245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E6BEC-B612-427D-805D-3073C1B5C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4074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5EE0F-1BBB-4740-9132-62D3E0C0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27682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DF5E-400A-4D10-B9C2-91A38022E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49675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2CAAF-DB90-491E-9C41-B73F20DD2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88356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0BCE2-8ADB-46B2-A67A-BF9AA1637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3115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25300-630C-4EA0-8466-524F1D090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925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490264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3218B-EF6B-4974-BDA0-DBD28B8B2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9097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137D4-F437-4856-9770-02F323713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12446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054B2-6AD0-40C9-BC28-BDC65340E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23781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E1567-423D-44C6-94C4-856D8F9FE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33863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6FDB9-6153-425F-B370-BE43BC294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02352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1AF48-1620-4D4E-8ACC-4580D3DA2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56344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80BBC-83F4-4574-9AFD-BD04D758A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37368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49D3B-C6DD-4123-993A-3CCFE1F25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05012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8A79-8FB5-466B-824B-60EB2ACC5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41136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0CDFB-C013-4390-A469-6024FD116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67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3246611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39343-40E6-4A46-A597-D9BD25A1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21517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FF8FE-3118-43C9-8A2C-497B99FA7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55321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C2D06-0F1E-4DBF-8CA1-B622931C9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7787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9BB73-48D9-47F3-853E-54CEBE0C7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88669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A414F-26C3-4283-9302-CFA3EC703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96480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5BFF0-54D7-4445-9FEF-595B23474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46115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2B029-4E9A-4606-A5F6-BA01CAEA0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11743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B5367-8112-4E96-A538-EFE85A5FC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04975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E7DA8-88EA-4E72-BA6A-96C027C92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27133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84BD8-4827-4313-B6E1-001734D1B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291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873052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BFA48-F372-445B-B4A9-916B62531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05177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12608-1B93-4E43-9167-FB847ABE8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50860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39FFD-1685-41B4-9C02-12F221AA9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93827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7C9DD-A331-4006-848D-401227CC2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51504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9DDB0-C66F-43CC-93FF-D637D3B6C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47626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040A1-F100-4C74-9FA4-B98D63A53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79347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57410-BA7A-45DA-BAC4-6D6F474B6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9011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36E3-DCF1-495C-A8DE-B33447EDD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84957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58A1A-C979-469E-8CC7-487567879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04527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37D74-C63E-4C45-9890-01791DC4B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86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9849694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171ED-6C95-4769-80F0-2FAE45BAF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90913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9FB4-94A4-4A0D-883E-9E19DCBC6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15359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B4A78-B27D-4F62-830F-5E86B49CD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33075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2B064-4BA2-48F3-BE20-A4461A2C0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1433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5133F-1D4B-4BC1-B2F3-7A3665A2F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778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E252E-84FD-44A4-A0AE-A977FBC05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9916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85D42-E773-45C8-B7F4-ACC50A2E6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92926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5FE19-3948-44FD-A26F-6E9476FCE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52009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ABF9A-1078-4BBA-A794-AFED1BE11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34311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F0C27-EB82-48AB-8ED5-527EABE2C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005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5000811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3B3B-E7D8-4762-8D79-85023C691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31355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460E6-F18E-4A89-AF5E-3DE423469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8750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4E269-B15D-4860-80E4-BD527518C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22221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3F3DD-E872-4B45-9C98-C2D84C6A0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48347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3156C-6A5B-45A5-9894-DC27DCF88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38808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B8BC7-FD4E-4EA3-952A-E5FFF9349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82806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05FA-54E3-4CFF-A7E4-B5D5F5E80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3598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4508-731C-42B6-9CC9-22F7C2F46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14360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AE469-780D-43A8-9F22-77FEC3F6B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02091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5A19-B75D-47EF-ABC9-74A31A297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17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380BD-3267-4887-A69D-10DEB7C4A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29090"/>
      </p:ext>
    </p:extLst>
  </p:cSld>
  <p:clrMapOvr>
    <a:masterClrMapping/>
  </p:clrMapOvr>
  <p:transition>
    <p:dissolv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1C94E-6051-4910-8578-C3EA4FE82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03498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B21E2-B175-46CD-8FFB-B636A0A08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19613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F6C88-8646-4D0E-9B6B-7CAB4915E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55716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C4585-7BC7-45D6-BBF6-83F3B2ECB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78998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B62D6-075A-4AFB-8545-D488E1BF2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99256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4CF70-CF94-4F27-9C53-70E44FD9A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04061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3A843-4DB1-4FD1-98EE-3217ABB31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79160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5533C-A72D-4622-9622-7C6D5119D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68908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7C07-7791-4BB7-855E-F9513FE87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721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111F7-C7EF-434B-B9A9-7BBE1F763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934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8048-54AA-4761-AD2E-71BE820DF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57764"/>
      </p:ext>
    </p:extLst>
  </p:cSld>
  <p:clrMapOvr>
    <a:masterClrMapping/>
  </p:clrMapOvr>
  <p:transition>
    <p:dissolv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B18C9-86BB-4B3A-9E7B-E4D325777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53067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41B03-8C9C-4814-A45D-6C895A4D8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30065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33217-C8CC-4E74-B287-DD0C446CD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07900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8158-0891-4C3B-B74F-3B647EC67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28504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650B4-71F5-48ED-AD79-511042A07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7568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24C29-BE7D-4AE6-8B0E-11FC34CCB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35477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3E1F8-88D2-49C3-AA59-452CBE843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1419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030FC-A473-4DFE-B68E-09D4603AC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75967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7EDB2-E51C-4936-AA63-C3EAC5CCF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7342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1D671-A385-4FF7-A396-CF8CCBD0E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153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4F686-633A-4896-89C0-C6381EA85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0743"/>
      </p:ext>
    </p:extLst>
  </p:cSld>
  <p:clrMapOvr>
    <a:masterClrMapping/>
  </p:clrMapOvr>
  <p:transition>
    <p:dissolv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E1F36-48AB-40B7-A7B9-3D8B227F1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57226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C56A4-679F-401C-A9EE-8E99E0D3E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54977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EFD04-C876-4398-83D6-1C187B2BB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28164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AC760-1A27-461F-B960-A6DB95CEB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52693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BF4FD-33E1-406F-BCAC-EEB952718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53279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D6E1C-39EF-49CE-AFAD-DB17A571A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39511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F2F3-B1FB-4AD1-8C6B-C04F78CCF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02717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A5290-00C5-4319-BA6D-F8E04195E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214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E5D10-D0AF-4324-B4B1-7B7EA1E54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85869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B1BF6-57F1-4697-9342-1EB02DBC4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041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E7EEB-5042-4D9E-85C6-D9ADD9E43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83231"/>
      </p:ext>
    </p:extLst>
  </p:cSld>
  <p:clrMapOvr>
    <a:masterClrMapping/>
  </p:clrMapOvr>
  <p:transition>
    <p:dissolve/>
  </p:transition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2E34D-DE32-4AF8-9CF1-C4F0C65A1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5281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4F20B-2BCA-4F9E-BB22-4635E0787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64720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73B33-9FDF-44F9-956C-A844DFB1A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38518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E1DA0-3A8A-42F1-9EC9-89FCF1C7B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5991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BD8A8-AD4C-4B05-B67B-F56F13D12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15796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C2E31-AD50-49B1-8082-0D2E70ED7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07398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BD5B-BA0F-439C-947E-A5A2943C4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3113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ED5B9-D431-4B11-B793-CCBEDF956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32155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D9DB-E7B8-40D3-B7DB-1BABD5369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8713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BF54D-4E9E-4646-9AB8-113BD1EC7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9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55367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5DA3-D2DA-4F82-80A5-0F6CF6CF2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46015"/>
      </p:ext>
    </p:extLst>
  </p:cSld>
  <p:clrMapOvr>
    <a:masterClrMapping/>
  </p:clrMapOvr>
  <p:transition>
    <p:dissolve/>
  </p:transition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C2531-D6F4-439F-9F4B-B4C3A497C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5528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0699D-DA5D-4330-AD98-A4CF94319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04595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0F85-A377-4E82-8987-A0FB55B6D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48047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2591B-ADDF-47ED-BB94-DA1CE101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95879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15CDA-CD2F-4223-9F3A-376892352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89095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61027-4DA0-46BC-8542-3C34C384F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8610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8996-4EB4-4BAE-82D8-446CE6315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5489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16157-9CD0-4AF8-B2F3-B522BBD1B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01253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0AE08-8761-4A26-99DF-6944B835D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12957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1D9E9-D6CC-445F-8911-F13CDD9D6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487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525B6-D9B2-481E-BBD5-77ED8CF62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12819"/>
      </p:ext>
    </p:extLst>
  </p:cSld>
  <p:clrMapOvr>
    <a:masterClrMapping/>
  </p:clrMapOvr>
  <p:transition>
    <p:dissolve/>
  </p:transition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05780-26EA-4E94-A171-5CA25F16D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4647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0C73-43C2-4E0B-A512-DBCF2FF8C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13355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AD3C8-2E5A-4892-AC3D-2B387F4FF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29708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F19E9-3108-4A81-9258-9F3EC26EB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8573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5F3CB-DDC2-4EE6-A019-77AE4FA42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1368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DE2C-C73F-4BB3-8717-34CEB7623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4684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5BC3A-B700-4383-A204-DA6015230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24032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18367-AACF-4DFE-81EF-8E70F23EC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75506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281DC-A6E2-4E1F-93AE-9062C52EA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42154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64B42-1F18-4201-8B72-BCE8A92C3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843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CD7EC-03B4-44C5-BE73-E07D31CC9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44414"/>
      </p:ext>
    </p:extLst>
  </p:cSld>
  <p:clrMapOvr>
    <a:masterClrMapping/>
  </p:clrMapOvr>
  <p:transition>
    <p:dissolve/>
  </p:transition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9922E-E584-48F1-B5EC-873968AC1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77048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EC3E3-D337-4F66-84BF-7922FA2FE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08698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FF82F-482A-4F3A-A71C-99400182B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63373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8316A-B71F-4DED-AEA3-12E91B4DE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81224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F5410-792D-4506-B384-B68600EC2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95142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C8119-1BF2-4BB7-ABFE-C50CBBAED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55108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742B9-CBCD-428D-8769-7F2D2C454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59151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5EC3F-A48F-43E3-8C3F-61A0B35B5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73955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6462-32C0-4D83-A3BF-E017D5A0A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85162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A1A0-620A-4995-9E81-3D4580CFA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285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0CFB7-1EC9-4B12-84CB-2C36AB14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54787"/>
      </p:ext>
    </p:extLst>
  </p:cSld>
  <p:clrMapOvr>
    <a:masterClrMapping/>
  </p:clrMapOvr>
  <p:transition>
    <p:dissolve/>
  </p:transition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CD87D-CE81-45FD-8DC8-0EAF32D93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70237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4100-85A7-4A06-8B76-78EC994ED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53494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DAC89-16B8-4695-B5C9-78B7194B3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52429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7C8BC-9E08-4AB4-8AC6-CFE2E4F60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63124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E505F-B71E-4C0A-8036-7FC391E93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24389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B5575-88F9-4CD0-B48B-1F2779C5B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50956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E8532-993A-4672-9BA6-2D002E4B3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27033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085D5-F0A4-47F3-90DD-2642535DF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25433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92053-D1E7-45F3-B2FE-0E83FC98C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5931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20146-7442-4088-8298-333117B6A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635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0AD7C-D4B6-4E8D-84E9-18F232FE0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79397"/>
      </p:ext>
    </p:extLst>
  </p:cSld>
  <p:clrMapOvr>
    <a:masterClrMapping/>
  </p:clrMapOvr>
  <p:transition>
    <p:dissolve/>
  </p:transition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77073-50F0-4A62-B6A1-60BD98575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26659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7CA33-5C5E-4FC2-9CE4-E2DC097D6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49603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82824-84FF-4306-9C2F-291D6B39D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85143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B5746-D103-47A3-81D6-E40859DEB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07676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CF68-B3ED-41F9-A20F-F8847183A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38984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0C38B-E466-4C03-A299-77158305D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7434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FE3B5-CE5A-4654-BA34-735842C39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75643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ECFDF-2CE3-440B-AFCC-D8410592A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59493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EA003-A4BC-460D-AB29-F8EC8A0F6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58185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2A764-845D-4FFE-B95C-04823A43F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16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94A41-D50C-4701-94DA-95457BFBE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5670"/>
      </p:ext>
    </p:extLst>
  </p:cSld>
  <p:clrMapOvr>
    <a:masterClrMapping/>
  </p:clrMapOvr>
  <p:transition>
    <p:dissolve/>
  </p:transition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8579F-4654-4540-9EE9-FFDE29231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7303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D5830-516B-4834-84AF-D9E3E68ED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07587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D0EAC-F6E7-4B3C-B80D-D20981672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15888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778F0-30CF-4AEA-B700-92537A8CE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17303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DCAEB-5DEA-4DF0-838B-9707419C1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18202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8537D-7E0B-48BB-849F-4594E5434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26893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00397-26D6-405B-AF98-41ACDFD97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5740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9118C-686C-49C2-9373-72C288025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83729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06256-CFF8-490F-8888-1A546AEC6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45502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65BCD-E8BC-407F-86B3-50897DBDC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891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0F367-C060-4238-9998-5F134CA80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26907"/>
      </p:ext>
    </p:extLst>
  </p:cSld>
  <p:clrMapOvr>
    <a:masterClrMapping/>
  </p:clrMapOvr>
  <p:transition>
    <p:dissolve/>
  </p:transition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D83AC-2676-47F5-9397-AFD809CC9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36374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D61F9-3C38-43C8-875A-3667700DE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87284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91479-B30A-493D-AA87-B49C75EA7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56802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0EEAE-0B44-48F6-82BC-72744EDB0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90911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B2CFE-5B85-4F76-B98A-B9CEF1EA2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14183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8959D-AC71-439E-A338-A9991167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39849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33EA4-2109-4DA0-A02B-B3634C745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8905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379C4-02CC-4C9F-A287-416C80009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67946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5EE3C-1C92-4215-AC78-28BC32C23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6314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FC0E0-D777-411A-943B-D3CF91A67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837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00A33-5554-45AC-B414-C8E7C76F2AC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83F3F-DA9C-4DB2-9010-A882AFA64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13178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41E05-794C-463B-819B-EBA7DC787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90640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EA889-3B1E-4170-9629-1CDCFC606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3517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DA422-F514-482B-A6E5-2AEDF86E5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22055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3A559-A03D-4B65-9E50-79A9CB19A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28748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927AD-9221-4775-85D2-1ED93D3AE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3867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57CDD-E494-41D3-B473-3F4374848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97621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48754-7A2F-46A2-88BF-FDBAC721B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52731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72EF4-4988-4C63-8D46-508968BD9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23616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492EE-A818-4D5E-8C55-310145D71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6094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4DDB0-93BE-45EB-9E14-5BC41256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827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76C86-82BE-4CEA-8F0A-A1DA2593D15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4B56A-AC37-4B75-B759-3680CC564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58716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E8594-3BBA-4B2C-B7DA-502E11C46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7008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F57C-3A30-46CA-8470-516F53E78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77268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02B95-51AF-4DB5-8244-FFB20644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43160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4FBA-38C2-4E54-BBC9-D0FF9C489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3437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1FC67-B7DA-4ADF-91DD-EA65D5816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402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6CD45-B483-4BB1-8CF4-07742591A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57479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896DA-51AD-471E-A2B5-6E1A9FA99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45771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4FA1F-9904-4400-B8E3-C275F00B5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17837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5FF4C-3AE3-49F1-94F2-8AA000215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70527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BA95A-4FE2-4210-9C6E-AEF2F061E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26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744BA-2020-4787-9A59-A2E8E570767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187B-5A69-4A57-BE37-AB89784CF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79031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1E96-AFEA-453F-AEF4-0E408C99E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61122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C0821-2978-4BB7-A882-EA8CC6453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46154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75C2B-64F9-48B4-9752-01E358824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23996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ABE26-03D6-481F-B6D0-382FD4311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58861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1BC01-37AC-4685-B4BB-16DA44ED8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37734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AA043-5EE3-482B-9AA1-813071FF8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62580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A29C9-134C-4F54-BF1D-04A2326C3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36672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A1B91-C31B-43DA-9892-CEA4DB09E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34905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738D1-30A1-42ED-99FC-E334D169A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48647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E376-3F41-47E0-A6E6-AB26161D0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0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2426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2F18-066F-4244-83A8-DFCA70A04F6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C93C-364E-4251-8691-EFF85296B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8388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051B1-16CB-4F1D-81EA-899FC2E52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59933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2AE9A-6AF9-46B4-A80E-378565FB3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16487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12A29-66C4-43D5-B61D-FA9E9AC35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02468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AA5E4-1842-4599-8B73-11CDA4E48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25189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11666-FC2A-43A7-949B-E7CD923EB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71083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76F27-3E4F-43C7-BA70-B74BB0D4F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37734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8C85-BBD2-4202-AE47-95E984EE0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15754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B0EC2-964F-4A3A-BA56-A5A66CAB6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5850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606D5-9928-4A3B-B2C6-D834F1136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2862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9C912-C8CD-48BC-A357-502600AAC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778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5A08-7279-479A-A451-DD7D572CA2B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4A85-9D03-4455-8566-820954EDD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5259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FE65A-AD77-4C5C-B5FD-002D590EC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74482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23A17-5AA4-4FA9-A552-96973C70D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87821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45FAC-FC3C-4C32-9008-109583BD0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45959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5CC1A-5373-4640-9A31-37852F041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30558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12041-2703-4A73-9054-EA68F30B3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49116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F3AA-AA3C-4C94-901D-77FF1FA9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33436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7ABC-536D-4CE1-BD52-23FC3F3BD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25851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5B05C-0402-4A66-975C-9BAC54251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41763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1E469-1451-4036-9996-C4ED3BEF7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1102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5161E-88A4-4B66-A902-40FE6BC77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147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875AE-DB4B-4C61-9183-B71EDAE6848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09B1-E4F4-4337-8433-95B8094A9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98942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8642-53C5-428B-BFAB-00012EEB6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51601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BBDBF-9586-4C58-9F08-69EE769FB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03007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56B27-C420-48A4-BF96-5DAF9450E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32879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81C74-D338-41AE-BB7E-5D846CEC1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20859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A7F48-DA5C-4302-8533-C10CBDED6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23501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D397-1E1C-4276-B025-263D4E6F5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65506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6C45-1AAC-4097-B717-BE729C4A7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98894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44E2E-7A6F-4CB6-8142-C7CA7B195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09639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6539-0647-40DC-8824-FFAF7F226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908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8727-2D9A-4153-8D5D-CA36F3438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829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32108-585C-4AFA-8171-2C020C4023A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B8CF8-7559-45A6-B83E-C57F57C68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63886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7BB6E-1FD7-4D24-90CA-2D9E16B0E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37856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1226B-AFFD-43F1-A135-08C0DED12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17988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B8796-4EA8-4D64-B2E0-526F67D64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1932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60E36-595E-48DF-A915-96EC4977B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74938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B47E-9EF8-464A-B97F-79EB198B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84493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3EB45-7ABC-4CCB-86EE-03F379C6C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93895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66796-A425-4EAA-AE61-CE8F25404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5073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1903F-9885-43D4-9B1E-9442BAA00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36945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2650637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27838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720CC-C625-4C4F-9E4D-78CC8AC63FE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021DA-140F-4299-8B86-3C7D3FF4B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73021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1706271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750" y="1598613"/>
            <a:ext cx="3767138" cy="349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598613"/>
            <a:ext cx="3768725" cy="349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382174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563801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647018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394192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545101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251520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0414822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577850"/>
            <a:ext cx="1920875" cy="4518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3750" y="577850"/>
            <a:ext cx="5614988" cy="4518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5360373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30168-72DC-4DBA-AC3C-0CAC15F027AB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EB13-3DE8-43FA-91BC-82405D1BFD9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0115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ABCA-96D3-4121-BB3B-6ECFDEA78E5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A60A4-4BE9-4171-B22F-CAA8989DC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40113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99A45-7B83-4F60-90C4-1902FE080185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1902-12EB-49B7-93A8-780F6FBDFC2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2499688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FF871-82C6-47AB-ABEA-B254E1F31CD7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3E5B-C8C0-4A05-84CC-C0A10235334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1038109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40BB2-84E2-4465-9340-2389258DB9A9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72BA0-BB01-4B4A-84AF-E59FB286DEC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1959650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8515-7CF8-4BD8-8C1D-34697D30898F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A32B-BB3F-4338-A256-6FE73F29AA6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7375091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765AA-1615-4402-9D85-A7C7C6A8DCCA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8073B-FEBC-4ED3-8DA2-083094DE04C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5078176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1531-18BC-4FAE-A139-6D4D9324B288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F8C6F-60E7-4F74-8670-B9292A0391B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8649357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8A46-EC61-4737-A850-D81C34090DDF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E3294-828D-4A00-94AA-875593CF4C4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279915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B559D-C32B-4239-AC0C-46A532292205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612D3-6152-4260-B0DD-3A0767008E1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6760390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42D5D-BD74-4FA4-B80B-37FFF054AFD0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BF5AA-F54B-436A-9730-2B097B80A8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536545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528DB-E727-4EE2-9B01-0F9BDDDA182A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E17C-02DF-44A8-9C5E-333A2C967AD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80285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2E31-ED6F-4AC2-AF78-EB9CC0AAF9D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254F-30C0-4C28-860E-FDA0EDA12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10730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5" name="Picture 6" descr="P:\CCS_PPT\ppt\cover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line-tagENG185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CA"/>
              <a:t>Cliquez pour modifier le style des sous-titres du masque</a:t>
            </a:r>
          </a:p>
        </p:txBody>
      </p:sp>
      <p:sp>
        <p:nvSpPr>
          <p:cNvPr id="1095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97184043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9531185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595244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6865236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5510874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6243018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113949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041498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45914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63323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09B4-8762-4AAE-B577-374D0AE1F69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CEACE-5DBC-4662-ADB6-7D8C8D2EE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58457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0923009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6CD5E-58A2-44C3-9821-37A3E806AF85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D5FA-3F98-4CCA-88A1-4D59A2F230E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5891286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2E0E-65F8-4BD6-B562-14FC11503FA3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17E75-0732-44C0-99B1-204CB019644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8225065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BE06-514C-4966-9FC9-17439CC720C4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1C107-70F3-4A0B-A78D-9C939120A3B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2074757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58A4E-6729-46DE-8CAB-0359C9CFDAFF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002B4-AB04-4EAE-AEF7-C78D2724047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1325878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E5AC-2762-4759-9340-6897C4BF0D82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4851A-A536-4B74-B2C7-1F6F0758CC7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2609476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AFDB-C3DC-4024-B48D-D7B55D10A94B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8AE43-C2C9-445E-BEE0-2D9B79551BF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9237782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311C-6C0E-4478-8243-7567101BF57A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AED8-7183-4DC4-93E8-B7DAC24DD28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280849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1571-B90E-4D3B-9FB3-C54402695FEF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DE9C4-BCF5-4008-9D86-9B18BCF0362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6527527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5618A-BFF5-42D2-AEF2-F36828894126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950F-41A4-43B8-8DA3-AB2DE1CDEF8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24578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0591590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0A56D-496E-4873-ADA2-117C6917B794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FBCC-49F2-45E0-B62B-370BF3DA830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287765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BE2A-1A9F-4E95-BDDA-B8FDB391A719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6894F-9732-4A22-B7B0-BF4A89417D4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4477779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1354588"/>
      </p:ext>
    </p:extLst>
  </p:cSld>
  <p:clrMapOvr>
    <a:masterClrMapping/>
  </p:clrMapOvr>
  <p:transition>
    <p:wipe dir="r"/>
  </p:transition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0984780"/>
      </p:ext>
    </p:extLst>
  </p:cSld>
  <p:clrMapOvr>
    <a:masterClrMapping/>
  </p:clrMapOvr>
  <p:transition>
    <p:wipe dir="r"/>
  </p:transition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635163"/>
      </p:ext>
    </p:extLst>
  </p:cSld>
  <p:clrMapOvr>
    <a:masterClrMapping/>
  </p:clrMapOvr>
  <p:transition>
    <p:wipe dir="r"/>
  </p:transition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0279582"/>
      </p:ext>
    </p:extLst>
  </p:cSld>
  <p:clrMapOvr>
    <a:masterClrMapping/>
  </p:clrMapOvr>
  <p:transition>
    <p:wipe dir="r"/>
  </p:transition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9293986"/>
      </p:ext>
    </p:extLst>
  </p:cSld>
  <p:clrMapOvr>
    <a:masterClrMapping/>
  </p:clrMapOvr>
  <p:transition>
    <p:wipe dir="r"/>
  </p:transition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5176"/>
      </p:ext>
    </p:extLst>
  </p:cSld>
  <p:clrMapOvr>
    <a:masterClrMapping/>
  </p:clrMapOvr>
  <p:transition>
    <p:wipe dir="r"/>
  </p:transition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808333"/>
      </p:ext>
    </p:extLst>
  </p:cSld>
  <p:clrMapOvr>
    <a:masterClrMapping/>
  </p:clrMapOvr>
  <p:transition>
    <p:wipe dir="r"/>
  </p:transition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8072301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4033542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357288"/>
      </p:ext>
    </p:extLst>
  </p:cSld>
  <p:clrMapOvr>
    <a:masterClrMapping/>
  </p:clrMapOvr>
  <p:transition>
    <p:wipe dir="r"/>
  </p:transition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2298488"/>
      </p:ext>
    </p:extLst>
  </p:cSld>
  <p:clrMapOvr>
    <a:masterClrMapping/>
  </p:clrMapOvr>
  <p:transition>
    <p:wipe dir="r"/>
  </p:transition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7727417"/>
      </p:ext>
    </p:extLst>
  </p:cSld>
  <p:clrMapOvr>
    <a:masterClrMapping/>
  </p:clrMapOvr>
  <p:transition>
    <p:wipe dir="r"/>
  </p:transition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314A9-29E5-47AC-B248-5BD2BD641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71139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4CC7-861E-4D95-870E-37D09D59F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852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89ED4-8F10-4A04-9B13-B32F56344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84901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04C5-F0D1-4419-8CC4-6AB589202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55630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24F75-C722-4153-BC2D-276A0E5E1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93298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E021E-3953-4A66-8715-19AAF60DF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4939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B7BFE-1BF8-4E24-AA2C-718A8C4DE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1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5077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914144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17750-BF24-4E60-97F9-2A28D697C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03366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FBAD-66D1-4BDE-A619-2F623523E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50954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45FDA-70FF-409C-BD6D-1B1D4FA15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66801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C2D67-2241-4A02-ABB7-2A5A98AE1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22715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FF3A-C54A-4545-825A-E42058710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41588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7E9E9-B118-4673-99FE-873A2055A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27477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AA34C-7847-4AFC-9E59-F7FE234D3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24044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8B94F-0C8C-4BB5-9A27-8F88685A3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6226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9C279-B521-496F-8D50-ECB0F4C10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14283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CB525-6A75-42E8-9636-E53BEDB77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07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241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600200"/>
            <a:ext cx="406241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4319459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4F3A6-BE14-4334-B8E2-C2089F8CD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52920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47035-AF6F-4B3D-89A5-E6ACC3F43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19895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0D1DA-73F8-45B8-8033-B3B26EA1C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68897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DE937-F01D-4C17-88C4-701D2AD91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82660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544B2-A906-424D-A999-0EDE9D4BC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50406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FF5CD-FFD2-48BA-97EB-A00D5FBF2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10283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B93ED-667C-4CF4-9329-FF9C1DE32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10985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DD01C-B9B9-49F8-B8B9-503D3C863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19724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728B4-91B0-4E4A-8DB0-E4F72E762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87402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12E65-14E1-4409-ABBA-F7771F6C4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579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1483673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96A5B-2C66-471C-8B27-D7B8F6636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39806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6FB5A-EA90-4436-A580-EF039B5E0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47680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D2742-7D9E-486B-9677-1AD3D8753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98025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04490-7F25-4A09-859C-96896F97E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91938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C66BC-8892-4F8E-9383-017C97BCF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56542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55CEC-8776-415A-B363-1E1E6D738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96947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275D-7BCD-4CBA-B939-4B6F76296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0465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8B8D-23EA-4573-A087-FE7FD6F42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11918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93E19-B566-483E-B108-28825578E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2168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9D4B8-9144-462F-B130-76AE69598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31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0890207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9CA86-B350-4963-B2DE-08F7B4BCF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39139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1A426-FA62-4EED-B2F7-40ED98040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28653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4884F-35E7-4CF3-BFA7-EB598A5BA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64309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8247E-95E3-48B6-A9BD-F9393FBE2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63955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DB1C5-EAF9-4FE7-96E2-B80311744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09856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D4B68-E4D6-4693-BA74-E316AA165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358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0C7C-9FF9-4472-B9A6-5ABCB2B79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00815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7061F-1AA4-4132-B036-26BD2EB54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88588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9555F-7929-495F-B03B-6605DE869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514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4B460-6B58-41B1-81C6-1964A3920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889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205403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6D1CD-4A7F-4472-90B1-F08A77064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34650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96D0-2C71-43C5-A905-5290BF8F4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69782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01CFD-CC2F-47E5-A969-2438D651B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0676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30C5A-86E2-4405-8740-838F846BC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24248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28C-6E2D-41A8-B865-54B2B5AB9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72299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B0A6D-3F03-454C-846E-DF73B81D6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2745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433A0-04F7-41C3-8D89-BA12C4C47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93412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DC2C5-5EDF-4AE7-A940-219FA5CE7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41029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3680E-F302-49F2-94C0-21F6ABEC9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01312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E3098-009E-4BCB-A4C6-3216CC04B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73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472938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3E106-CD92-44EE-AD43-D2A4BA4D2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56050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FB57F-B093-498F-BB4B-044455B7A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0589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EB9E-0EE5-4AFF-9D36-BE2D18D1E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06897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83B63-8904-4062-BF69-BA7332C35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12963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F2143-1C3C-4D17-B361-77359B332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21143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3447C-08B4-4D17-9078-8DB29ADC7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06201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08858-907E-486A-AD18-C0455F2D3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05142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4F536-821F-455A-B1C2-BD9894C57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35038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B5B89-87B3-4D6A-8CFF-16751C9B3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34930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ECDCC-F4B0-4135-8BF5-26F19244B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748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682742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8DB71-9B4C-478B-A4E6-D748822D5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09602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07C6-4CF6-4330-BC05-B8066B134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48800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DB441-6BC0-4C1B-8BA4-77D02A8B9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42028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C9EB6-3D7C-40B7-9C67-8EA8B928F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79628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D9AB-D7B0-4265-BD59-32BDB1447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43959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D7AA4-B9BF-4567-A8BB-F30B54F3F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20768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42153-1DA9-449B-A581-B6DDFF1E3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11777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9FD78-7C07-4684-BCA2-3F8B4BC1F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7615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FEE91-8B73-4DEF-B25B-006E5C756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10325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B8899-2D44-484D-8CFC-B927A3CF0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598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5035771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3675B-530B-414B-A313-6549DA5A4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66025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645A6-4A8E-4521-9FEF-82F054547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29995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3EA67-DC6D-4AD1-84FB-60D679A3A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14600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5F363-2402-42DB-92AF-B8E8989F3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36878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32B0-02AD-4FF7-96EC-68A9D2937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46116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25434-EF1A-4F5B-89AB-55878C461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65399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551C3-EE31-4FDE-A4E3-501B4CA64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58368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3D38E-D4A7-4E93-92EA-8320CC3E6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0105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B9525-A4EE-400A-A8CC-5B494A6AB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94372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AFEEA-B2A6-412C-92FA-86C693891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202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04800"/>
            <a:ext cx="2068512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04800"/>
            <a:ext cx="6057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3606510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EC110-5F4D-4CE1-864D-D59874F61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61106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95B14-9ADD-429C-AF79-A8ABCB17E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48807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82E30-57D2-4420-8EC6-7414F44BA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4279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E6EE9-566E-4CA9-92E8-ED8721B7F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52208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DC0E7-6ACB-4342-AA7D-C88D0BC4F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74701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707A0-49E2-47B5-9A6F-AA3AEA44A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62525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42793-7DB9-49F1-B996-7D4C057CC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5106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135E0-E2CD-45AF-B1F8-043EB14E9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5622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1CA74-45BA-4475-A653-6BF077A79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01005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A48D3-7A74-4031-868F-AB742789E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969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02520-F65E-441B-A6C5-8474B6BACE2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9EA45-1367-4F03-BE4F-814CC8A45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57155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94092-6EE6-468C-869C-1DDFE40EC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39438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04F0B-2A12-4ED9-A0B4-3056D8F66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51617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A6131-5764-4E64-97A4-4AEDB2FEA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31034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65EF0-761F-4A17-AB3E-F16F059D3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90882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25A4D-4C6A-484A-A3AE-0124BEA3B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5359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6BC2D-0A7F-48A3-A093-3C9B1A02C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82223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1E602-4FDD-41C9-93CE-886125528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65426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25E1C-D46C-47F2-AECB-AD1A58003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49166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0676-E082-4B28-8AB1-9842C1AE9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03454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ADCC4-823B-4F0B-B8C9-F27DAA09B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1195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82145-0833-4C78-A5C9-86425012788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AC396-C5CD-4367-AF3B-89FE65A08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10027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8B8E6-650A-4FF3-8DE5-5EF32520C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70837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7BD28-92F2-41EA-9150-35AB3DB7E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39046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ED68F-B0BA-4B60-A507-B5A957939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28959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06B4C-211A-4423-82AD-798CBAE10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74009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2DF6-B110-4E05-BAE3-4701159F6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97672"/>
      </p:ext>
    </p:extLst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383D4-6E41-42C2-9979-78CC6D627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1336"/>
      </p:ext>
    </p:extLst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22C29-3884-47C3-A2BF-BD06EAB2D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64324"/>
      </p:ext>
    </p:extLst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232E-B268-4AD1-9464-2B7D0DA34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53627"/>
      </p:ext>
    </p:extLst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00DE4-82F8-416F-8EEF-74212ABD9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99054"/>
      </p:ext>
    </p:extLst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69D8C-2B9C-48ED-B0B2-FB87CF1DA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647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DBB44-AD8A-4DAB-9EDC-A453CD30DF1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1A1E-5181-4929-A17E-A200D6E8E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77966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42A8A-EC37-43E3-88F8-D04765702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64388"/>
      </p:ext>
    </p:extLst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80B79-FB0E-483F-844A-6D5188A4A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45627"/>
      </p:ext>
    </p:extLst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1D52-3E28-4818-94D8-AFC8C2995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51384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0BF4-5409-494E-A960-E18299BFF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95957"/>
      </p:ext>
    </p:extLst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2D44C-D0D5-4488-8B38-DD7616A01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9197"/>
      </p:ext>
    </p:extLst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13770-EA96-4AF6-A804-270B087DF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36930"/>
      </p:ext>
    </p:extLst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430C9-23C6-474F-844C-DA44001DE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02643"/>
      </p:ext>
    </p:extLst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EBE40-5F31-4A5D-AE77-806C3B5CA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76258"/>
      </p:ext>
    </p:extLst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2F6B-33D7-4950-9872-C3BB9224D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08071"/>
      </p:ext>
    </p:extLst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832B5-AB59-498D-8A65-4FDA93F0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237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83B27-CB78-4E29-9E4D-4B190C9F70E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E8B8D-474E-4CD6-B6E8-FB7DCA64B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31900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CF651-4DCB-459B-8586-EB171F88A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14467"/>
      </p:ext>
    </p:extLst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E4BF-5EAB-4F26-B4CD-86A5F72AB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75899"/>
      </p:ext>
    </p:extLst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234E0-BE02-455D-910E-4C26E518A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44248"/>
      </p:ext>
    </p:extLst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25DCE-A40F-4FB8-97C0-5E849DD2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92106"/>
      </p:ext>
    </p:extLst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84992-5152-4D88-B8B6-1E0EFA1FF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02207"/>
      </p:ext>
    </p:extLst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986A2-CEA0-4A03-AE09-87D383733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99963"/>
      </p:ext>
    </p:extLst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BC617-E752-45AB-ACD8-891FFECF0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61221"/>
      </p:ext>
    </p:extLst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FA2AF-8E9E-4772-931B-CBEA6EC5B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82039"/>
      </p:ext>
    </p:extLst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EB3E-9364-4B1F-8D58-4337B05E8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21389"/>
      </p:ext>
    </p:extLst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D1C00-0364-4CB9-BD5A-295176432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897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13881-B16C-41E7-9761-CF1D7B6D095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A89A6-AFF4-48B4-BB12-ADEBA24C6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46284"/>
      </p:ext>
    </p:extLst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BB16B-E5FF-4E9D-AF02-7F14369F4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50603"/>
      </p:ext>
    </p:extLst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96058-B013-4B6B-B75A-F30302DFD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02569"/>
      </p:ext>
    </p:extLst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F49BA-6338-4211-AD5C-9C7211840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65254"/>
      </p:ext>
    </p:extLst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55A7B-0241-47C8-B919-1E7729228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93280"/>
      </p:ext>
    </p:extLst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F7839-CE64-4BFF-A611-0BD185BDF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02270"/>
      </p:ext>
    </p:extLst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100DF-7ECB-4F12-926D-161D9E1F3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23726"/>
      </p:ext>
    </p:extLst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313"/>
          </a:xfrm>
        </p:spPr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36F5F-C891-4B4B-913F-B38FDEC20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593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F51D2-862B-47FB-A9BB-03E4D1EA9FA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16935-2126-4F7A-9CCC-0C035DFFE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352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DFBE1-BEF8-49B0-B9FF-2F53F4CC6BA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65887-144B-4DE8-BF4B-8CCD24E21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246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0512-BE10-4014-964E-C2F1D95E1D5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1AAEB-3A0E-40D9-A797-D3789902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747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A33C-5B0F-46C2-8B01-3C88E67CFF2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A7BB-8375-45C4-BF91-2056AF63E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71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AF6C1-89E1-4CDC-83E2-FDEA90377F1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B763B-AE2A-4DBE-9C08-747F1CCD8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091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5EBD-224E-4F64-AD3F-4F782779086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94E76-AA50-45BA-B9FA-B8A19CA49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7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P:\CCS_PPT\ppt\cover.jpg" TargetMode="Externa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file:///P:\PPT\leaf.jpg" TargetMode="Externa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file:///P:\PPT\leaf.jpg" TargetMode="Externa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4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file:///P:\CCS_PPT\ppt\cover.jp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file:///P:\CCS_PPT\ppt\cover.jpg" TargetMode="Externa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file:///P:\PPT\leaf.jpg" TargetMode="Externa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file:///P:\PPT\leaf.jpg" TargetMode="Externa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slideLayout" Target="../slideLayouts/slideLayout627.xml"/><Relationship Id="rId5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5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0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6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1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0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63.xml"/><Relationship Id="rId7" Type="http://schemas.openxmlformats.org/officeDocument/2006/relationships/slideLayout" Target="../slideLayouts/slideLayout667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2.xml"/><Relationship Id="rId1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6.xml"/><Relationship Id="rId11" Type="http://schemas.openxmlformats.org/officeDocument/2006/relationships/slideLayout" Target="../slideLayouts/slideLayout671.xml"/><Relationship Id="rId5" Type="http://schemas.openxmlformats.org/officeDocument/2006/relationships/slideLayout" Target="../slideLayouts/slideLayout665.xml"/><Relationship Id="rId10" Type="http://schemas.openxmlformats.org/officeDocument/2006/relationships/slideLayout" Target="../slideLayouts/slideLayout670.xml"/><Relationship Id="rId4" Type="http://schemas.openxmlformats.org/officeDocument/2006/relationships/slideLayout" Target="../slideLayouts/slideLayout664.xml"/><Relationship Id="rId9" Type="http://schemas.openxmlformats.org/officeDocument/2006/relationships/slideLayout" Target="../slideLayouts/slideLayout669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74.xml"/><Relationship Id="rId7" Type="http://schemas.openxmlformats.org/officeDocument/2006/relationships/slideLayout" Target="../slideLayouts/slideLayout678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73.xml"/><Relationship Id="rId1" Type="http://schemas.openxmlformats.org/officeDocument/2006/relationships/slideLayout" Target="../slideLayouts/slideLayout672.xml"/><Relationship Id="rId6" Type="http://schemas.openxmlformats.org/officeDocument/2006/relationships/slideLayout" Target="../slideLayouts/slideLayout677.xml"/><Relationship Id="rId11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76.xml"/><Relationship Id="rId10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75.xml"/><Relationship Id="rId9" Type="http://schemas.openxmlformats.org/officeDocument/2006/relationships/slideLayout" Target="../slideLayouts/slideLayout68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85.xml"/><Relationship Id="rId7" Type="http://schemas.openxmlformats.org/officeDocument/2006/relationships/slideLayout" Target="../slideLayouts/slideLayout689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84.xml"/><Relationship Id="rId1" Type="http://schemas.openxmlformats.org/officeDocument/2006/relationships/slideLayout" Target="../slideLayouts/slideLayout683.xml"/><Relationship Id="rId6" Type="http://schemas.openxmlformats.org/officeDocument/2006/relationships/slideLayout" Target="../slideLayouts/slideLayout688.xml"/><Relationship Id="rId11" Type="http://schemas.openxmlformats.org/officeDocument/2006/relationships/slideLayout" Target="../slideLayouts/slideLayout693.xml"/><Relationship Id="rId5" Type="http://schemas.openxmlformats.org/officeDocument/2006/relationships/slideLayout" Target="../slideLayouts/slideLayout687.xml"/><Relationship Id="rId10" Type="http://schemas.openxmlformats.org/officeDocument/2006/relationships/slideLayout" Target="../slideLayouts/slideLayout692.xml"/><Relationship Id="rId4" Type="http://schemas.openxmlformats.org/officeDocument/2006/relationships/slideLayout" Target="../slideLayouts/slideLayout686.xml"/><Relationship Id="rId9" Type="http://schemas.openxmlformats.org/officeDocument/2006/relationships/slideLayout" Target="../slideLayouts/slideLayout691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700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95.xml"/><Relationship Id="rId1" Type="http://schemas.openxmlformats.org/officeDocument/2006/relationships/slideLayout" Target="../slideLayouts/slideLayout694.xml"/><Relationship Id="rId6" Type="http://schemas.openxmlformats.org/officeDocument/2006/relationships/slideLayout" Target="../slideLayouts/slideLayout699.xml"/><Relationship Id="rId11" Type="http://schemas.openxmlformats.org/officeDocument/2006/relationships/slideLayout" Target="../slideLayouts/slideLayout704.xml"/><Relationship Id="rId5" Type="http://schemas.openxmlformats.org/officeDocument/2006/relationships/slideLayout" Target="../slideLayouts/slideLayout698.xml"/><Relationship Id="rId10" Type="http://schemas.openxmlformats.org/officeDocument/2006/relationships/slideLayout" Target="../slideLayouts/slideLayout703.xml"/><Relationship Id="rId4" Type="http://schemas.openxmlformats.org/officeDocument/2006/relationships/slideLayout" Target="../slideLayouts/slideLayout697.xml"/><Relationship Id="rId9" Type="http://schemas.openxmlformats.org/officeDocument/2006/relationships/slideLayout" Target="../slideLayouts/slideLayout702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07.xml"/><Relationship Id="rId7" Type="http://schemas.openxmlformats.org/officeDocument/2006/relationships/slideLayout" Target="../slideLayouts/slideLayout711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06.xml"/><Relationship Id="rId1" Type="http://schemas.openxmlformats.org/officeDocument/2006/relationships/slideLayout" Target="../slideLayouts/slideLayout705.xml"/><Relationship Id="rId6" Type="http://schemas.openxmlformats.org/officeDocument/2006/relationships/slideLayout" Target="../slideLayouts/slideLayout710.xml"/><Relationship Id="rId11" Type="http://schemas.openxmlformats.org/officeDocument/2006/relationships/slideLayout" Target="../slideLayouts/slideLayout715.xml"/><Relationship Id="rId5" Type="http://schemas.openxmlformats.org/officeDocument/2006/relationships/slideLayout" Target="../slideLayouts/slideLayout709.xml"/><Relationship Id="rId10" Type="http://schemas.openxmlformats.org/officeDocument/2006/relationships/slideLayout" Target="../slideLayouts/slideLayout714.xml"/><Relationship Id="rId4" Type="http://schemas.openxmlformats.org/officeDocument/2006/relationships/slideLayout" Target="../slideLayouts/slideLayout708.xml"/><Relationship Id="rId9" Type="http://schemas.openxmlformats.org/officeDocument/2006/relationships/slideLayout" Target="../slideLayouts/slideLayout713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18.xml"/><Relationship Id="rId7" Type="http://schemas.openxmlformats.org/officeDocument/2006/relationships/slideLayout" Target="../slideLayouts/slideLayout722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17.xml"/><Relationship Id="rId1" Type="http://schemas.openxmlformats.org/officeDocument/2006/relationships/slideLayout" Target="../slideLayouts/slideLayout716.xml"/><Relationship Id="rId6" Type="http://schemas.openxmlformats.org/officeDocument/2006/relationships/slideLayout" Target="../slideLayouts/slideLayout721.xml"/><Relationship Id="rId11" Type="http://schemas.openxmlformats.org/officeDocument/2006/relationships/slideLayout" Target="../slideLayouts/slideLayout726.xml"/><Relationship Id="rId5" Type="http://schemas.openxmlformats.org/officeDocument/2006/relationships/slideLayout" Target="../slideLayouts/slideLayout720.xml"/><Relationship Id="rId10" Type="http://schemas.openxmlformats.org/officeDocument/2006/relationships/slideLayout" Target="../slideLayouts/slideLayout725.xml"/><Relationship Id="rId4" Type="http://schemas.openxmlformats.org/officeDocument/2006/relationships/slideLayout" Target="../slideLayouts/slideLayout719.xml"/><Relationship Id="rId9" Type="http://schemas.openxmlformats.org/officeDocument/2006/relationships/slideLayout" Target="../slideLayouts/slideLayout724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29.xml"/><Relationship Id="rId7" Type="http://schemas.openxmlformats.org/officeDocument/2006/relationships/slideLayout" Target="../slideLayouts/slideLayout733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28.xml"/><Relationship Id="rId1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32.xml"/><Relationship Id="rId11" Type="http://schemas.openxmlformats.org/officeDocument/2006/relationships/slideLayout" Target="../slideLayouts/slideLayout737.xml"/><Relationship Id="rId5" Type="http://schemas.openxmlformats.org/officeDocument/2006/relationships/slideLayout" Target="../slideLayouts/slideLayout731.xml"/><Relationship Id="rId10" Type="http://schemas.openxmlformats.org/officeDocument/2006/relationships/slideLayout" Target="../slideLayouts/slideLayout736.xml"/><Relationship Id="rId4" Type="http://schemas.openxmlformats.org/officeDocument/2006/relationships/slideLayout" Target="../slideLayouts/slideLayout730.xml"/><Relationship Id="rId9" Type="http://schemas.openxmlformats.org/officeDocument/2006/relationships/slideLayout" Target="../slideLayouts/slideLayout735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5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740.xml"/><Relationship Id="rId7" Type="http://schemas.openxmlformats.org/officeDocument/2006/relationships/slideLayout" Target="../slideLayouts/slideLayout744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39.xml"/><Relationship Id="rId1" Type="http://schemas.openxmlformats.org/officeDocument/2006/relationships/slideLayout" Target="../slideLayouts/slideLayout738.xml"/><Relationship Id="rId6" Type="http://schemas.openxmlformats.org/officeDocument/2006/relationships/slideLayout" Target="../slideLayouts/slideLayout743.xml"/><Relationship Id="rId11" Type="http://schemas.openxmlformats.org/officeDocument/2006/relationships/slideLayout" Target="../slideLayouts/slideLayout748.xml"/><Relationship Id="rId5" Type="http://schemas.openxmlformats.org/officeDocument/2006/relationships/slideLayout" Target="../slideLayouts/slideLayout742.xml"/><Relationship Id="rId10" Type="http://schemas.openxmlformats.org/officeDocument/2006/relationships/slideLayout" Target="../slideLayouts/slideLayout747.xml"/><Relationship Id="rId4" Type="http://schemas.openxmlformats.org/officeDocument/2006/relationships/slideLayout" Target="../slideLayouts/slideLayout741.xml"/><Relationship Id="rId9" Type="http://schemas.openxmlformats.org/officeDocument/2006/relationships/slideLayout" Target="../slideLayouts/slideLayout746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51.xml"/><Relationship Id="rId7" Type="http://schemas.openxmlformats.org/officeDocument/2006/relationships/slideLayout" Target="../slideLayouts/slideLayout755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50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749.xml"/><Relationship Id="rId6" Type="http://schemas.openxmlformats.org/officeDocument/2006/relationships/slideLayout" Target="../slideLayouts/slideLayout754.xml"/><Relationship Id="rId11" Type="http://schemas.openxmlformats.org/officeDocument/2006/relationships/slideLayout" Target="../slideLayouts/slideLayout759.xml"/><Relationship Id="rId5" Type="http://schemas.openxmlformats.org/officeDocument/2006/relationships/slideLayout" Target="../slideLayouts/slideLayout75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758.xml"/><Relationship Id="rId4" Type="http://schemas.openxmlformats.org/officeDocument/2006/relationships/slideLayout" Target="../slideLayouts/slideLayout752.xml"/><Relationship Id="rId9" Type="http://schemas.openxmlformats.org/officeDocument/2006/relationships/slideLayout" Target="../slideLayouts/slideLayout757.xml"/><Relationship Id="rId14" Type="http://schemas.openxmlformats.org/officeDocument/2006/relationships/image" Target="file:///P:\PPT\leaf.jpg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62.xml"/><Relationship Id="rId7" Type="http://schemas.openxmlformats.org/officeDocument/2006/relationships/slideLayout" Target="../slideLayouts/slideLayout766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61.xml"/><Relationship Id="rId1" Type="http://schemas.openxmlformats.org/officeDocument/2006/relationships/slideLayout" Target="../slideLayouts/slideLayout760.xml"/><Relationship Id="rId6" Type="http://schemas.openxmlformats.org/officeDocument/2006/relationships/slideLayout" Target="../slideLayouts/slideLayout765.xml"/><Relationship Id="rId11" Type="http://schemas.openxmlformats.org/officeDocument/2006/relationships/slideLayout" Target="../slideLayouts/slideLayout770.xml"/><Relationship Id="rId5" Type="http://schemas.openxmlformats.org/officeDocument/2006/relationships/slideLayout" Target="../slideLayouts/slideLayout76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69.xml"/><Relationship Id="rId4" Type="http://schemas.openxmlformats.org/officeDocument/2006/relationships/slideLayout" Target="../slideLayouts/slideLayout763.xml"/><Relationship Id="rId9" Type="http://schemas.openxmlformats.org/officeDocument/2006/relationships/slideLayout" Target="../slideLayouts/slideLayout768.xml"/><Relationship Id="rId14" Type="http://schemas.openxmlformats.org/officeDocument/2006/relationships/image" Target="file:///P:\CCS_PPT\ppt\cover.jpg" TargetMode="Externa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73.xml"/><Relationship Id="rId7" Type="http://schemas.openxmlformats.org/officeDocument/2006/relationships/slideLayout" Target="../slideLayouts/slideLayout777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772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771.xml"/><Relationship Id="rId6" Type="http://schemas.openxmlformats.org/officeDocument/2006/relationships/slideLayout" Target="../slideLayouts/slideLayout776.xml"/><Relationship Id="rId11" Type="http://schemas.openxmlformats.org/officeDocument/2006/relationships/slideLayout" Target="../slideLayouts/slideLayout781.xml"/><Relationship Id="rId5" Type="http://schemas.openxmlformats.org/officeDocument/2006/relationships/slideLayout" Target="../slideLayouts/slideLayout775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780.xml"/><Relationship Id="rId4" Type="http://schemas.openxmlformats.org/officeDocument/2006/relationships/slideLayout" Target="../slideLayouts/slideLayout774.xml"/><Relationship Id="rId9" Type="http://schemas.openxmlformats.org/officeDocument/2006/relationships/slideLayout" Target="../slideLayouts/slideLayout779.xml"/><Relationship Id="rId14" Type="http://schemas.openxmlformats.org/officeDocument/2006/relationships/image" Target="file:///P:\PPT\leaf.jpg" TargetMode="Externa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9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84.xml"/><Relationship Id="rId7" Type="http://schemas.openxmlformats.org/officeDocument/2006/relationships/slideLayout" Target="../slideLayouts/slideLayout788.xml"/><Relationship Id="rId12" Type="http://schemas.openxmlformats.org/officeDocument/2006/relationships/theme" Target="../theme/theme72.xml"/><Relationship Id="rId2" Type="http://schemas.openxmlformats.org/officeDocument/2006/relationships/slideLayout" Target="../slideLayouts/slideLayout783.xml"/><Relationship Id="rId1" Type="http://schemas.openxmlformats.org/officeDocument/2006/relationships/slideLayout" Target="../slideLayouts/slideLayout782.xml"/><Relationship Id="rId6" Type="http://schemas.openxmlformats.org/officeDocument/2006/relationships/slideLayout" Target="../slideLayouts/slideLayout787.xml"/><Relationship Id="rId11" Type="http://schemas.openxmlformats.org/officeDocument/2006/relationships/slideLayout" Target="../slideLayouts/slideLayout792.xml"/><Relationship Id="rId5" Type="http://schemas.openxmlformats.org/officeDocument/2006/relationships/slideLayout" Target="../slideLayouts/slideLayout786.xml"/><Relationship Id="rId10" Type="http://schemas.openxmlformats.org/officeDocument/2006/relationships/slideLayout" Target="../slideLayouts/slideLayout791.xml"/><Relationship Id="rId4" Type="http://schemas.openxmlformats.org/officeDocument/2006/relationships/slideLayout" Target="../slideLayouts/slideLayout785.xml"/><Relationship Id="rId9" Type="http://schemas.openxmlformats.org/officeDocument/2006/relationships/slideLayout" Target="../slideLayouts/slideLayout790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95.xml"/><Relationship Id="rId7" Type="http://schemas.openxmlformats.org/officeDocument/2006/relationships/slideLayout" Target="../slideLayouts/slideLayout799.xml"/><Relationship Id="rId12" Type="http://schemas.openxmlformats.org/officeDocument/2006/relationships/theme" Target="../theme/theme73.xml"/><Relationship Id="rId2" Type="http://schemas.openxmlformats.org/officeDocument/2006/relationships/slideLayout" Target="../slideLayouts/slideLayout794.xml"/><Relationship Id="rId1" Type="http://schemas.openxmlformats.org/officeDocument/2006/relationships/slideLayout" Target="../slideLayouts/slideLayout793.xml"/><Relationship Id="rId6" Type="http://schemas.openxmlformats.org/officeDocument/2006/relationships/slideLayout" Target="../slideLayouts/slideLayout798.xml"/><Relationship Id="rId11" Type="http://schemas.openxmlformats.org/officeDocument/2006/relationships/slideLayout" Target="../slideLayouts/slideLayout803.xml"/><Relationship Id="rId5" Type="http://schemas.openxmlformats.org/officeDocument/2006/relationships/slideLayout" Target="../slideLayouts/slideLayout797.xml"/><Relationship Id="rId10" Type="http://schemas.openxmlformats.org/officeDocument/2006/relationships/slideLayout" Target="../slideLayouts/slideLayout802.xml"/><Relationship Id="rId4" Type="http://schemas.openxmlformats.org/officeDocument/2006/relationships/slideLayout" Target="../slideLayouts/slideLayout796.xml"/><Relationship Id="rId9" Type="http://schemas.openxmlformats.org/officeDocument/2006/relationships/slideLayout" Target="../slideLayouts/slideLayout801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06.xml"/><Relationship Id="rId7" Type="http://schemas.openxmlformats.org/officeDocument/2006/relationships/slideLayout" Target="../slideLayouts/slideLayout810.xml"/><Relationship Id="rId12" Type="http://schemas.openxmlformats.org/officeDocument/2006/relationships/theme" Target="../theme/theme74.xml"/><Relationship Id="rId2" Type="http://schemas.openxmlformats.org/officeDocument/2006/relationships/slideLayout" Target="../slideLayouts/slideLayout805.xml"/><Relationship Id="rId1" Type="http://schemas.openxmlformats.org/officeDocument/2006/relationships/slideLayout" Target="../slideLayouts/slideLayout804.xml"/><Relationship Id="rId6" Type="http://schemas.openxmlformats.org/officeDocument/2006/relationships/slideLayout" Target="../slideLayouts/slideLayout809.xml"/><Relationship Id="rId11" Type="http://schemas.openxmlformats.org/officeDocument/2006/relationships/slideLayout" Target="../slideLayouts/slideLayout814.xml"/><Relationship Id="rId5" Type="http://schemas.openxmlformats.org/officeDocument/2006/relationships/slideLayout" Target="../slideLayouts/slideLayout808.xml"/><Relationship Id="rId10" Type="http://schemas.openxmlformats.org/officeDocument/2006/relationships/slideLayout" Target="../slideLayouts/slideLayout813.xml"/><Relationship Id="rId4" Type="http://schemas.openxmlformats.org/officeDocument/2006/relationships/slideLayout" Target="../slideLayouts/slideLayout807.xml"/><Relationship Id="rId9" Type="http://schemas.openxmlformats.org/officeDocument/2006/relationships/slideLayout" Target="../slideLayouts/slideLayout812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17.xml"/><Relationship Id="rId7" Type="http://schemas.openxmlformats.org/officeDocument/2006/relationships/slideLayout" Target="../slideLayouts/slideLayout821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816.xml"/><Relationship Id="rId1" Type="http://schemas.openxmlformats.org/officeDocument/2006/relationships/slideLayout" Target="../slideLayouts/slideLayout815.xml"/><Relationship Id="rId6" Type="http://schemas.openxmlformats.org/officeDocument/2006/relationships/slideLayout" Target="../slideLayouts/slideLayout820.xml"/><Relationship Id="rId11" Type="http://schemas.openxmlformats.org/officeDocument/2006/relationships/slideLayout" Target="../slideLayouts/slideLayout825.xml"/><Relationship Id="rId5" Type="http://schemas.openxmlformats.org/officeDocument/2006/relationships/slideLayout" Target="../slideLayouts/slideLayout819.xml"/><Relationship Id="rId10" Type="http://schemas.openxmlformats.org/officeDocument/2006/relationships/slideLayout" Target="../slideLayouts/slideLayout824.xml"/><Relationship Id="rId4" Type="http://schemas.openxmlformats.org/officeDocument/2006/relationships/slideLayout" Target="../slideLayouts/slideLayout818.xml"/><Relationship Id="rId9" Type="http://schemas.openxmlformats.org/officeDocument/2006/relationships/slideLayout" Target="../slideLayouts/slideLayout823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28.xml"/><Relationship Id="rId7" Type="http://schemas.openxmlformats.org/officeDocument/2006/relationships/slideLayout" Target="../slideLayouts/slideLayout832.xml"/><Relationship Id="rId12" Type="http://schemas.openxmlformats.org/officeDocument/2006/relationships/theme" Target="../theme/theme76.xml"/><Relationship Id="rId2" Type="http://schemas.openxmlformats.org/officeDocument/2006/relationships/slideLayout" Target="../slideLayouts/slideLayout827.xml"/><Relationship Id="rId1" Type="http://schemas.openxmlformats.org/officeDocument/2006/relationships/slideLayout" Target="../slideLayouts/slideLayout826.xml"/><Relationship Id="rId6" Type="http://schemas.openxmlformats.org/officeDocument/2006/relationships/slideLayout" Target="../slideLayouts/slideLayout831.xml"/><Relationship Id="rId11" Type="http://schemas.openxmlformats.org/officeDocument/2006/relationships/slideLayout" Target="../slideLayouts/slideLayout836.xml"/><Relationship Id="rId5" Type="http://schemas.openxmlformats.org/officeDocument/2006/relationships/slideLayout" Target="../slideLayouts/slideLayout830.xml"/><Relationship Id="rId10" Type="http://schemas.openxmlformats.org/officeDocument/2006/relationships/slideLayout" Target="../slideLayouts/slideLayout835.xml"/><Relationship Id="rId4" Type="http://schemas.openxmlformats.org/officeDocument/2006/relationships/slideLayout" Target="../slideLayouts/slideLayout829.xml"/><Relationship Id="rId9" Type="http://schemas.openxmlformats.org/officeDocument/2006/relationships/slideLayout" Target="../slideLayouts/slideLayout834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39.xml"/><Relationship Id="rId7" Type="http://schemas.openxmlformats.org/officeDocument/2006/relationships/slideLayout" Target="../slideLayouts/slideLayout843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838.xml"/><Relationship Id="rId1" Type="http://schemas.openxmlformats.org/officeDocument/2006/relationships/slideLayout" Target="../slideLayouts/slideLayout837.xml"/><Relationship Id="rId6" Type="http://schemas.openxmlformats.org/officeDocument/2006/relationships/slideLayout" Target="../slideLayouts/slideLayout842.xml"/><Relationship Id="rId11" Type="http://schemas.openxmlformats.org/officeDocument/2006/relationships/slideLayout" Target="../slideLayouts/slideLayout847.xml"/><Relationship Id="rId5" Type="http://schemas.openxmlformats.org/officeDocument/2006/relationships/slideLayout" Target="../slideLayouts/slideLayout841.xml"/><Relationship Id="rId10" Type="http://schemas.openxmlformats.org/officeDocument/2006/relationships/slideLayout" Target="../slideLayouts/slideLayout846.xml"/><Relationship Id="rId4" Type="http://schemas.openxmlformats.org/officeDocument/2006/relationships/slideLayout" Target="../slideLayouts/slideLayout840.xml"/><Relationship Id="rId9" Type="http://schemas.openxmlformats.org/officeDocument/2006/relationships/slideLayout" Target="../slideLayouts/slideLayout845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50.xml"/><Relationship Id="rId7" Type="http://schemas.openxmlformats.org/officeDocument/2006/relationships/slideLayout" Target="../slideLayouts/slideLayout854.xml"/><Relationship Id="rId12" Type="http://schemas.openxmlformats.org/officeDocument/2006/relationships/theme" Target="../theme/theme78.xml"/><Relationship Id="rId2" Type="http://schemas.openxmlformats.org/officeDocument/2006/relationships/slideLayout" Target="../slideLayouts/slideLayout849.xml"/><Relationship Id="rId1" Type="http://schemas.openxmlformats.org/officeDocument/2006/relationships/slideLayout" Target="../slideLayouts/slideLayout848.xml"/><Relationship Id="rId6" Type="http://schemas.openxmlformats.org/officeDocument/2006/relationships/slideLayout" Target="../slideLayouts/slideLayout853.xml"/><Relationship Id="rId11" Type="http://schemas.openxmlformats.org/officeDocument/2006/relationships/slideLayout" Target="../slideLayouts/slideLayout858.xml"/><Relationship Id="rId5" Type="http://schemas.openxmlformats.org/officeDocument/2006/relationships/slideLayout" Target="../slideLayouts/slideLayout852.xml"/><Relationship Id="rId10" Type="http://schemas.openxmlformats.org/officeDocument/2006/relationships/slideLayout" Target="../slideLayouts/slideLayout857.xml"/><Relationship Id="rId4" Type="http://schemas.openxmlformats.org/officeDocument/2006/relationships/slideLayout" Target="../slideLayouts/slideLayout851.xml"/><Relationship Id="rId9" Type="http://schemas.openxmlformats.org/officeDocument/2006/relationships/slideLayout" Target="../slideLayouts/slideLayout856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61.xml"/><Relationship Id="rId7" Type="http://schemas.openxmlformats.org/officeDocument/2006/relationships/slideLayout" Target="../slideLayouts/slideLayout865.xml"/><Relationship Id="rId12" Type="http://schemas.openxmlformats.org/officeDocument/2006/relationships/theme" Target="../theme/theme79.xml"/><Relationship Id="rId2" Type="http://schemas.openxmlformats.org/officeDocument/2006/relationships/slideLayout" Target="../slideLayouts/slideLayout860.xml"/><Relationship Id="rId1" Type="http://schemas.openxmlformats.org/officeDocument/2006/relationships/slideLayout" Target="../slideLayouts/slideLayout859.xml"/><Relationship Id="rId6" Type="http://schemas.openxmlformats.org/officeDocument/2006/relationships/slideLayout" Target="../slideLayouts/slideLayout864.xml"/><Relationship Id="rId11" Type="http://schemas.openxmlformats.org/officeDocument/2006/relationships/slideLayout" Target="../slideLayouts/slideLayout869.xml"/><Relationship Id="rId5" Type="http://schemas.openxmlformats.org/officeDocument/2006/relationships/slideLayout" Target="../slideLayouts/slideLayout863.xml"/><Relationship Id="rId10" Type="http://schemas.openxmlformats.org/officeDocument/2006/relationships/slideLayout" Target="../slideLayouts/slideLayout868.xml"/><Relationship Id="rId4" Type="http://schemas.openxmlformats.org/officeDocument/2006/relationships/slideLayout" Target="../slideLayouts/slideLayout862.xml"/><Relationship Id="rId9" Type="http://schemas.openxmlformats.org/officeDocument/2006/relationships/slideLayout" Target="../slideLayouts/slideLayout8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72.xml"/><Relationship Id="rId7" Type="http://schemas.openxmlformats.org/officeDocument/2006/relationships/slideLayout" Target="../slideLayouts/slideLayout876.xml"/><Relationship Id="rId12" Type="http://schemas.openxmlformats.org/officeDocument/2006/relationships/theme" Target="../theme/theme80.xml"/><Relationship Id="rId2" Type="http://schemas.openxmlformats.org/officeDocument/2006/relationships/slideLayout" Target="../slideLayouts/slideLayout871.xml"/><Relationship Id="rId1" Type="http://schemas.openxmlformats.org/officeDocument/2006/relationships/slideLayout" Target="../slideLayouts/slideLayout870.xml"/><Relationship Id="rId6" Type="http://schemas.openxmlformats.org/officeDocument/2006/relationships/slideLayout" Target="../slideLayouts/slideLayout875.xml"/><Relationship Id="rId11" Type="http://schemas.openxmlformats.org/officeDocument/2006/relationships/slideLayout" Target="../slideLayouts/slideLayout880.xml"/><Relationship Id="rId5" Type="http://schemas.openxmlformats.org/officeDocument/2006/relationships/slideLayout" Target="../slideLayouts/slideLayout874.xml"/><Relationship Id="rId10" Type="http://schemas.openxmlformats.org/officeDocument/2006/relationships/slideLayout" Target="../slideLayouts/slideLayout879.xml"/><Relationship Id="rId4" Type="http://schemas.openxmlformats.org/officeDocument/2006/relationships/slideLayout" Target="../slideLayouts/slideLayout873.xml"/><Relationship Id="rId9" Type="http://schemas.openxmlformats.org/officeDocument/2006/relationships/slideLayout" Target="../slideLayouts/slideLayout878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83.xml"/><Relationship Id="rId7" Type="http://schemas.openxmlformats.org/officeDocument/2006/relationships/slideLayout" Target="../slideLayouts/slideLayout887.xml"/><Relationship Id="rId12" Type="http://schemas.openxmlformats.org/officeDocument/2006/relationships/theme" Target="../theme/theme81.xml"/><Relationship Id="rId2" Type="http://schemas.openxmlformats.org/officeDocument/2006/relationships/slideLayout" Target="../slideLayouts/slideLayout882.xml"/><Relationship Id="rId1" Type="http://schemas.openxmlformats.org/officeDocument/2006/relationships/slideLayout" Target="../slideLayouts/slideLayout881.xml"/><Relationship Id="rId6" Type="http://schemas.openxmlformats.org/officeDocument/2006/relationships/slideLayout" Target="../slideLayouts/slideLayout886.xml"/><Relationship Id="rId11" Type="http://schemas.openxmlformats.org/officeDocument/2006/relationships/slideLayout" Target="../slideLayouts/slideLayout891.xml"/><Relationship Id="rId5" Type="http://schemas.openxmlformats.org/officeDocument/2006/relationships/slideLayout" Target="../slideLayouts/slideLayout885.xml"/><Relationship Id="rId10" Type="http://schemas.openxmlformats.org/officeDocument/2006/relationships/slideLayout" Target="../slideLayouts/slideLayout890.xml"/><Relationship Id="rId4" Type="http://schemas.openxmlformats.org/officeDocument/2006/relationships/slideLayout" Target="../slideLayouts/slideLayout884.xml"/><Relationship Id="rId9" Type="http://schemas.openxmlformats.org/officeDocument/2006/relationships/slideLayout" Target="../slideLayouts/slideLayout889.xml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94.xml"/><Relationship Id="rId7" Type="http://schemas.openxmlformats.org/officeDocument/2006/relationships/slideLayout" Target="../slideLayouts/slideLayout898.xml"/><Relationship Id="rId12" Type="http://schemas.openxmlformats.org/officeDocument/2006/relationships/theme" Target="../theme/theme82.xml"/><Relationship Id="rId2" Type="http://schemas.openxmlformats.org/officeDocument/2006/relationships/slideLayout" Target="../slideLayouts/slideLayout893.xml"/><Relationship Id="rId1" Type="http://schemas.openxmlformats.org/officeDocument/2006/relationships/slideLayout" Target="../slideLayouts/slideLayout892.xml"/><Relationship Id="rId6" Type="http://schemas.openxmlformats.org/officeDocument/2006/relationships/slideLayout" Target="../slideLayouts/slideLayout897.xml"/><Relationship Id="rId11" Type="http://schemas.openxmlformats.org/officeDocument/2006/relationships/slideLayout" Target="../slideLayouts/slideLayout902.xml"/><Relationship Id="rId5" Type="http://schemas.openxmlformats.org/officeDocument/2006/relationships/slideLayout" Target="../slideLayouts/slideLayout896.xml"/><Relationship Id="rId10" Type="http://schemas.openxmlformats.org/officeDocument/2006/relationships/slideLayout" Target="../slideLayouts/slideLayout901.xml"/><Relationship Id="rId4" Type="http://schemas.openxmlformats.org/officeDocument/2006/relationships/slideLayout" Target="../slideLayouts/slideLayout895.xml"/><Relationship Id="rId9" Type="http://schemas.openxmlformats.org/officeDocument/2006/relationships/slideLayout" Target="../slideLayouts/slideLayout900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05.xml"/><Relationship Id="rId7" Type="http://schemas.openxmlformats.org/officeDocument/2006/relationships/slideLayout" Target="../slideLayouts/slideLayout909.xml"/><Relationship Id="rId12" Type="http://schemas.openxmlformats.org/officeDocument/2006/relationships/theme" Target="../theme/theme83.xml"/><Relationship Id="rId2" Type="http://schemas.openxmlformats.org/officeDocument/2006/relationships/slideLayout" Target="../slideLayouts/slideLayout904.xml"/><Relationship Id="rId1" Type="http://schemas.openxmlformats.org/officeDocument/2006/relationships/slideLayout" Target="../slideLayouts/slideLayout903.xml"/><Relationship Id="rId6" Type="http://schemas.openxmlformats.org/officeDocument/2006/relationships/slideLayout" Target="../slideLayouts/slideLayout908.xml"/><Relationship Id="rId11" Type="http://schemas.openxmlformats.org/officeDocument/2006/relationships/slideLayout" Target="../slideLayouts/slideLayout913.xml"/><Relationship Id="rId5" Type="http://schemas.openxmlformats.org/officeDocument/2006/relationships/slideLayout" Target="../slideLayouts/slideLayout907.xml"/><Relationship Id="rId10" Type="http://schemas.openxmlformats.org/officeDocument/2006/relationships/slideLayout" Target="../slideLayouts/slideLayout912.xml"/><Relationship Id="rId4" Type="http://schemas.openxmlformats.org/officeDocument/2006/relationships/slideLayout" Target="../slideLayouts/slideLayout906.xml"/><Relationship Id="rId9" Type="http://schemas.openxmlformats.org/officeDocument/2006/relationships/slideLayout" Target="../slideLayouts/slideLayout911.xml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16.xml"/><Relationship Id="rId7" Type="http://schemas.openxmlformats.org/officeDocument/2006/relationships/slideLayout" Target="../slideLayouts/slideLayout920.xml"/><Relationship Id="rId12" Type="http://schemas.openxmlformats.org/officeDocument/2006/relationships/theme" Target="../theme/theme84.xml"/><Relationship Id="rId2" Type="http://schemas.openxmlformats.org/officeDocument/2006/relationships/slideLayout" Target="../slideLayouts/slideLayout915.xml"/><Relationship Id="rId1" Type="http://schemas.openxmlformats.org/officeDocument/2006/relationships/slideLayout" Target="../slideLayouts/slideLayout914.xml"/><Relationship Id="rId6" Type="http://schemas.openxmlformats.org/officeDocument/2006/relationships/slideLayout" Target="../slideLayouts/slideLayout919.xml"/><Relationship Id="rId11" Type="http://schemas.openxmlformats.org/officeDocument/2006/relationships/slideLayout" Target="../slideLayouts/slideLayout924.xml"/><Relationship Id="rId5" Type="http://schemas.openxmlformats.org/officeDocument/2006/relationships/slideLayout" Target="../slideLayouts/slideLayout918.xml"/><Relationship Id="rId10" Type="http://schemas.openxmlformats.org/officeDocument/2006/relationships/slideLayout" Target="../slideLayouts/slideLayout923.xml"/><Relationship Id="rId4" Type="http://schemas.openxmlformats.org/officeDocument/2006/relationships/slideLayout" Target="../slideLayouts/slideLayout917.xml"/><Relationship Id="rId9" Type="http://schemas.openxmlformats.org/officeDocument/2006/relationships/slideLayout" Target="../slideLayouts/slideLayout922.xml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27.xml"/><Relationship Id="rId7" Type="http://schemas.openxmlformats.org/officeDocument/2006/relationships/slideLayout" Target="../slideLayouts/slideLayout931.xml"/><Relationship Id="rId12" Type="http://schemas.openxmlformats.org/officeDocument/2006/relationships/theme" Target="../theme/theme85.xml"/><Relationship Id="rId2" Type="http://schemas.openxmlformats.org/officeDocument/2006/relationships/slideLayout" Target="../slideLayouts/slideLayout926.xml"/><Relationship Id="rId1" Type="http://schemas.openxmlformats.org/officeDocument/2006/relationships/slideLayout" Target="../slideLayouts/slideLayout925.xml"/><Relationship Id="rId6" Type="http://schemas.openxmlformats.org/officeDocument/2006/relationships/slideLayout" Target="../slideLayouts/slideLayout930.xml"/><Relationship Id="rId11" Type="http://schemas.openxmlformats.org/officeDocument/2006/relationships/slideLayout" Target="../slideLayouts/slideLayout935.xml"/><Relationship Id="rId5" Type="http://schemas.openxmlformats.org/officeDocument/2006/relationships/slideLayout" Target="../slideLayouts/slideLayout929.xml"/><Relationship Id="rId10" Type="http://schemas.openxmlformats.org/officeDocument/2006/relationships/slideLayout" Target="../slideLayouts/slideLayout934.xml"/><Relationship Id="rId4" Type="http://schemas.openxmlformats.org/officeDocument/2006/relationships/slideLayout" Target="../slideLayouts/slideLayout928.xml"/><Relationship Id="rId9" Type="http://schemas.openxmlformats.org/officeDocument/2006/relationships/slideLayout" Target="../slideLayouts/slideLayout933.xml"/></Relationships>
</file>

<file path=ppt/slideMasters/_rels/slideMaster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86.xml"/><Relationship Id="rId1" Type="http://schemas.openxmlformats.org/officeDocument/2006/relationships/slideLayout" Target="../slideLayouts/slideLayout93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1027" name="Picture 6" descr="P:\CCS_PPT\ppt\cover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1line-tagENG185k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0" y="1958975"/>
            <a:ext cx="3121025" cy="0"/>
          </a:xfrm>
          <a:prstGeom prst="line">
            <a:avLst/>
          </a:prstGeom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7" descr="tigclogo300-2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681038"/>
            <a:ext cx="270192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Connector 8"/>
          <p:cNvCxnSpPr/>
          <p:nvPr/>
        </p:nvCxnSpPr>
        <p:spPr>
          <a:xfrm rot="10800000" flipV="1">
            <a:off x="6022975" y="1958975"/>
            <a:ext cx="3121025" cy="0"/>
          </a:xfrm>
          <a:prstGeom prst="line">
            <a:avLst/>
          </a:prstGeom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72" r:id="rId1"/>
    <p:sldLayoutId id="2147494073" r:id="rId2"/>
    <p:sldLayoutId id="2147494074" r:id="rId3"/>
    <p:sldLayoutId id="2147494075" r:id="rId4"/>
    <p:sldLayoutId id="2147494076" r:id="rId5"/>
    <p:sldLayoutId id="2147494077" r:id="rId6"/>
    <p:sldLayoutId id="2147494078" r:id="rId7"/>
    <p:sldLayoutId id="2147494079" r:id="rId8"/>
    <p:sldLayoutId id="2147494080" r:id="rId9"/>
    <p:sldLayoutId id="2147494081" r:id="rId10"/>
    <p:sldLayoutId id="21474940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EC5FE0-9D94-4F0D-B1C7-83B01B4FC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171" r:id="rId1"/>
    <p:sldLayoutId id="2147494172" r:id="rId2"/>
    <p:sldLayoutId id="2147494173" r:id="rId3"/>
    <p:sldLayoutId id="2147494174" r:id="rId4"/>
    <p:sldLayoutId id="2147494175" r:id="rId5"/>
    <p:sldLayoutId id="2147494176" r:id="rId6"/>
    <p:sldLayoutId id="2147494177" r:id="rId7"/>
    <p:sldLayoutId id="2147494178" r:id="rId8"/>
    <p:sldLayoutId id="2147494179" r:id="rId9"/>
    <p:sldLayoutId id="2147494180" r:id="rId10"/>
    <p:sldLayoutId id="21474941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CDE9C9-F27D-48AB-8A73-835D89943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182" r:id="rId1"/>
    <p:sldLayoutId id="2147494183" r:id="rId2"/>
    <p:sldLayoutId id="2147494184" r:id="rId3"/>
    <p:sldLayoutId id="2147494185" r:id="rId4"/>
    <p:sldLayoutId id="2147494186" r:id="rId5"/>
    <p:sldLayoutId id="2147494187" r:id="rId6"/>
    <p:sldLayoutId id="2147494188" r:id="rId7"/>
    <p:sldLayoutId id="2147494189" r:id="rId8"/>
    <p:sldLayoutId id="2147494190" r:id="rId9"/>
    <p:sldLayoutId id="2147494191" r:id="rId10"/>
    <p:sldLayoutId id="21474941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rgbClr val="00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ASC-Global-Slide"/>
          <p:cNvPicPr preferRelativeResize="0"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0" y="1598613"/>
            <a:ext cx="7688263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First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93750" y="577850"/>
            <a:ext cx="76882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193" r:id="rId1"/>
    <p:sldLayoutId id="2147494194" r:id="rId2"/>
    <p:sldLayoutId id="2147494195" r:id="rId3"/>
    <p:sldLayoutId id="2147494196" r:id="rId4"/>
    <p:sldLayoutId id="2147494197" r:id="rId5"/>
    <p:sldLayoutId id="2147494198" r:id="rId6"/>
    <p:sldLayoutId id="2147494199" r:id="rId7"/>
    <p:sldLayoutId id="2147494200" r:id="rId8"/>
    <p:sldLayoutId id="2147494201" r:id="rId9"/>
    <p:sldLayoutId id="2147494202" r:id="rId10"/>
    <p:sldLayoutId id="2147494203" r:id="rId11"/>
  </p:sldLayoutIdLst>
  <p:txStyles>
    <p:titleStyle>
      <a:lvl1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2pPr>
      <a:lvl3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3pPr>
      <a:lvl4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4pPr>
      <a:lvl5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5pPr>
      <a:lvl6pPr marL="4572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4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6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8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173038" indent="-17303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▪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17525" indent="-23018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–"/>
        <a:defRPr sz="2000" b="1">
          <a:solidFill>
            <a:srgbClr val="FFFFFF"/>
          </a:solidFill>
          <a:latin typeface="+mn-lt"/>
        </a:defRPr>
      </a:lvl2pPr>
      <a:lvl3pPr marL="804863" indent="-17303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•"/>
        <a:defRPr sz="2000">
          <a:solidFill>
            <a:srgbClr val="FFFFFF"/>
          </a:solidFill>
          <a:latin typeface="+mn-lt"/>
        </a:defRPr>
      </a:lvl3pPr>
      <a:lvl4pPr marL="1376363" indent="-269875" algn="l" defTabSz="1020763" rtl="0" eaLnBrk="0" fontAlgn="base" hangingPunct="0">
        <a:spcBef>
          <a:spcPct val="0"/>
        </a:spcBef>
        <a:spcAft>
          <a:spcPct val="0"/>
        </a:spcAft>
        <a:buClr>
          <a:srgbClr val="FFCC00"/>
        </a:buClr>
        <a:buChar char="•"/>
        <a:defRPr sz="2800">
          <a:solidFill>
            <a:schemeClr val="tx1"/>
          </a:solidFill>
          <a:latin typeface="+mn-lt"/>
        </a:defRPr>
      </a:lvl4pPr>
      <a:lvl5pPr marL="24812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9384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956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8528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3100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50179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fr-CA">
              <a:solidFill>
                <a:srgbClr val="94AF68"/>
              </a:solidFill>
            </a:endParaRPr>
          </a:p>
        </p:txBody>
      </p:sp>
      <p:pic>
        <p:nvPicPr>
          <p:cNvPr id="13316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B69D313A-326E-4DC8-BD96-1EE5FC6CC816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3319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204" r:id="rId1"/>
    <p:sldLayoutId id="2147494205" r:id="rId2"/>
    <p:sldLayoutId id="2147494206" r:id="rId3"/>
    <p:sldLayoutId id="2147494207" r:id="rId4"/>
    <p:sldLayoutId id="2147494208" r:id="rId5"/>
    <p:sldLayoutId id="2147494209" r:id="rId6"/>
    <p:sldLayoutId id="2147494210" r:id="rId7"/>
    <p:sldLayoutId id="2147494211" r:id="rId8"/>
    <p:sldLayoutId id="2147494212" r:id="rId9"/>
    <p:sldLayoutId id="2147494213" r:id="rId10"/>
    <p:sldLayoutId id="21474942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fr-CA">
              <a:solidFill>
                <a:srgbClr val="94AF68"/>
              </a:solidFill>
            </a:endParaRPr>
          </a:p>
        </p:txBody>
      </p:sp>
      <p:pic>
        <p:nvPicPr>
          <p:cNvPr id="14340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6269DFB2-77A9-463E-A160-FAE73C8AF629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4343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215" r:id="rId1"/>
    <p:sldLayoutId id="2147494216" r:id="rId2"/>
    <p:sldLayoutId id="2147494217" r:id="rId3"/>
    <p:sldLayoutId id="2147494218" r:id="rId4"/>
    <p:sldLayoutId id="2147494219" r:id="rId5"/>
    <p:sldLayoutId id="2147494220" r:id="rId6"/>
    <p:sldLayoutId id="2147494221" r:id="rId7"/>
    <p:sldLayoutId id="2147494222" r:id="rId8"/>
    <p:sldLayoutId id="2147494223" r:id="rId9"/>
    <p:sldLayoutId id="2147494224" r:id="rId10"/>
    <p:sldLayoutId id="21474942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006475"/>
            <a:ext cx="80581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536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"/>
            <a:ext cx="804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2228" name="Rectangle 16"/>
          <p:cNvSpPr>
            <a:spLocks noChangeArrowheads="1"/>
          </p:cNvSpPr>
          <p:nvPr/>
        </p:nvSpPr>
        <p:spPr bwMode="auto">
          <a:xfrm>
            <a:off x="206375" y="6381750"/>
            <a:ext cx="2133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defRPr/>
            </a:pPr>
            <a:endParaRPr lang="en-GB" sz="1400">
              <a:solidFill>
                <a:srgbClr val="939905"/>
              </a:solidFill>
            </a:endParaRPr>
          </a:p>
        </p:txBody>
      </p:sp>
      <p:pic>
        <p:nvPicPr>
          <p:cNvPr id="15365" name="Picture 96" descr="PLATO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6350"/>
            <a:ext cx="14541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98"/>
          <p:cNvSpPr txBox="1">
            <a:spLocks noChangeArrowheads="1"/>
          </p:cNvSpPr>
          <p:nvPr/>
        </p:nvSpPr>
        <p:spPr bwMode="auto">
          <a:xfrm>
            <a:off x="7369175" y="450850"/>
            <a:ext cx="1592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GB" b="1">
                <a:solidFill>
                  <a:srgbClr val="FFFFFF"/>
                </a:solidFill>
              </a:rPr>
              <a:t>STEMI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226" r:id="rId1"/>
    <p:sldLayoutId id="2147494227" r:id="rId2"/>
    <p:sldLayoutId id="2147494228" r:id="rId3"/>
    <p:sldLayoutId id="2147494229" r:id="rId4"/>
    <p:sldLayoutId id="2147494230" r:id="rId5"/>
    <p:sldLayoutId id="2147494231" r:id="rId6"/>
    <p:sldLayoutId id="2147494232" r:id="rId7"/>
    <p:sldLayoutId id="2147494233" r:id="rId8"/>
    <p:sldLayoutId id="2147494234" r:id="rId9"/>
    <p:sldLayoutId id="2147494235" r:id="rId10"/>
    <p:sldLayoutId id="2147494236" r:id="rId11"/>
  </p:sldLayoutIdLst>
  <p:transition>
    <p:wipe dir="r"/>
  </p:transition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20000"/>
        </a:spcAft>
        <a:buClr>
          <a:srgbClr val="F0AD28"/>
        </a:buClr>
        <a:buSzPct val="11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41338" indent="-2571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–"/>
        <a:defRPr sz="2800">
          <a:solidFill>
            <a:schemeClr val="bg1"/>
          </a:solidFill>
          <a:latin typeface="+mn-lt"/>
        </a:defRPr>
      </a:lvl2pPr>
      <a:lvl3pPr marL="809625" indent="-266700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</a:defRPr>
      </a:lvl3pPr>
      <a:lvl4pPr marL="1081088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400">
          <a:solidFill>
            <a:schemeClr val="bg1"/>
          </a:solidFill>
          <a:latin typeface="+mn-lt"/>
        </a:defRPr>
      </a:lvl4pPr>
      <a:lvl5pPr marL="13525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5pPr>
      <a:lvl6pPr marL="18097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6pPr>
      <a:lvl7pPr marL="22669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7pPr>
      <a:lvl8pPr marL="27241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8pPr>
      <a:lvl9pPr marL="31813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B1C052-3688-4A60-98D2-EC920E0FD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237" r:id="rId1"/>
    <p:sldLayoutId id="2147494238" r:id="rId2"/>
    <p:sldLayoutId id="2147494239" r:id="rId3"/>
    <p:sldLayoutId id="2147494240" r:id="rId4"/>
    <p:sldLayoutId id="2147494241" r:id="rId5"/>
    <p:sldLayoutId id="2147494242" r:id="rId6"/>
    <p:sldLayoutId id="2147494243" r:id="rId7"/>
    <p:sldLayoutId id="2147494244" r:id="rId8"/>
    <p:sldLayoutId id="2147494245" r:id="rId9"/>
    <p:sldLayoutId id="2147494246" r:id="rId10"/>
    <p:sldLayoutId id="21474942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673CF73-8091-401F-9FDB-C997F15EC80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FCCB5BD-FA4E-4C7E-9FE8-FFAF82A0B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248" r:id="rId1"/>
    <p:sldLayoutId id="2147494249" r:id="rId2"/>
    <p:sldLayoutId id="2147494250" r:id="rId3"/>
    <p:sldLayoutId id="2147494251" r:id="rId4"/>
    <p:sldLayoutId id="2147494252" r:id="rId5"/>
    <p:sldLayoutId id="2147494253" r:id="rId6"/>
    <p:sldLayoutId id="2147494254" r:id="rId7"/>
    <p:sldLayoutId id="2147494255" r:id="rId8"/>
    <p:sldLayoutId id="2147494256" r:id="rId9"/>
    <p:sldLayoutId id="2147494257" r:id="rId10"/>
    <p:sldLayoutId id="21474942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1" descr="PLATO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2239963"/>
            <a:ext cx="30384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2" descr="UCR-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6162675"/>
            <a:ext cx="8778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3" descr="d_DCRI_rg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567488"/>
            <a:ext cx="22034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006475"/>
            <a:ext cx="80581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843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"/>
            <a:ext cx="804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259" r:id="rId1"/>
    <p:sldLayoutId id="2147494260" r:id="rId2"/>
    <p:sldLayoutId id="2147494261" r:id="rId3"/>
    <p:sldLayoutId id="2147494262" r:id="rId4"/>
    <p:sldLayoutId id="2147494263" r:id="rId5"/>
    <p:sldLayoutId id="2147494264" r:id="rId6"/>
    <p:sldLayoutId id="2147494265" r:id="rId7"/>
    <p:sldLayoutId id="2147494266" r:id="rId8"/>
    <p:sldLayoutId id="2147494267" r:id="rId9"/>
    <p:sldLayoutId id="2147494268" r:id="rId10"/>
    <p:sldLayoutId id="2147494269" r:id="rId11"/>
  </p:sldLayoutIdLst>
  <p:transition>
    <p:wipe dir="r"/>
  </p:transition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20000"/>
        </a:spcAft>
        <a:buClr>
          <a:srgbClr val="F0AD28"/>
        </a:buClr>
        <a:buSzPct val="11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41338" indent="-2571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–"/>
        <a:defRPr>
          <a:solidFill>
            <a:schemeClr val="bg1"/>
          </a:solidFill>
          <a:latin typeface="+mn-lt"/>
        </a:defRPr>
      </a:lvl2pPr>
      <a:lvl3pPr marL="809625" indent="-266700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</a:defRPr>
      </a:lvl3pPr>
      <a:lvl4pPr marL="1081088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400">
          <a:solidFill>
            <a:schemeClr val="bg1"/>
          </a:solidFill>
          <a:latin typeface="+mn-lt"/>
        </a:defRPr>
      </a:lvl4pPr>
      <a:lvl5pPr marL="13525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5pPr>
      <a:lvl6pPr marL="18097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6pPr>
      <a:lvl7pPr marL="22669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7pPr>
      <a:lvl8pPr marL="27241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8pPr>
      <a:lvl9pPr marL="31813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19459" name="Picture 6" descr="P:\CCS_PPT\ppt\cover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1line-tagENG185k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270" r:id="rId1"/>
    <p:sldLayoutId id="2147494271" r:id="rId2"/>
    <p:sldLayoutId id="2147494272" r:id="rId3"/>
    <p:sldLayoutId id="2147494273" r:id="rId4"/>
    <p:sldLayoutId id="2147494274" r:id="rId5"/>
    <p:sldLayoutId id="2147494275" r:id="rId6"/>
    <p:sldLayoutId id="2147494276" r:id="rId7"/>
    <p:sldLayoutId id="2147494277" r:id="rId8"/>
    <p:sldLayoutId id="2147494278" r:id="rId9"/>
    <p:sldLayoutId id="2147494279" r:id="rId10"/>
    <p:sldLayoutId id="21474942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2051" name="Picture 6" descr="P:\CCS_PPT\ppt\cover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1line-tagENG185k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83" r:id="rId1"/>
    <p:sldLayoutId id="2147494084" r:id="rId2"/>
    <p:sldLayoutId id="2147494085" r:id="rId3"/>
    <p:sldLayoutId id="2147494086" r:id="rId4"/>
    <p:sldLayoutId id="2147494087" r:id="rId5"/>
    <p:sldLayoutId id="2147494088" r:id="rId6"/>
    <p:sldLayoutId id="2147494089" r:id="rId7"/>
    <p:sldLayoutId id="2147494090" r:id="rId8"/>
    <p:sldLayoutId id="2147494091" r:id="rId9"/>
    <p:sldLayoutId id="2147494092" r:id="rId10"/>
    <p:sldLayoutId id="21474940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fr-CA">
              <a:solidFill>
                <a:srgbClr val="94AF68"/>
              </a:solidFill>
            </a:endParaRPr>
          </a:p>
        </p:txBody>
      </p:sp>
      <p:pic>
        <p:nvPicPr>
          <p:cNvPr id="20483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CFDA594F-04A6-412F-8EED-30AECCAFEFAC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20485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204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314A85-DAE2-4F47-8095-5EFD3E096ED6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940911-FBAD-4E49-85F8-CBCBFE04AC8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281" r:id="rId1"/>
    <p:sldLayoutId id="2147494282" r:id="rId2"/>
    <p:sldLayoutId id="2147494283" r:id="rId3"/>
    <p:sldLayoutId id="2147494284" r:id="rId4"/>
    <p:sldLayoutId id="2147494285" r:id="rId5"/>
    <p:sldLayoutId id="2147494286" r:id="rId6"/>
    <p:sldLayoutId id="2147494287" r:id="rId7"/>
    <p:sldLayoutId id="2147494288" r:id="rId8"/>
    <p:sldLayoutId id="2147494289" r:id="rId9"/>
    <p:sldLayoutId id="2147494290" r:id="rId10"/>
    <p:sldLayoutId id="21474942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1520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5837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7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7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7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7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7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7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0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2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3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4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6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4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5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9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40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40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8402" name="Freeform 39"/>
          <p:cNvSpPr>
            <a:spLocks/>
          </p:cNvSpPr>
          <p:nvPr/>
        </p:nvSpPr>
        <p:spPr bwMode="auto">
          <a:xfrm>
            <a:off x="419100" y="62230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8403" name="Freeform 40"/>
          <p:cNvSpPr>
            <a:spLocks/>
          </p:cNvSpPr>
          <p:nvPr/>
        </p:nvSpPr>
        <p:spPr bwMode="auto">
          <a:xfrm>
            <a:off x="417513" y="6219825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8404" name="Freeform 41"/>
          <p:cNvSpPr>
            <a:spLocks/>
          </p:cNvSpPr>
          <p:nvPr/>
        </p:nvSpPr>
        <p:spPr bwMode="auto">
          <a:xfrm>
            <a:off x="174625" y="6091238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8405" name="Freeform 42"/>
          <p:cNvSpPr>
            <a:spLocks/>
          </p:cNvSpPr>
          <p:nvPr/>
        </p:nvSpPr>
        <p:spPr bwMode="auto">
          <a:xfrm>
            <a:off x="192088" y="6208713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8406" name="Freeform 43"/>
          <p:cNvSpPr>
            <a:spLocks/>
          </p:cNvSpPr>
          <p:nvPr/>
        </p:nvSpPr>
        <p:spPr bwMode="auto">
          <a:xfrm>
            <a:off x="396875" y="62230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8407" name="Freeform 44"/>
          <p:cNvSpPr>
            <a:spLocks/>
          </p:cNvSpPr>
          <p:nvPr/>
        </p:nvSpPr>
        <p:spPr bwMode="auto">
          <a:xfrm>
            <a:off x="638175" y="6200775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8408" name="Freeform 45"/>
          <p:cNvSpPr>
            <a:spLocks/>
          </p:cNvSpPr>
          <p:nvPr/>
        </p:nvSpPr>
        <p:spPr bwMode="auto">
          <a:xfrm>
            <a:off x="855663" y="62118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1514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1515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5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7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FFBF09E-1E29-4682-BC2A-7E936CD0F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292" r:id="rId1"/>
    <p:sldLayoutId id="2147494293" r:id="rId2"/>
    <p:sldLayoutId id="2147494294" r:id="rId3"/>
    <p:sldLayoutId id="2147494295" r:id="rId4"/>
    <p:sldLayoutId id="2147494296" r:id="rId5"/>
    <p:sldLayoutId id="2147494297" r:id="rId6"/>
    <p:sldLayoutId id="2147494298" r:id="rId7"/>
    <p:sldLayoutId id="2147494299" r:id="rId8"/>
    <p:sldLayoutId id="2147494300" r:id="rId9"/>
    <p:sldLayoutId id="2147494301" r:id="rId10"/>
    <p:sldLayoutId id="2147494302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2544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5939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39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39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2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2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2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2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2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2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9426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9427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9428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9429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9430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9431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9432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253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2539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1DE3C21-F3DF-4EEA-9DEE-5E4EF9718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303" r:id="rId1"/>
    <p:sldLayoutId id="2147494304" r:id="rId2"/>
    <p:sldLayoutId id="2147494305" r:id="rId3"/>
    <p:sldLayoutId id="2147494306" r:id="rId4"/>
    <p:sldLayoutId id="2147494307" r:id="rId5"/>
    <p:sldLayoutId id="2147494308" r:id="rId6"/>
    <p:sldLayoutId id="2147494309" r:id="rId7"/>
    <p:sldLayoutId id="2147494310" r:id="rId8"/>
    <p:sldLayoutId id="2147494311" r:id="rId9"/>
    <p:sldLayoutId id="2147494312" r:id="rId10"/>
    <p:sldLayoutId id="2147494313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3568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042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8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0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1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2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4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2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3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7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0450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0451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0452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0453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0454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0455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0456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356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3563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7747E12-95A0-4C36-B633-252E65511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314" r:id="rId1"/>
    <p:sldLayoutId id="2147494315" r:id="rId2"/>
    <p:sldLayoutId id="2147494316" r:id="rId3"/>
    <p:sldLayoutId id="2147494317" r:id="rId4"/>
    <p:sldLayoutId id="2147494318" r:id="rId5"/>
    <p:sldLayoutId id="2147494319" r:id="rId6"/>
    <p:sldLayoutId id="2147494320" r:id="rId7"/>
    <p:sldLayoutId id="2147494321" r:id="rId8"/>
    <p:sldLayoutId id="2147494322" r:id="rId9"/>
    <p:sldLayoutId id="2147494323" r:id="rId10"/>
    <p:sldLayoutId id="2147494324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4592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1445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46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47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48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49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0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1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2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3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4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5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6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7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8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9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0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1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2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3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4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5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6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7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8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9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70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71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72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73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1474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1475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1476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1477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1478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1479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1480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458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4587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786E508-E340-4057-A6B9-A33B524C0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325" r:id="rId1"/>
    <p:sldLayoutId id="2147494326" r:id="rId2"/>
    <p:sldLayoutId id="2147494327" r:id="rId3"/>
    <p:sldLayoutId id="2147494328" r:id="rId4"/>
    <p:sldLayoutId id="2147494329" r:id="rId5"/>
    <p:sldLayoutId id="2147494330" r:id="rId6"/>
    <p:sldLayoutId id="2147494331" r:id="rId7"/>
    <p:sldLayoutId id="2147494332" r:id="rId8"/>
    <p:sldLayoutId id="2147494333" r:id="rId9"/>
    <p:sldLayoutId id="2147494334" r:id="rId10"/>
    <p:sldLayoutId id="2147494335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5616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2469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0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1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2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3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4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5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6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7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8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9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0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1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2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3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4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5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6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7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8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9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0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1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2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3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4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5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6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7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2498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2499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2500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2501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2502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2503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2504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5610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5611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7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8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ABBFEE3-9AF2-4C2E-807D-949D67B2D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336" r:id="rId1"/>
    <p:sldLayoutId id="2147494337" r:id="rId2"/>
    <p:sldLayoutId id="2147494338" r:id="rId3"/>
    <p:sldLayoutId id="2147494339" r:id="rId4"/>
    <p:sldLayoutId id="2147494340" r:id="rId5"/>
    <p:sldLayoutId id="2147494341" r:id="rId6"/>
    <p:sldLayoutId id="2147494342" r:id="rId7"/>
    <p:sldLayoutId id="2147494343" r:id="rId8"/>
    <p:sldLayoutId id="2147494344" r:id="rId9"/>
    <p:sldLayoutId id="2147494345" r:id="rId10"/>
    <p:sldLayoutId id="2147494346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664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349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2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2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3522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3523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3524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3525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3526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3527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3528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6634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6635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B2C484D-1F32-49BD-B5D3-BD1D0C38D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347" r:id="rId1"/>
    <p:sldLayoutId id="2147494348" r:id="rId2"/>
    <p:sldLayoutId id="2147494349" r:id="rId3"/>
    <p:sldLayoutId id="2147494350" r:id="rId4"/>
    <p:sldLayoutId id="2147494351" r:id="rId5"/>
    <p:sldLayoutId id="2147494352" r:id="rId6"/>
    <p:sldLayoutId id="2147494353" r:id="rId7"/>
    <p:sldLayoutId id="2147494354" r:id="rId8"/>
    <p:sldLayoutId id="2147494355" r:id="rId9"/>
    <p:sldLayoutId id="2147494356" r:id="rId10"/>
    <p:sldLayoutId id="2147494357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7664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451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1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1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4546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4547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4548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4549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4550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4551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4552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765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7659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90B9917-BA37-408A-86EB-43685C5B3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358" r:id="rId1"/>
    <p:sldLayoutId id="2147494359" r:id="rId2"/>
    <p:sldLayoutId id="2147494360" r:id="rId3"/>
    <p:sldLayoutId id="2147494361" r:id="rId4"/>
    <p:sldLayoutId id="2147494362" r:id="rId5"/>
    <p:sldLayoutId id="2147494363" r:id="rId6"/>
    <p:sldLayoutId id="2147494364" r:id="rId7"/>
    <p:sldLayoutId id="2147494365" r:id="rId8"/>
    <p:sldLayoutId id="2147494366" r:id="rId9"/>
    <p:sldLayoutId id="2147494367" r:id="rId10"/>
    <p:sldLayoutId id="2147494368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8688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554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8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0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1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2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4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2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3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7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5570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5571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5572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5573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5574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5575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5576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868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8683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44BB4A0-0A7D-4A8A-89A9-FB3793252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369" r:id="rId1"/>
    <p:sldLayoutId id="2147494370" r:id="rId2"/>
    <p:sldLayoutId id="2147494371" r:id="rId3"/>
    <p:sldLayoutId id="2147494372" r:id="rId4"/>
    <p:sldLayoutId id="2147494373" r:id="rId5"/>
    <p:sldLayoutId id="2147494374" r:id="rId6"/>
    <p:sldLayoutId id="2147494375" r:id="rId7"/>
    <p:sldLayoutId id="2147494376" r:id="rId8"/>
    <p:sldLayoutId id="2147494377" r:id="rId9"/>
    <p:sldLayoutId id="2147494378" r:id="rId10"/>
    <p:sldLayoutId id="2147494379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9712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6565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66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67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68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69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0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1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2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3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4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5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6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7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8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9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0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1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2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3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4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5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6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7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8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9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0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1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2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3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6594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6595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6596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6597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6598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6599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6600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970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9707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0C1B226-388A-42FF-B7B6-488D81DBA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380" r:id="rId1"/>
    <p:sldLayoutId id="2147494381" r:id="rId2"/>
    <p:sldLayoutId id="2147494382" r:id="rId3"/>
    <p:sldLayoutId id="2147494383" r:id="rId4"/>
    <p:sldLayoutId id="2147494384" r:id="rId5"/>
    <p:sldLayoutId id="2147494385" r:id="rId6"/>
    <p:sldLayoutId id="2147494386" r:id="rId7"/>
    <p:sldLayoutId id="2147494387" r:id="rId8"/>
    <p:sldLayoutId id="2147494388" r:id="rId9"/>
    <p:sldLayoutId id="2147494389" r:id="rId10"/>
    <p:sldLayoutId id="2147494390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305CE54-D3C9-4B88-85BD-52238E279E7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231C799-6FAD-4E97-B9F9-E96BE7BE9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94" r:id="rId1"/>
    <p:sldLayoutId id="2147494095" r:id="rId2"/>
    <p:sldLayoutId id="2147494096" r:id="rId3"/>
    <p:sldLayoutId id="2147494097" r:id="rId4"/>
    <p:sldLayoutId id="2147494098" r:id="rId5"/>
    <p:sldLayoutId id="2147494099" r:id="rId6"/>
    <p:sldLayoutId id="2147494100" r:id="rId7"/>
    <p:sldLayoutId id="2147494101" r:id="rId8"/>
    <p:sldLayoutId id="2147494102" r:id="rId9"/>
    <p:sldLayoutId id="2147494103" r:id="rId10"/>
    <p:sldLayoutId id="21474941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30736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0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3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4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5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6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7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8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9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0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1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2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3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4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5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6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7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8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9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0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1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2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3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4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5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6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7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7618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7619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7620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7621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7622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7623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7624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30730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0731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16CFED6-4CA7-4C97-AE83-D097C1516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391" r:id="rId1"/>
    <p:sldLayoutId id="2147494392" r:id="rId2"/>
    <p:sldLayoutId id="2147494393" r:id="rId3"/>
    <p:sldLayoutId id="2147494394" r:id="rId4"/>
    <p:sldLayoutId id="2147494395" r:id="rId5"/>
    <p:sldLayoutId id="2147494396" r:id="rId6"/>
    <p:sldLayoutId id="2147494397" r:id="rId7"/>
    <p:sldLayoutId id="2147494398" r:id="rId8"/>
    <p:sldLayoutId id="2147494399" r:id="rId9"/>
    <p:sldLayoutId id="2147494400" r:id="rId10"/>
    <p:sldLayoutId id="2147494401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3176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861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1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1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1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1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1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1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4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4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8642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8643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8644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8645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8646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8647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8648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31754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1755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011AD7E-8182-458E-B0AE-80745BC84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402" r:id="rId1"/>
    <p:sldLayoutId id="2147494403" r:id="rId2"/>
    <p:sldLayoutId id="2147494404" r:id="rId3"/>
    <p:sldLayoutId id="2147494405" r:id="rId4"/>
    <p:sldLayoutId id="2147494406" r:id="rId5"/>
    <p:sldLayoutId id="2147494407" r:id="rId6"/>
    <p:sldLayoutId id="2147494408" r:id="rId7"/>
    <p:sldLayoutId id="2147494409" r:id="rId8"/>
    <p:sldLayoutId id="2147494410" r:id="rId9"/>
    <p:sldLayoutId id="2147494411" r:id="rId10"/>
    <p:sldLayoutId id="2147494412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32784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963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3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3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6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6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6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6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6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6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9666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9667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9668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9669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9670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9671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9672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3277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2779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3602C3E-105A-4640-8780-427DD8D81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413" r:id="rId1"/>
    <p:sldLayoutId id="2147494414" r:id="rId2"/>
    <p:sldLayoutId id="2147494415" r:id="rId3"/>
    <p:sldLayoutId id="2147494416" r:id="rId4"/>
    <p:sldLayoutId id="2147494417" r:id="rId5"/>
    <p:sldLayoutId id="2147494418" r:id="rId6"/>
    <p:sldLayoutId id="2147494419" r:id="rId7"/>
    <p:sldLayoutId id="2147494420" r:id="rId8"/>
    <p:sldLayoutId id="2147494421" r:id="rId9"/>
    <p:sldLayoutId id="2147494422" r:id="rId10"/>
    <p:sldLayoutId id="2147494423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BC4BD49-9C18-4A30-897E-B35E7469091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EB49C5E-0C9A-4351-A36C-5272BEB08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424" r:id="rId1"/>
    <p:sldLayoutId id="2147494425" r:id="rId2"/>
    <p:sldLayoutId id="2147494426" r:id="rId3"/>
    <p:sldLayoutId id="2147494427" r:id="rId4"/>
    <p:sldLayoutId id="2147494428" r:id="rId5"/>
    <p:sldLayoutId id="2147494429" r:id="rId6"/>
    <p:sldLayoutId id="2147494430" r:id="rId7"/>
    <p:sldLayoutId id="2147494431" r:id="rId8"/>
    <p:sldLayoutId id="2147494432" r:id="rId9"/>
    <p:sldLayoutId id="2147494433" r:id="rId10"/>
    <p:sldLayoutId id="21474944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E6B3D8D-A6B2-4833-9762-C135F1E9B7D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5FE385F-9BE2-432E-8E6E-502E9B525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435" r:id="rId1"/>
    <p:sldLayoutId id="2147494436" r:id="rId2"/>
    <p:sldLayoutId id="2147494437" r:id="rId3"/>
    <p:sldLayoutId id="2147494438" r:id="rId4"/>
    <p:sldLayoutId id="2147494439" r:id="rId5"/>
    <p:sldLayoutId id="2147494440" r:id="rId6"/>
    <p:sldLayoutId id="2147494441" r:id="rId7"/>
    <p:sldLayoutId id="2147494442" r:id="rId8"/>
    <p:sldLayoutId id="2147494443" r:id="rId9"/>
    <p:sldLayoutId id="2147494444" r:id="rId10"/>
    <p:sldLayoutId id="21474944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7AEC45E-249E-4E10-B286-79617E37BCC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A83D641-1DBB-4D6A-88D7-1738A93CD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446" r:id="rId1"/>
    <p:sldLayoutId id="2147494447" r:id="rId2"/>
    <p:sldLayoutId id="2147494448" r:id="rId3"/>
    <p:sldLayoutId id="2147494449" r:id="rId4"/>
    <p:sldLayoutId id="2147494450" r:id="rId5"/>
    <p:sldLayoutId id="2147494451" r:id="rId6"/>
    <p:sldLayoutId id="2147494452" r:id="rId7"/>
    <p:sldLayoutId id="2147494453" r:id="rId8"/>
    <p:sldLayoutId id="2147494454" r:id="rId9"/>
    <p:sldLayoutId id="2147494455" r:id="rId10"/>
    <p:sldLayoutId id="21474944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7BD8B32-CC9C-409E-B27B-2705F5EF2C4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5ABA372-2820-41ED-A4A9-C7E5C7C70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457" r:id="rId1"/>
    <p:sldLayoutId id="2147494458" r:id="rId2"/>
    <p:sldLayoutId id="2147494459" r:id="rId3"/>
    <p:sldLayoutId id="2147494460" r:id="rId4"/>
    <p:sldLayoutId id="2147494461" r:id="rId5"/>
    <p:sldLayoutId id="2147494462" r:id="rId6"/>
    <p:sldLayoutId id="2147494463" r:id="rId7"/>
    <p:sldLayoutId id="2147494464" r:id="rId8"/>
    <p:sldLayoutId id="2147494465" r:id="rId9"/>
    <p:sldLayoutId id="2147494466" r:id="rId10"/>
    <p:sldLayoutId id="21474944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5DB2440-C574-49BF-B90D-DAEE17760C2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52060CE-EF5D-4E49-AF9B-426311F81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468" r:id="rId1"/>
    <p:sldLayoutId id="2147494469" r:id="rId2"/>
    <p:sldLayoutId id="2147494470" r:id="rId3"/>
    <p:sldLayoutId id="2147494471" r:id="rId4"/>
    <p:sldLayoutId id="2147494472" r:id="rId5"/>
    <p:sldLayoutId id="2147494473" r:id="rId6"/>
    <p:sldLayoutId id="2147494474" r:id="rId7"/>
    <p:sldLayoutId id="2147494475" r:id="rId8"/>
    <p:sldLayoutId id="2147494476" r:id="rId9"/>
    <p:sldLayoutId id="2147494477" r:id="rId10"/>
    <p:sldLayoutId id="21474944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655BDEB-81A3-4F5C-8ECF-278AF337298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C944EC2-EA0B-40C7-BB07-631726481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479" r:id="rId1"/>
    <p:sldLayoutId id="2147494480" r:id="rId2"/>
    <p:sldLayoutId id="2147494481" r:id="rId3"/>
    <p:sldLayoutId id="2147494482" r:id="rId4"/>
    <p:sldLayoutId id="2147494483" r:id="rId5"/>
    <p:sldLayoutId id="2147494484" r:id="rId6"/>
    <p:sldLayoutId id="2147494485" r:id="rId7"/>
    <p:sldLayoutId id="2147494486" r:id="rId8"/>
    <p:sldLayoutId id="2147494487" r:id="rId9"/>
    <p:sldLayoutId id="2147494488" r:id="rId10"/>
    <p:sldLayoutId id="21474944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85A3758-2F88-41FF-B9B1-22EFC42D58D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2C21625-1990-4974-8633-0643C0133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490" r:id="rId1"/>
    <p:sldLayoutId id="2147494491" r:id="rId2"/>
    <p:sldLayoutId id="2147494492" r:id="rId3"/>
    <p:sldLayoutId id="2147494493" r:id="rId4"/>
    <p:sldLayoutId id="2147494494" r:id="rId5"/>
    <p:sldLayoutId id="2147494495" r:id="rId6"/>
    <p:sldLayoutId id="2147494496" r:id="rId7"/>
    <p:sldLayoutId id="2147494497" r:id="rId8"/>
    <p:sldLayoutId id="2147494498" r:id="rId9"/>
    <p:sldLayoutId id="2147494499" r:id="rId10"/>
    <p:sldLayoutId id="21474945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006475"/>
            <a:ext cx="80581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"/>
            <a:ext cx="804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0964" name="Rectangle 16"/>
          <p:cNvSpPr>
            <a:spLocks noChangeArrowheads="1"/>
          </p:cNvSpPr>
          <p:nvPr/>
        </p:nvSpPr>
        <p:spPr bwMode="auto">
          <a:xfrm>
            <a:off x="206375" y="6381750"/>
            <a:ext cx="2133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defRPr/>
            </a:pPr>
            <a:endParaRPr lang="en-GB" sz="1400">
              <a:solidFill>
                <a:srgbClr val="939905"/>
              </a:solidFill>
            </a:endParaRPr>
          </a:p>
        </p:txBody>
      </p:sp>
      <p:pic>
        <p:nvPicPr>
          <p:cNvPr id="4101" name="Picture 90" descr="UCR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6270625"/>
            <a:ext cx="8778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1" descr="d_DCRI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567488"/>
            <a:ext cx="22034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6" descr="PLATO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0"/>
            <a:ext cx="1684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105" r:id="rId1"/>
    <p:sldLayoutId id="2147494106" r:id="rId2"/>
    <p:sldLayoutId id="2147494107" r:id="rId3"/>
    <p:sldLayoutId id="2147494108" r:id="rId4"/>
    <p:sldLayoutId id="2147494109" r:id="rId5"/>
    <p:sldLayoutId id="2147494110" r:id="rId6"/>
    <p:sldLayoutId id="2147494111" r:id="rId7"/>
    <p:sldLayoutId id="2147494112" r:id="rId8"/>
    <p:sldLayoutId id="2147494113" r:id="rId9"/>
    <p:sldLayoutId id="2147494114" r:id="rId10"/>
    <p:sldLayoutId id="2147494115" r:id="rId11"/>
  </p:sldLayoutIdLst>
  <p:transition>
    <p:wipe dir="r"/>
  </p:transition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20000"/>
        </a:spcAft>
        <a:buClr>
          <a:srgbClr val="F0AD28"/>
        </a:buClr>
        <a:buSzPct val="11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41338" indent="-2571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–"/>
        <a:defRPr>
          <a:solidFill>
            <a:schemeClr val="bg1"/>
          </a:solidFill>
          <a:latin typeface="+mn-lt"/>
        </a:defRPr>
      </a:lvl2pPr>
      <a:lvl3pPr marL="809625" indent="-266700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</a:defRPr>
      </a:lvl3pPr>
      <a:lvl4pPr marL="1081088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400">
          <a:solidFill>
            <a:schemeClr val="bg1"/>
          </a:solidFill>
          <a:latin typeface="+mn-lt"/>
        </a:defRPr>
      </a:lvl4pPr>
      <a:lvl5pPr marL="13525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5pPr>
      <a:lvl6pPr marL="18097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6pPr>
      <a:lvl7pPr marL="22669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7pPr>
      <a:lvl8pPr marL="27241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8pPr>
      <a:lvl9pPr marL="31813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2C5B67A-E742-4D34-8F04-1950A25AA73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C4F5ECE-3FC3-4BB3-96B0-8DF2C500A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01" r:id="rId1"/>
    <p:sldLayoutId id="2147494502" r:id="rId2"/>
    <p:sldLayoutId id="2147494503" r:id="rId3"/>
    <p:sldLayoutId id="2147494504" r:id="rId4"/>
    <p:sldLayoutId id="2147494505" r:id="rId5"/>
    <p:sldLayoutId id="2147494506" r:id="rId6"/>
    <p:sldLayoutId id="2147494507" r:id="rId7"/>
    <p:sldLayoutId id="2147494508" r:id="rId8"/>
    <p:sldLayoutId id="2147494509" r:id="rId9"/>
    <p:sldLayoutId id="2147494510" r:id="rId10"/>
    <p:sldLayoutId id="21474945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E2F33E8-A94B-46F1-8D25-5604D2333D9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8160924-5BA8-4821-A24E-A829DBFAB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12" r:id="rId1"/>
    <p:sldLayoutId id="2147494513" r:id="rId2"/>
    <p:sldLayoutId id="2147494514" r:id="rId3"/>
    <p:sldLayoutId id="2147494515" r:id="rId4"/>
    <p:sldLayoutId id="2147494516" r:id="rId5"/>
    <p:sldLayoutId id="2147494517" r:id="rId6"/>
    <p:sldLayoutId id="2147494518" r:id="rId7"/>
    <p:sldLayoutId id="2147494519" r:id="rId8"/>
    <p:sldLayoutId id="2147494520" r:id="rId9"/>
    <p:sldLayoutId id="2147494521" r:id="rId10"/>
    <p:sldLayoutId id="21474945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0603ED-CE49-4CB3-A1D5-729AE5D7B84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7A9236E-CE5D-4B88-B6EA-9DF2EC599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23" r:id="rId1"/>
    <p:sldLayoutId id="2147494524" r:id="rId2"/>
    <p:sldLayoutId id="2147494525" r:id="rId3"/>
    <p:sldLayoutId id="2147494526" r:id="rId4"/>
    <p:sldLayoutId id="2147494527" r:id="rId5"/>
    <p:sldLayoutId id="2147494528" r:id="rId6"/>
    <p:sldLayoutId id="2147494529" r:id="rId7"/>
    <p:sldLayoutId id="2147494530" r:id="rId8"/>
    <p:sldLayoutId id="2147494531" r:id="rId9"/>
    <p:sldLayoutId id="2147494532" r:id="rId10"/>
    <p:sldLayoutId id="21474945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8E8BE76-EA9C-4A0B-A5F8-2E39DBBA1E8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0F40D5D-CD90-4D86-B37D-32AFB9AD0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34" r:id="rId1"/>
    <p:sldLayoutId id="2147494535" r:id="rId2"/>
    <p:sldLayoutId id="2147494536" r:id="rId3"/>
    <p:sldLayoutId id="2147494537" r:id="rId4"/>
    <p:sldLayoutId id="2147494538" r:id="rId5"/>
    <p:sldLayoutId id="2147494539" r:id="rId6"/>
    <p:sldLayoutId id="2147494540" r:id="rId7"/>
    <p:sldLayoutId id="2147494541" r:id="rId8"/>
    <p:sldLayoutId id="2147494542" r:id="rId9"/>
    <p:sldLayoutId id="2147494543" r:id="rId10"/>
    <p:sldLayoutId id="21474945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" descr="\\SELUDSFS01VS1\hsm$\!Mallärende\PowerPoint\De allra nyaste dokumenten 2007\AZ-logon 061129\PNG_AZ_B\AZ_40P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6229350"/>
            <a:ext cx="14398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AstraBackground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>
              <a:defRPr/>
            </a:pPr>
            <a:endParaRPr lang="sv-SE" sz="2400">
              <a:solidFill>
                <a:srgbClr val="442359"/>
              </a:solidFill>
            </a:endParaRPr>
          </a:p>
        </p:txBody>
      </p:sp>
      <p:sp>
        <p:nvSpPr>
          <p:cNvPr id="45060" name="AstraTitle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04800"/>
            <a:ext cx="82772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ändra format på bakgrundsrubriken</a:t>
            </a:r>
          </a:p>
        </p:txBody>
      </p:sp>
      <p:sp>
        <p:nvSpPr>
          <p:cNvPr id="45061" name="AstraSubtitle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772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ändra format på bakgrundstexten</a:t>
            </a:r>
          </a:p>
          <a:p>
            <a:pPr lvl="1"/>
            <a:r>
              <a:rPr lang="en-GB" smtClean="0"/>
              <a:t>Nivå två</a:t>
            </a:r>
          </a:p>
          <a:p>
            <a:pPr lvl="2"/>
            <a:r>
              <a:rPr lang="en-GB" smtClean="0"/>
              <a:t>Nivå tre</a:t>
            </a:r>
          </a:p>
          <a:p>
            <a:pPr lvl="3"/>
            <a:r>
              <a:rPr lang="en-GB" smtClean="0"/>
              <a:t>Nivå fyra</a:t>
            </a:r>
          </a:p>
          <a:p>
            <a:pPr lvl="4"/>
            <a:r>
              <a:rPr lang="en-GB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45" r:id="rId1"/>
    <p:sldLayoutId id="2147494546" r:id="rId2"/>
    <p:sldLayoutId id="2147494547" r:id="rId3"/>
    <p:sldLayoutId id="2147494548" r:id="rId4"/>
    <p:sldLayoutId id="2147494549" r:id="rId5"/>
    <p:sldLayoutId id="2147494550" r:id="rId6"/>
    <p:sldLayoutId id="2147494551" r:id="rId7"/>
    <p:sldLayoutId id="2147494552" r:id="rId8"/>
    <p:sldLayoutId id="2147494553" r:id="rId9"/>
    <p:sldLayoutId id="2147494554" r:id="rId10"/>
    <p:sldLayoutId id="2147494555" r:id="rId11"/>
  </p:sldLayoutIdLst>
  <p:txStyles>
    <p:titleStyle>
      <a:lvl1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8925" indent="-288925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65175" indent="-254000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2pPr>
      <a:lvl3pPr marL="1327150" indent="-252413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3pPr>
      <a:lvl4pPr marL="1552575" indent="-1809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4pPr>
      <a:lvl5pPr marL="19081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5pPr>
      <a:lvl6pPr marL="23653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6pPr>
      <a:lvl7pPr marL="28225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7pPr>
      <a:lvl8pPr marL="32797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8pPr>
      <a:lvl9pPr marL="37369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6D7B53-6CF6-411C-8605-3CE24E3B4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56" r:id="rId1"/>
    <p:sldLayoutId id="2147494557" r:id="rId2"/>
    <p:sldLayoutId id="2147494558" r:id="rId3"/>
    <p:sldLayoutId id="2147494559" r:id="rId4"/>
    <p:sldLayoutId id="2147494560" r:id="rId5"/>
    <p:sldLayoutId id="2147494561" r:id="rId6"/>
    <p:sldLayoutId id="2147494562" r:id="rId7"/>
    <p:sldLayoutId id="2147494563" r:id="rId8"/>
    <p:sldLayoutId id="2147494564" r:id="rId9"/>
    <p:sldLayoutId id="2147494565" r:id="rId10"/>
    <p:sldLayoutId id="21474945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A1BF3-A075-4463-8CBF-10959B0C2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67" r:id="rId1"/>
    <p:sldLayoutId id="2147494568" r:id="rId2"/>
    <p:sldLayoutId id="2147494569" r:id="rId3"/>
    <p:sldLayoutId id="2147494570" r:id="rId4"/>
    <p:sldLayoutId id="2147494571" r:id="rId5"/>
    <p:sldLayoutId id="2147494572" r:id="rId6"/>
    <p:sldLayoutId id="2147494573" r:id="rId7"/>
    <p:sldLayoutId id="2147494574" r:id="rId8"/>
    <p:sldLayoutId id="2147494575" r:id="rId9"/>
    <p:sldLayoutId id="2147494576" r:id="rId10"/>
    <p:sldLayoutId id="21474945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EAC0E7-D2C7-4EB9-A9E5-D367DD044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78" r:id="rId1"/>
    <p:sldLayoutId id="2147494579" r:id="rId2"/>
    <p:sldLayoutId id="2147494580" r:id="rId3"/>
    <p:sldLayoutId id="2147494581" r:id="rId4"/>
    <p:sldLayoutId id="2147494582" r:id="rId5"/>
    <p:sldLayoutId id="2147494583" r:id="rId6"/>
    <p:sldLayoutId id="2147494584" r:id="rId7"/>
    <p:sldLayoutId id="2147494585" r:id="rId8"/>
    <p:sldLayoutId id="2147494586" r:id="rId9"/>
    <p:sldLayoutId id="2147494587" r:id="rId10"/>
    <p:sldLayoutId id="21474945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BFCD23-8BC9-42A0-8DE3-75B1A1797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89" r:id="rId1"/>
    <p:sldLayoutId id="2147494590" r:id="rId2"/>
    <p:sldLayoutId id="2147494591" r:id="rId3"/>
    <p:sldLayoutId id="2147494592" r:id="rId4"/>
    <p:sldLayoutId id="2147494593" r:id="rId5"/>
    <p:sldLayoutId id="2147494594" r:id="rId6"/>
    <p:sldLayoutId id="2147494595" r:id="rId7"/>
    <p:sldLayoutId id="2147494596" r:id="rId8"/>
    <p:sldLayoutId id="2147494597" r:id="rId9"/>
    <p:sldLayoutId id="2147494598" r:id="rId10"/>
    <p:sldLayoutId id="21474945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DA9AA5-B989-4B4C-A4C9-5D7333966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00" r:id="rId1"/>
    <p:sldLayoutId id="2147494601" r:id="rId2"/>
    <p:sldLayoutId id="2147494602" r:id="rId3"/>
    <p:sldLayoutId id="2147494603" r:id="rId4"/>
    <p:sldLayoutId id="2147494604" r:id="rId5"/>
    <p:sldLayoutId id="2147494605" r:id="rId6"/>
    <p:sldLayoutId id="2147494606" r:id="rId7"/>
    <p:sldLayoutId id="2147494607" r:id="rId8"/>
    <p:sldLayoutId id="2147494608" r:id="rId9"/>
    <p:sldLayoutId id="2147494609" r:id="rId10"/>
    <p:sldLayoutId id="21474946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1987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fr-CA">
              <a:solidFill>
                <a:srgbClr val="94AF68"/>
              </a:solidFill>
            </a:endParaRPr>
          </a:p>
        </p:txBody>
      </p:sp>
      <p:pic>
        <p:nvPicPr>
          <p:cNvPr id="5124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9768CDD6-9615-40AB-B157-2E7CC6813BD7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127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116" r:id="rId1"/>
    <p:sldLayoutId id="2147494117" r:id="rId2"/>
    <p:sldLayoutId id="2147494118" r:id="rId3"/>
    <p:sldLayoutId id="2147494119" r:id="rId4"/>
    <p:sldLayoutId id="2147494120" r:id="rId5"/>
    <p:sldLayoutId id="2147494121" r:id="rId6"/>
    <p:sldLayoutId id="2147494122" r:id="rId7"/>
    <p:sldLayoutId id="2147494123" r:id="rId8"/>
    <p:sldLayoutId id="2147494124" r:id="rId9"/>
    <p:sldLayoutId id="2147494125" r:id="rId10"/>
    <p:sldLayoutId id="21474941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70FE4C-68A1-4684-9F11-341DAD973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11" r:id="rId1"/>
    <p:sldLayoutId id="2147494612" r:id="rId2"/>
    <p:sldLayoutId id="2147494613" r:id="rId3"/>
    <p:sldLayoutId id="2147494614" r:id="rId4"/>
    <p:sldLayoutId id="2147494615" r:id="rId5"/>
    <p:sldLayoutId id="2147494616" r:id="rId6"/>
    <p:sldLayoutId id="2147494617" r:id="rId7"/>
    <p:sldLayoutId id="2147494618" r:id="rId8"/>
    <p:sldLayoutId id="2147494619" r:id="rId9"/>
    <p:sldLayoutId id="2147494620" r:id="rId10"/>
    <p:sldLayoutId id="21474946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FCC227-B981-4E12-9D6A-31DB5CF80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22" r:id="rId1"/>
    <p:sldLayoutId id="2147494623" r:id="rId2"/>
    <p:sldLayoutId id="2147494624" r:id="rId3"/>
    <p:sldLayoutId id="2147494625" r:id="rId4"/>
    <p:sldLayoutId id="2147494626" r:id="rId5"/>
    <p:sldLayoutId id="2147494627" r:id="rId6"/>
    <p:sldLayoutId id="2147494628" r:id="rId7"/>
    <p:sldLayoutId id="2147494629" r:id="rId8"/>
    <p:sldLayoutId id="2147494630" r:id="rId9"/>
    <p:sldLayoutId id="2147494631" r:id="rId10"/>
    <p:sldLayoutId id="21474946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743404-E4D6-4A4C-BC06-BBB5BF038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33" r:id="rId1"/>
    <p:sldLayoutId id="2147494634" r:id="rId2"/>
    <p:sldLayoutId id="2147494635" r:id="rId3"/>
    <p:sldLayoutId id="2147494636" r:id="rId4"/>
    <p:sldLayoutId id="2147494637" r:id="rId5"/>
    <p:sldLayoutId id="2147494638" r:id="rId6"/>
    <p:sldLayoutId id="2147494639" r:id="rId7"/>
    <p:sldLayoutId id="2147494640" r:id="rId8"/>
    <p:sldLayoutId id="2147494641" r:id="rId9"/>
    <p:sldLayoutId id="2147494642" r:id="rId10"/>
    <p:sldLayoutId id="21474946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CBD9FA-36EA-4010-83CA-CE7D1536A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44" r:id="rId1"/>
    <p:sldLayoutId id="2147494645" r:id="rId2"/>
    <p:sldLayoutId id="2147494646" r:id="rId3"/>
    <p:sldLayoutId id="2147494647" r:id="rId4"/>
    <p:sldLayoutId id="2147494648" r:id="rId5"/>
    <p:sldLayoutId id="2147494649" r:id="rId6"/>
    <p:sldLayoutId id="2147494650" r:id="rId7"/>
    <p:sldLayoutId id="2147494651" r:id="rId8"/>
    <p:sldLayoutId id="2147494652" r:id="rId9"/>
    <p:sldLayoutId id="2147494653" r:id="rId10"/>
    <p:sldLayoutId id="21474946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B86937-344C-4DDB-A0BC-80EE576B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55" r:id="rId1"/>
    <p:sldLayoutId id="2147494656" r:id="rId2"/>
    <p:sldLayoutId id="2147494657" r:id="rId3"/>
    <p:sldLayoutId id="2147494658" r:id="rId4"/>
    <p:sldLayoutId id="2147494659" r:id="rId5"/>
    <p:sldLayoutId id="2147494660" r:id="rId6"/>
    <p:sldLayoutId id="2147494661" r:id="rId7"/>
    <p:sldLayoutId id="2147494662" r:id="rId8"/>
    <p:sldLayoutId id="2147494663" r:id="rId9"/>
    <p:sldLayoutId id="2147494664" r:id="rId10"/>
    <p:sldLayoutId id="2147494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1B3308-1DBC-4ECA-BB16-805D957C2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66" r:id="rId1"/>
    <p:sldLayoutId id="2147494667" r:id="rId2"/>
    <p:sldLayoutId id="2147494668" r:id="rId3"/>
    <p:sldLayoutId id="2147494669" r:id="rId4"/>
    <p:sldLayoutId id="2147494670" r:id="rId5"/>
    <p:sldLayoutId id="2147494671" r:id="rId6"/>
    <p:sldLayoutId id="2147494672" r:id="rId7"/>
    <p:sldLayoutId id="2147494673" r:id="rId8"/>
    <p:sldLayoutId id="2147494674" r:id="rId9"/>
    <p:sldLayoutId id="2147494675" r:id="rId10"/>
    <p:sldLayoutId id="2147494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7755F9-9CF0-4564-A106-D68F9EC54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77" r:id="rId1"/>
    <p:sldLayoutId id="2147494678" r:id="rId2"/>
    <p:sldLayoutId id="2147494679" r:id="rId3"/>
    <p:sldLayoutId id="2147494680" r:id="rId4"/>
    <p:sldLayoutId id="2147494681" r:id="rId5"/>
    <p:sldLayoutId id="2147494682" r:id="rId6"/>
    <p:sldLayoutId id="2147494683" r:id="rId7"/>
    <p:sldLayoutId id="2147494684" r:id="rId8"/>
    <p:sldLayoutId id="2147494685" r:id="rId9"/>
    <p:sldLayoutId id="2147494686" r:id="rId10"/>
    <p:sldLayoutId id="2147494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79E9CE-FC22-4A7C-8536-87AC6E32E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88" r:id="rId1"/>
    <p:sldLayoutId id="2147494689" r:id="rId2"/>
    <p:sldLayoutId id="2147494690" r:id="rId3"/>
    <p:sldLayoutId id="2147494691" r:id="rId4"/>
    <p:sldLayoutId id="2147494692" r:id="rId5"/>
    <p:sldLayoutId id="2147494693" r:id="rId6"/>
    <p:sldLayoutId id="2147494694" r:id="rId7"/>
    <p:sldLayoutId id="2147494695" r:id="rId8"/>
    <p:sldLayoutId id="2147494696" r:id="rId9"/>
    <p:sldLayoutId id="2147494697" r:id="rId10"/>
    <p:sldLayoutId id="2147494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3CEB41-E4D2-473A-80FB-6FF27195F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99" r:id="rId1"/>
    <p:sldLayoutId id="2147494700" r:id="rId2"/>
    <p:sldLayoutId id="2147494701" r:id="rId3"/>
    <p:sldLayoutId id="2147494702" r:id="rId4"/>
    <p:sldLayoutId id="2147494703" r:id="rId5"/>
    <p:sldLayoutId id="2147494704" r:id="rId6"/>
    <p:sldLayoutId id="2147494705" r:id="rId7"/>
    <p:sldLayoutId id="2147494706" r:id="rId8"/>
    <p:sldLayoutId id="2147494707" r:id="rId9"/>
    <p:sldLayoutId id="2147494708" r:id="rId10"/>
    <p:sldLayoutId id="2147494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3B16B1-8423-43F5-9905-3C99F0090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10" r:id="rId1"/>
    <p:sldLayoutId id="2147494711" r:id="rId2"/>
    <p:sldLayoutId id="2147494712" r:id="rId3"/>
    <p:sldLayoutId id="2147494713" r:id="rId4"/>
    <p:sldLayoutId id="2147494714" r:id="rId5"/>
    <p:sldLayoutId id="2147494715" r:id="rId6"/>
    <p:sldLayoutId id="2147494716" r:id="rId7"/>
    <p:sldLayoutId id="2147494717" r:id="rId8"/>
    <p:sldLayoutId id="2147494718" r:id="rId9"/>
    <p:sldLayoutId id="2147494719" r:id="rId10"/>
    <p:sldLayoutId id="2147494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616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4301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4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4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14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9734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734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734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4A951E2-49DF-4BBD-9234-36AC429D0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1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3047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3048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3049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3050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3051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3052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3053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127" r:id="rId1"/>
    <p:sldLayoutId id="2147494128" r:id="rId2"/>
    <p:sldLayoutId id="2147494129" r:id="rId3"/>
    <p:sldLayoutId id="2147494130" r:id="rId4"/>
    <p:sldLayoutId id="2147494131" r:id="rId5"/>
    <p:sldLayoutId id="2147494132" r:id="rId6"/>
    <p:sldLayoutId id="2147494133" r:id="rId7"/>
    <p:sldLayoutId id="2147494134" r:id="rId8"/>
    <p:sldLayoutId id="2147494135" r:id="rId9"/>
    <p:sldLayoutId id="2147494136" r:id="rId10"/>
    <p:sldLayoutId id="2147494137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2321B9-7FB9-4AA8-B70A-C65C046FB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21" r:id="rId1"/>
    <p:sldLayoutId id="2147494722" r:id="rId2"/>
    <p:sldLayoutId id="2147494723" r:id="rId3"/>
    <p:sldLayoutId id="2147494724" r:id="rId4"/>
    <p:sldLayoutId id="2147494725" r:id="rId5"/>
    <p:sldLayoutId id="2147494726" r:id="rId6"/>
    <p:sldLayoutId id="2147494727" r:id="rId7"/>
    <p:sldLayoutId id="2147494728" r:id="rId8"/>
    <p:sldLayoutId id="2147494729" r:id="rId9"/>
    <p:sldLayoutId id="2147494730" r:id="rId10"/>
    <p:sldLayoutId id="2147494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39E634-D625-4495-83B3-C1A0AA417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32" r:id="rId1"/>
    <p:sldLayoutId id="2147494733" r:id="rId2"/>
    <p:sldLayoutId id="2147494734" r:id="rId3"/>
    <p:sldLayoutId id="2147494735" r:id="rId4"/>
    <p:sldLayoutId id="2147494736" r:id="rId5"/>
    <p:sldLayoutId id="2147494737" r:id="rId6"/>
    <p:sldLayoutId id="2147494738" r:id="rId7"/>
    <p:sldLayoutId id="2147494739" r:id="rId8"/>
    <p:sldLayoutId id="2147494740" r:id="rId9"/>
    <p:sldLayoutId id="2147494741" r:id="rId10"/>
    <p:sldLayoutId id="2147494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80A83F-A1B6-49C6-A4BE-439011B5D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43" r:id="rId1"/>
    <p:sldLayoutId id="2147494744" r:id="rId2"/>
    <p:sldLayoutId id="2147494745" r:id="rId3"/>
    <p:sldLayoutId id="2147494746" r:id="rId4"/>
    <p:sldLayoutId id="2147494747" r:id="rId5"/>
    <p:sldLayoutId id="2147494748" r:id="rId6"/>
    <p:sldLayoutId id="2147494749" r:id="rId7"/>
    <p:sldLayoutId id="2147494750" r:id="rId8"/>
    <p:sldLayoutId id="2147494751" r:id="rId9"/>
    <p:sldLayoutId id="2147494752" r:id="rId10"/>
    <p:sldLayoutId id="2147494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8B97B7-3429-4092-A2E7-647C40702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54" r:id="rId1"/>
    <p:sldLayoutId id="2147494755" r:id="rId2"/>
    <p:sldLayoutId id="2147494756" r:id="rId3"/>
    <p:sldLayoutId id="2147494757" r:id="rId4"/>
    <p:sldLayoutId id="2147494758" r:id="rId5"/>
    <p:sldLayoutId id="2147494759" r:id="rId6"/>
    <p:sldLayoutId id="2147494760" r:id="rId7"/>
    <p:sldLayoutId id="2147494761" r:id="rId8"/>
    <p:sldLayoutId id="2147494762" r:id="rId9"/>
    <p:sldLayoutId id="2147494763" r:id="rId10"/>
    <p:sldLayoutId id="2147494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6DAB35-C2AD-45FB-BAB3-39277763A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65" r:id="rId1"/>
    <p:sldLayoutId id="2147494766" r:id="rId2"/>
    <p:sldLayoutId id="2147494767" r:id="rId3"/>
    <p:sldLayoutId id="2147494768" r:id="rId4"/>
    <p:sldLayoutId id="2147494769" r:id="rId5"/>
    <p:sldLayoutId id="2147494770" r:id="rId6"/>
    <p:sldLayoutId id="2147494771" r:id="rId7"/>
    <p:sldLayoutId id="2147494772" r:id="rId8"/>
    <p:sldLayoutId id="2147494773" r:id="rId9"/>
    <p:sldLayoutId id="2147494774" r:id="rId10"/>
    <p:sldLayoutId id="21474947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7FE6C2-0E6D-4939-86B6-EE0E82D35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76" r:id="rId1"/>
    <p:sldLayoutId id="2147494777" r:id="rId2"/>
    <p:sldLayoutId id="2147494778" r:id="rId3"/>
    <p:sldLayoutId id="2147494779" r:id="rId4"/>
    <p:sldLayoutId id="2147494780" r:id="rId5"/>
    <p:sldLayoutId id="2147494781" r:id="rId6"/>
    <p:sldLayoutId id="2147494782" r:id="rId7"/>
    <p:sldLayoutId id="2147494783" r:id="rId8"/>
    <p:sldLayoutId id="2147494784" r:id="rId9"/>
    <p:sldLayoutId id="2147494785" r:id="rId10"/>
    <p:sldLayoutId id="2147494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5E2933-2DDF-45B1-B2C0-A0D4ED806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87" r:id="rId1"/>
    <p:sldLayoutId id="2147494788" r:id="rId2"/>
    <p:sldLayoutId id="2147494789" r:id="rId3"/>
    <p:sldLayoutId id="2147494790" r:id="rId4"/>
    <p:sldLayoutId id="2147494791" r:id="rId5"/>
    <p:sldLayoutId id="2147494792" r:id="rId6"/>
    <p:sldLayoutId id="2147494793" r:id="rId7"/>
    <p:sldLayoutId id="2147494794" r:id="rId8"/>
    <p:sldLayoutId id="2147494795" r:id="rId9"/>
    <p:sldLayoutId id="2147494796" r:id="rId10"/>
    <p:sldLayoutId id="21474947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9C06DA-69F7-43C5-90A6-72582E4E6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98" r:id="rId1"/>
    <p:sldLayoutId id="2147494799" r:id="rId2"/>
    <p:sldLayoutId id="2147494800" r:id="rId3"/>
    <p:sldLayoutId id="2147494801" r:id="rId4"/>
    <p:sldLayoutId id="2147494802" r:id="rId5"/>
    <p:sldLayoutId id="2147494803" r:id="rId6"/>
    <p:sldLayoutId id="2147494804" r:id="rId7"/>
    <p:sldLayoutId id="2147494805" r:id="rId8"/>
    <p:sldLayoutId id="2147494806" r:id="rId9"/>
    <p:sldLayoutId id="2147494807" r:id="rId10"/>
    <p:sldLayoutId id="2147494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rgbClr val="00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TASC-Global-Title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0" y="1598613"/>
            <a:ext cx="7688263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First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93750" y="577850"/>
            <a:ext cx="76882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809" r:id="rId1"/>
    <p:sldLayoutId id="2147494810" r:id="rId2"/>
    <p:sldLayoutId id="2147494811" r:id="rId3"/>
    <p:sldLayoutId id="2147494812" r:id="rId4"/>
    <p:sldLayoutId id="2147494813" r:id="rId5"/>
    <p:sldLayoutId id="2147494814" r:id="rId6"/>
    <p:sldLayoutId id="2147494815" r:id="rId7"/>
    <p:sldLayoutId id="2147494816" r:id="rId8"/>
    <p:sldLayoutId id="2147494817" r:id="rId9"/>
    <p:sldLayoutId id="2147494818" r:id="rId10"/>
    <p:sldLayoutId id="2147494819" r:id="rId11"/>
  </p:sldLayoutIdLst>
  <p:txStyles>
    <p:titleStyle>
      <a:lvl1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2pPr>
      <a:lvl3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3pPr>
      <a:lvl4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4pPr>
      <a:lvl5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5pPr>
      <a:lvl6pPr marL="4572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4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6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8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173038" indent="-17303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▪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17525" indent="-23018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–"/>
        <a:defRPr sz="2000" b="1">
          <a:solidFill>
            <a:srgbClr val="FFFFFF"/>
          </a:solidFill>
          <a:latin typeface="+mn-lt"/>
        </a:defRPr>
      </a:lvl2pPr>
      <a:lvl3pPr marL="804863" indent="-17303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•"/>
        <a:defRPr sz="2000">
          <a:solidFill>
            <a:srgbClr val="FFFFFF"/>
          </a:solidFill>
          <a:latin typeface="+mn-lt"/>
        </a:defRPr>
      </a:lvl3pPr>
      <a:lvl4pPr marL="1376363" indent="-269875" algn="l" defTabSz="1020763" rtl="0" eaLnBrk="0" fontAlgn="base" hangingPunct="0">
        <a:spcBef>
          <a:spcPct val="0"/>
        </a:spcBef>
        <a:spcAft>
          <a:spcPct val="0"/>
        </a:spcAft>
        <a:buClr>
          <a:srgbClr val="FFCC00"/>
        </a:buClr>
        <a:buChar char="•"/>
        <a:defRPr sz="2800">
          <a:solidFill>
            <a:schemeClr val="tx1"/>
          </a:solidFill>
          <a:latin typeface="+mn-lt"/>
        </a:defRPr>
      </a:lvl4pPr>
      <a:lvl5pPr marL="24812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9384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956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8528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3100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fr-CA">
              <a:solidFill>
                <a:srgbClr val="94AF68"/>
              </a:solidFill>
            </a:endParaRPr>
          </a:p>
        </p:txBody>
      </p:sp>
      <p:pic>
        <p:nvPicPr>
          <p:cNvPr id="70659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401F64E5-34BD-482F-BC54-0653C95DD2CA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70661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706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066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F86F89-2497-46F2-9AF8-0FA82F9D4E82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8E3E85-BBC9-47C8-9F78-8EC75535C1B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820" r:id="rId1"/>
    <p:sldLayoutId id="2147494821" r:id="rId2"/>
    <p:sldLayoutId id="2147494822" r:id="rId3"/>
    <p:sldLayoutId id="2147494823" r:id="rId4"/>
    <p:sldLayoutId id="2147494824" r:id="rId5"/>
    <p:sldLayoutId id="2147494825" r:id="rId6"/>
    <p:sldLayoutId id="2147494826" r:id="rId7"/>
    <p:sldLayoutId id="2147494827" r:id="rId8"/>
    <p:sldLayoutId id="2147494828" r:id="rId9"/>
    <p:sldLayoutId id="2147494829" r:id="rId10"/>
    <p:sldLayoutId id="21474948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A93B06F-20B9-4ABC-B8B3-E642DC10646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C30C2EC-1064-4E94-992F-144AA86D1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138" r:id="rId1"/>
    <p:sldLayoutId id="2147494139" r:id="rId2"/>
    <p:sldLayoutId id="2147494140" r:id="rId3"/>
    <p:sldLayoutId id="2147494141" r:id="rId4"/>
    <p:sldLayoutId id="2147494142" r:id="rId5"/>
    <p:sldLayoutId id="2147494143" r:id="rId6"/>
    <p:sldLayoutId id="2147494144" r:id="rId7"/>
    <p:sldLayoutId id="2147494145" r:id="rId8"/>
    <p:sldLayoutId id="2147494146" r:id="rId9"/>
    <p:sldLayoutId id="2147494147" r:id="rId10"/>
    <p:sldLayoutId id="21474941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71683" name="Picture 6" descr="P:\CCS_PPT\ppt\cover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8" descr="1line-tagENG185k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06" r:id="rId1"/>
    <p:sldLayoutId id="2147494831" r:id="rId2"/>
    <p:sldLayoutId id="2147494832" r:id="rId3"/>
    <p:sldLayoutId id="2147494833" r:id="rId4"/>
    <p:sldLayoutId id="2147494834" r:id="rId5"/>
    <p:sldLayoutId id="2147494835" r:id="rId6"/>
    <p:sldLayoutId id="2147494836" r:id="rId7"/>
    <p:sldLayoutId id="2147494837" r:id="rId8"/>
    <p:sldLayoutId id="2147494838" r:id="rId9"/>
    <p:sldLayoutId id="2147494839" r:id="rId10"/>
    <p:sldLayoutId id="21474948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fr-CA">
              <a:solidFill>
                <a:srgbClr val="94AF68"/>
              </a:solidFill>
            </a:endParaRPr>
          </a:p>
        </p:txBody>
      </p:sp>
      <p:pic>
        <p:nvPicPr>
          <p:cNvPr id="72707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9CB7CD59-8ECE-4BA8-B3C7-6ACD5CF84854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72709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727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271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4B7A68-3598-44AA-ADC3-4090EAD59646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108699-2E6B-4FD1-B003-825ED0E1E1F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841" r:id="rId1"/>
    <p:sldLayoutId id="2147494842" r:id="rId2"/>
    <p:sldLayoutId id="2147494843" r:id="rId3"/>
    <p:sldLayoutId id="2147494844" r:id="rId4"/>
    <p:sldLayoutId id="2147494845" r:id="rId5"/>
    <p:sldLayoutId id="2147494846" r:id="rId6"/>
    <p:sldLayoutId id="2147494847" r:id="rId7"/>
    <p:sldLayoutId id="2147494848" r:id="rId8"/>
    <p:sldLayoutId id="2147494849" r:id="rId9"/>
    <p:sldLayoutId id="2147494850" r:id="rId10"/>
    <p:sldLayoutId id="2147494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71" descr="PLATO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271463"/>
            <a:ext cx="30384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006475"/>
            <a:ext cx="80581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373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"/>
            <a:ext cx="804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852" r:id="rId1"/>
    <p:sldLayoutId id="2147494853" r:id="rId2"/>
    <p:sldLayoutId id="2147494854" r:id="rId3"/>
    <p:sldLayoutId id="2147494855" r:id="rId4"/>
    <p:sldLayoutId id="2147494856" r:id="rId5"/>
    <p:sldLayoutId id="2147494857" r:id="rId6"/>
    <p:sldLayoutId id="2147494858" r:id="rId7"/>
    <p:sldLayoutId id="2147494859" r:id="rId8"/>
    <p:sldLayoutId id="2147494860" r:id="rId9"/>
    <p:sldLayoutId id="2147494861" r:id="rId10"/>
    <p:sldLayoutId id="2147494862" r:id="rId11"/>
  </p:sldLayoutIdLst>
  <p:transition>
    <p:wipe dir="r"/>
  </p:transition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20000"/>
        </a:spcAft>
        <a:buClr>
          <a:srgbClr val="F0AD28"/>
        </a:buClr>
        <a:buSzPct val="11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41338" indent="-2571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–"/>
        <a:defRPr sz="2800">
          <a:solidFill>
            <a:schemeClr val="bg1"/>
          </a:solidFill>
          <a:latin typeface="+mn-lt"/>
        </a:defRPr>
      </a:lvl2pPr>
      <a:lvl3pPr marL="809625" indent="-266700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</a:defRPr>
      </a:lvl3pPr>
      <a:lvl4pPr marL="1081088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400">
          <a:solidFill>
            <a:schemeClr val="bg1"/>
          </a:solidFill>
          <a:latin typeface="+mn-lt"/>
        </a:defRPr>
      </a:lvl4pPr>
      <a:lvl5pPr marL="13525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5pPr>
      <a:lvl6pPr marL="18097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6pPr>
      <a:lvl7pPr marL="22669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7pPr>
      <a:lvl8pPr marL="27241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8pPr>
      <a:lvl9pPr marL="31813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A43476-32A5-4C46-8EE4-945F3A5A5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863" r:id="rId1"/>
    <p:sldLayoutId id="2147494864" r:id="rId2"/>
    <p:sldLayoutId id="2147494865" r:id="rId3"/>
    <p:sldLayoutId id="2147494866" r:id="rId4"/>
    <p:sldLayoutId id="2147494867" r:id="rId5"/>
    <p:sldLayoutId id="2147494868" r:id="rId6"/>
    <p:sldLayoutId id="2147494869" r:id="rId7"/>
    <p:sldLayoutId id="2147494870" r:id="rId8"/>
    <p:sldLayoutId id="2147494871" r:id="rId9"/>
    <p:sldLayoutId id="2147494872" r:id="rId10"/>
    <p:sldLayoutId id="21474948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F97B30-FA74-4D6D-BB02-81FFFAE6C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874" r:id="rId1"/>
    <p:sldLayoutId id="2147494875" r:id="rId2"/>
    <p:sldLayoutId id="2147494876" r:id="rId3"/>
    <p:sldLayoutId id="2147494877" r:id="rId4"/>
    <p:sldLayoutId id="2147494878" r:id="rId5"/>
    <p:sldLayoutId id="2147494879" r:id="rId6"/>
    <p:sldLayoutId id="2147494880" r:id="rId7"/>
    <p:sldLayoutId id="2147494881" r:id="rId8"/>
    <p:sldLayoutId id="2147494882" r:id="rId9"/>
    <p:sldLayoutId id="2147494883" r:id="rId10"/>
    <p:sldLayoutId id="21474948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CC376C-800C-4DD5-9FFB-077F7F838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885" r:id="rId1"/>
    <p:sldLayoutId id="2147494886" r:id="rId2"/>
    <p:sldLayoutId id="2147494887" r:id="rId3"/>
    <p:sldLayoutId id="2147494888" r:id="rId4"/>
    <p:sldLayoutId id="2147494889" r:id="rId5"/>
    <p:sldLayoutId id="2147494890" r:id="rId6"/>
    <p:sldLayoutId id="2147494891" r:id="rId7"/>
    <p:sldLayoutId id="2147494892" r:id="rId8"/>
    <p:sldLayoutId id="2147494893" r:id="rId9"/>
    <p:sldLayoutId id="2147494894" r:id="rId10"/>
    <p:sldLayoutId id="21474948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BFECFD-EBC3-4B46-B326-06A0850E3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896" r:id="rId1"/>
    <p:sldLayoutId id="2147494897" r:id="rId2"/>
    <p:sldLayoutId id="2147494898" r:id="rId3"/>
    <p:sldLayoutId id="2147494899" r:id="rId4"/>
    <p:sldLayoutId id="2147494900" r:id="rId5"/>
    <p:sldLayoutId id="2147494901" r:id="rId6"/>
    <p:sldLayoutId id="2147494902" r:id="rId7"/>
    <p:sldLayoutId id="2147494903" r:id="rId8"/>
    <p:sldLayoutId id="2147494904" r:id="rId9"/>
    <p:sldLayoutId id="2147494905" r:id="rId10"/>
    <p:sldLayoutId id="2147494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91994B-9691-4FDD-9AA9-5367517BD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907" r:id="rId1"/>
    <p:sldLayoutId id="2147494908" r:id="rId2"/>
    <p:sldLayoutId id="2147494909" r:id="rId3"/>
    <p:sldLayoutId id="2147494910" r:id="rId4"/>
    <p:sldLayoutId id="2147494911" r:id="rId5"/>
    <p:sldLayoutId id="2147494912" r:id="rId6"/>
    <p:sldLayoutId id="2147494913" r:id="rId7"/>
    <p:sldLayoutId id="2147494914" r:id="rId8"/>
    <p:sldLayoutId id="2147494915" r:id="rId9"/>
    <p:sldLayoutId id="2147494916" r:id="rId10"/>
    <p:sldLayoutId id="2147494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AAD9C-C8FF-4490-9320-A4697DCF0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918" r:id="rId1"/>
    <p:sldLayoutId id="2147494919" r:id="rId2"/>
    <p:sldLayoutId id="2147494920" r:id="rId3"/>
    <p:sldLayoutId id="2147494921" r:id="rId4"/>
    <p:sldLayoutId id="2147494922" r:id="rId5"/>
    <p:sldLayoutId id="2147494923" r:id="rId6"/>
    <p:sldLayoutId id="2147494924" r:id="rId7"/>
    <p:sldLayoutId id="2147494925" r:id="rId8"/>
    <p:sldLayoutId id="2147494926" r:id="rId9"/>
    <p:sldLayoutId id="2147494927" r:id="rId10"/>
    <p:sldLayoutId id="21474949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13D1D8-8ABF-4300-98E6-A0F96A732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929" r:id="rId1"/>
    <p:sldLayoutId id="2147494930" r:id="rId2"/>
    <p:sldLayoutId id="2147494931" r:id="rId3"/>
    <p:sldLayoutId id="2147494932" r:id="rId4"/>
    <p:sldLayoutId id="2147494933" r:id="rId5"/>
    <p:sldLayoutId id="2147494934" r:id="rId6"/>
    <p:sldLayoutId id="2147494935" r:id="rId7"/>
    <p:sldLayoutId id="2147494936" r:id="rId8"/>
    <p:sldLayoutId id="2147494937" r:id="rId9"/>
    <p:sldLayoutId id="2147494938" r:id="rId10"/>
    <p:sldLayoutId id="21474949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straTitle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04800"/>
            <a:ext cx="82772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ändra format på bakgrundsrubriken</a:t>
            </a:r>
          </a:p>
        </p:txBody>
      </p:sp>
      <p:sp>
        <p:nvSpPr>
          <p:cNvPr id="8195" name="AstraSubtitle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772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ändra format på bakgrundstexten</a:t>
            </a:r>
          </a:p>
          <a:p>
            <a:pPr lvl="1"/>
            <a:r>
              <a:rPr lang="en-GB" smtClean="0"/>
              <a:t>Nivå två</a:t>
            </a:r>
          </a:p>
          <a:p>
            <a:pPr lvl="2"/>
            <a:r>
              <a:rPr lang="en-GB" smtClean="0"/>
              <a:t>Nivå tre</a:t>
            </a:r>
          </a:p>
          <a:p>
            <a:pPr lvl="3"/>
            <a:r>
              <a:rPr lang="en-GB" smtClean="0"/>
              <a:t>Nivå fyra</a:t>
            </a:r>
          </a:p>
          <a:p>
            <a:pPr lvl="4"/>
            <a:r>
              <a:rPr lang="en-GB" smtClean="0"/>
              <a:t>Nivå fem</a:t>
            </a:r>
          </a:p>
        </p:txBody>
      </p:sp>
      <p:pic>
        <p:nvPicPr>
          <p:cNvPr id="8196" name="Picture 10" descr="\\SELUDSFS01VS1\hsm$\!Mallärende\PowerPoint\De allra nyaste dokumenten 2007\AZ-logon 061129\PNG_AZ_B\AZ_40P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6229350"/>
            <a:ext cx="14398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149" r:id="rId1"/>
    <p:sldLayoutId id="2147494150" r:id="rId2"/>
    <p:sldLayoutId id="2147494151" r:id="rId3"/>
    <p:sldLayoutId id="2147494152" r:id="rId4"/>
    <p:sldLayoutId id="2147494153" r:id="rId5"/>
    <p:sldLayoutId id="2147494154" r:id="rId6"/>
    <p:sldLayoutId id="2147494155" r:id="rId7"/>
    <p:sldLayoutId id="2147494156" r:id="rId8"/>
    <p:sldLayoutId id="2147494157" r:id="rId9"/>
    <p:sldLayoutId id="2147494158" r:id="rId10"/>
    <p:sldLayoutId id="2147494159" r:id="rId11"/>
  </p:sldLayoutIdLst>
  <p:txStyles>
    <p:titleStyle>
      <a:lvl1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8925" indent="-288925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65175" indent="-254000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2pPr>
      <a:lvl3pPr marL="1327150" indent="-252413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3pPr>
      <a:lvl4pPr marL="1552575" indent="-1809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4pPr>
      <a:lvl5pPr marL="19081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5pPr>
      <a:lvl6pPr marL="23653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6pPr>
      <a:lvl7pPr marL="28225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7pPr>
      <a:lvl8pPr marL="32797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8pPr>
      <a:lvl9pPr marL="37369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8D610D-B323-4F54-8194-7FD616AD8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940" r:id="rId1"/>
    <p:sldLayoutId id="2147494941" r:id="rId2"/>
    <p:sldLayoutId id="2147494942" r:id="rId3"/>
    <p:sldLayoutId id="2147494943" r:id="rId4"/>
    <p:sldLayoutId id="2147494944" r:id="rId5"/>
    <p:sldLayoutId id="2147494945" r:id="rId6"/>
    <p:sldLayoutId id="2147494946" r:id="rId7"/>
    <p:sldLayoutId id="2147494947" r:id="rId8"/>
    <p:sldLayoutId id="2147494948" r:id="rId9"/>
    <p:sldLayoutId id="2147494949" r:id="rId10"/>
    <p:sldLayoutId id="21474949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81307C-87B1-4422-907F-64DFA2CBF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951" r:id="rId1"/>
    <p:sldLayoutId id="2147494952" r:id="rId2"/>
    <p:sldLayoutId id="2147494953" r:id="rId3"/>
    <p:sldLayoutId id="2147494954" r:id="rId4"/>
    <p:sldLayoutId id="2147494955" r:id="rId5"/>
    <p:sldLayoutId id="2147494956" r:id="rId6"/>
    <p:sldLayoutId id="2147494957" r:id="rId7"/>
    <p:sldLayoutId id="2147494958" r:id="rId8"/>
    <p:sldLayoutId id="2147494959" r:id="rId9"/>
    <p:sldLayoutId id="2147494960" r:id="rId10"/>
    <p:sldLayoutId id="21474949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3C1FDA-6492-43F5-AA48-A98BFC971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962" r:id="rId1"/>
    <p:sldLayoutId id="2147494963" r:id="rId2"/>
    <p:sldLayoutId id="2147494964" r:id="rId3"/>
    <p:sldLayoutId id="2147494965" r:id="rId4"/>
    <p:sldLayoutId id="2147494966" r:id="rId5"/>
    <p:sldLayoutId id="2147494967" r:id="rId6"/>
    <p:sldLayoutId id="2147494968" r:id="rId7"/>
    <p:sldLayoutId id="2147494969" r:id="rId8"/>
    <p:sldLayoutId id="2147494970" r:id="rId9"/>
    <p:sldLayoutId id="2147494971" r:id="rId10"/>
    <p:sldLayoutId id="21474949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1A92A5-EC3C-4FAA-8041-17B07D3B3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973" r:id="rId1"/>
    <p:sldLayoutId id="2147494974" r:id="rId2"/>
    <p:sldLayoutId id="2147494975" r:id="rId3"/>
    <p:sldLayoutId id="2147494976" r:id="rId4"/>
    <p:sldLayoutId id="2147494977" r:id="rId5"/>
    <p:sldLayoutId id="2147494978" r:id="rId6"/>
    <p:sldLayoutId id="2147494979" r:id="rId7"/>
    <p:sldLayoutId id="2147494980" r:id="rId8"/>
    <p:sldLayoutId id="2147494981" r:id="rId9"/>
    <p:sldLayoutId id="2147494982" r:id="rId10"/>
    <p:sldLayoutId id="2147494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90031F-191E-4146-8D26-6EE8F151D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984" r:id="rId1"/>
    <p:sldLayoutId id="2147494985" r:id="rId2"/>
    <p:sldLayoutId id="2147494986" r:id="rId3"/>
    <p:sldLayoutId id="2147494987" r:id="rId4"/>
    <p:sldLayoutId id="2147494988" r:id="rId5"/>
    <p:sldLayoutId id="2147494989" r:id="rId6"/>
    <p:sldLayoutId id="2147494990" r:id="rId7"/>
    <p:sldLayoutId id="2147494991" r:id="rId8"/>
    <p:sldLayoutId id="2147494992" r:id="rId9"/>
    <p:sldLayoutId id="2147494993" r:id="rId10"/>
    <p:sldLayoutId id="21474949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DA2C7A-CC89-4967-9B36-36300ED75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995" r:id="rId1"/>
    <p:sldLayoutId id="2147494996" r:id="rId2"/>
    <p:sldLayoutId id="2147494997" r:id="rId3"/>
    <p:sldLayoutId id="2147494998" r:id="rId4"/>
    <p:sldLayoutId id="2147494999" r:id="rId5"/>
    <p:sldLayoutId id="2147495000" r:id="rId6"/>
    <p:sldLayoutId id="2147495001" r:id="rId7"/>
    <p:sldLayoutId id="2147495002" r:id="rId8"/>
    <p:sldLayoutId id="2147495003" r:id="rId9"/>
    <p:sldLayoutId id="2147495004" r:id="rId10"/>
    <p:sldLayoutId id="21474950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title style</a:t>
            </a:r>
            <a:endParaRPr lang="en-US" smtClean="0"/>
          </a:p>
        </p:txBody>
      </p:sp>
      <p:sp>
        <p:nvSpPr>
          <p:cNvPr id="880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20788"/>
            <a:ext cx="8229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84738" y="62468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246813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117A3-3DC5-49C7-A42C-DA8FA8BA7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07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86400"/>
          </a:solidFill>
          <a:latin typeface="Arial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•"/>
        <a:defRPr sz="2400" kern="1200">
          <a:solidFill>
            <a:schemeClr val="bg2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–"/>
        <a:defRPr sz="2100" kern="1200">
          <a:solidFill>
            <a:schemeClr val="bg2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2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5BEC71C-1838-4B56-AA16-A0D99C420B2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44BD924-CC39-4F7C-8F99-DAC5E40D9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160" r:id="rId1"/>
    <p:sldLayoutId id="2147494161" r:id="rId2"/>
    <p:sldLayoutId id="2147494162" r:id="rId3"/>
    <p:sldLayoutId id="2147494163" r:id="rId4"/>
    <p:sldLayoutId id="2147494164" r:id="rId5"/>
    <p:sldLayoutId id="2147494165" r:id="rId6"/>
    <p:sldLayoutId id="2147494166" r:id="rId7"/>
    <p:sldLayoutId id="2147494167" r:id="rId8"/>
    <p:sldLayoutId id="2147494168" r:id="rId9"/>
    <p:sldLayoutId id="2147494169" r:id="rId10"/>
    <p:sldLayoutId id="214749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ctrTitle" idx="4294967295"/>
          </p:nvPr>
        </p:nvSpPr>
        <p:spPr>
          <a:xfrm>
            <a:off x="887413" y="3089275"/>
            <a:ext cx="7772400" cy="147002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z="2500" b="1" dirty="0" smtClean="0"/>
              <a:t>Canadian Cardiovascular Society </a:t>
            </a:r>
            <a:br>
              <a:rPr lang="en-US" sz="2500" b="1" dirty="0" smtClean="0"/>
            </a:br>
            <a:r>
              <a:rPr lang="en-US" sz="2500" b="1" dirty="0" smtClean="0"/>
              <a:t>Antiplatelet Guidelines</a:t>
            </a:r>
          </a:p>
        </p:txBody>
      </p:sp>
      <p:sp>
        <p:nvSpPr>
          <p:cNvPr id="91139" name="Subtitle 2"/>
          <p:cNvSpPr>
            <a:spLocks noGrp="1"/>
          </p:cNvSpPr>
          <p:nvPr>
            <p:ph type="subTitle" idx="4294967295"/>
          </p:nvPr>
        </p:nvSpPr>
        <p:spPr>
          <a:xfrm>
            <a:off x="887413" y="4262438"/>
            <a:ext cx="7772400" cy="2509837"/>
          </a:xfrm>
        </p:spPr>
        <p:txBody>
          <a:bodyPr lIns="91440" tIns="45720" rIns="91440" bIns="45720"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CA" altLang="ja-JP" sz="3200" dirty="0" smtClean="0">
                <a:solidFill>
                  <a:srgbClr val="003399"/>
                </a:solidFill>
                <a:ea typeface="ＭＳ Ｐゴシック" pitchFamily="34" charset="-128"/>
              </a:rPr>
              <a:t>USE OF ANTIPLATELET THERAPY               IN WOMEN WHO ARE PREGNANT             OR BREASTFEEDING</a:t>
            </a:r>
          </a:p>
          <a:p>
            <a:pPr marL="0" indent="0" eaLnBrk="1" hangingPunct="1">
              <a:buFontTx/>
              <a:buNone/>
            </a:pPr>
            <a:endParaRPr lang="en-US" sz="1100" dirty="0" smtClean="0">
              <a:latin typeface="Calibri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latin typeface="Calibri" pitchFamily="34" charset="0"/>
              </a:rPr>
              <a:t>Working Group: </a:t>
            </a:r>
            <a:r>
              <a:rPr lang="en-US" sz="1800" b="0" dirty="0" smtClean="0">
                <a:latin typeface="Calibri" pitchFamily="34" charset="0"/>
              </a:rPr>
              <a:t>Wee </a:t>
            </a:r>
            <a:r>
              <a:rPr lang="en-US" sz="1800" b="0" dirty="0" err="1" smtClean="0">
                <a:latin typeface="Calibri" pitchFamily="34" charset="0"/>
              </a:rPr>
              <a:t>Shian</a:t>
            </a:r>
            <a:r>
              <a:rPr lang="en-US" sz="1800" b="0" dirty="0" smtClean="0">
                <a:latin typeface="Calibri" pitchFamily="34" charset="0"/>
              </a:rPr>
              <a:t> Chan MD, FRCP(C); James D. Douketis MD, FRCP(C)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Evidence: ASA and breastfeeding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7272338" cy="4724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CA" altLang="ja-JP" smtClean="0">
                <a:latin typeface="Calibri" pitchFamily="34" charset="0"/>
                <a:ea typeface="ＭＳ Ｐゴシック" pitchFamily="34" charset="-128"/>
              </a:rPr>
              <a:t>Maternal ingestion of ASA associated with excretion                 of salicylate and salicylate metabolites into breast milk.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CA" altLang="ja-JP" smtClean="0">
                <a:latin typeface="Calibri" pitchFamily="34" charset="0"/>
                <a:ea typeface="ＭＳ Ｐゴシック" pitchFamily="34" charset="-128"/>
              </a:rPr>
              <a:t>Few case reports of adverse side effects (e.g., metabolic acidosis, thrombocytopenia) in infants with use of high-dose ASA (several grams/day).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CA" altLang="ja-JP" smtClean="0">
                <a:latin typeface="Calibri" pitchFamily="34" charset="0"/>
                <a:ea typeface="ＭＳ Ｐゴシック" pitchFamily="34" charset="-128"/>
              </a:rPr>
              <a:t>Theoretic risk for Reye's syndrome in infants due to salicylate in breast milk unknown.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CA" altLang="ja-JP" smtClean="0">
                <a:latin typeface="Calibri" pitchFamily="34" charset="0"/>
                <a:ea typeface="ＭＳ Ｐゴシック" pitchFamily="34" charset="-128"/>
              </a:rPr>
              <a:t>Use of low-dose ASA (75-162 mg daily) during breastfeeding has not been reported to result in                 adverse infant outcomes and is mostly considered safe.</a:t>
            </a:r>
            <a:endParaRPr lang="en-US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84738" y="6246813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414141"/>
                </a:solidFill>
                <a:latin typeface="Calibri" pitchFamily="34" charset="0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595313" y="1254125"/>
            <a:ext cx="8229600" cy="6778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+mn-lt"/>
              </a:rPr>
              <a:t>Recommendation</a:t>
            </a:r>
            <a:endParaRPr lang="en-US" b="1" dirty="0" smtClean="0">
              <a:latin typeface="+mn-lt"/>
            </a:endParaRP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595313" y="1930400"/>
            <a:ext cx="7116702" cy="4144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CA" altLang="ja-JP" sz="2000" b="0" dirty="0" smtClean="0">
                <a:ea typeface="ＭＳ Ｐゴシック" pitchFamily="34" charset="-128"/>
              </a:rPr>
              <a:t>Low-dose ASA (75-162 mg daily) may be considered for use  in breastfeeding women (Class I, Level C).</a:t>
            </a:r>
          </a:p>
          <a:p>
            <a:pPr marL="0" indent="0" eaLnBrk="1" hangingPunct="1">
              <a:buFontTx/>
              <a:buNone/>
            </a:pPr>
            <a:endParaRPr lang="en-CA" altLang="ja-JP" sz="2000" b="0" dirty="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CA" altLang="ja-JP" sz="2000" b="0" dirty="0" smtClean="0">
                <a:ea typeface="ＭＳ Ｐゴシック" pitchFamily="34" charset="-128"/>
              </a:rPr>
              <a:t>Use of agents other than low-dose ASA by breastfeeding mothers should only be considered after weighing maternal benefits with potential risks for the newborn (Class </a:t>
            </a:r>
            <a:r>
              <a:rPr lang="en-CA" altLang="ja-JP" sz="2000" b="0" dirty="0" err="1" smtClean="0">
                <a:ea typeface="ＭＳ Ｐゴシック" pitchFamily="34" charset="-128"/>
              </a:rPr>
              <a:t>IIb</a:t>
            </a:r>
            <a:r>
              <a:rPr lang="en-CA" altLang="ja-JP" sz="2000" b="0" dirty="0" smtClean="0">
                <a:ea typeface="ＭＳ Ｐゴシック" pitchFamily="34" charset="-128"/>
              </a:rPr>
              <a:t>, Level C).</a:t>
            </a:r>
            <a:endParaRPr lang="en-US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 idx="4294967295"/>
          </p:nvPr>
        </p:nvSpPr>
        <p:spPr>
          <a:xfrm>
            <a:off x="581025" y="1293813"/>
            <a:ext cx="8299450" cy="685800"/>
          </a:xfrm>
        </p:spPr>
        <p:txBody>
          <a:bodyPr/>
          <a:lstStyle/>
          <a:p>
            <a:pPr>
              <a:defRPr/>
            </a:pPr>
            <a:r>
              <a:rPr lang="en-US" sz="2400" b="1" dirty="0" err="1" smtClean="0">
                <a:latin typeface="+mn-lt"/>
              </a:rPr>
              <a:t>Antiplatelet</a:t>
            </a:r>
            <a:r>
              <a:rPr lang="en-US" sz="2400" b="1" dirty="0" smtClean="0">
                <a:latin typeface="+mn-lt"/>
              </a:rPr>
              <a:t> therapy in patients pregnant or lactating </a:t>
            </a:r>
          </a:p>
        </p:txBody>
      </p:sp>
      <p:pic>
        <p:nvPicPr>
          <p:cNvPr id="1013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2"/>
          <a:stretch>
            <a:fillRect/>
          </a:stretch>
        </p:blipFill>
        <p:spPr bwMode="auto">
          <a:xfrm>
            <a:off x="284163" y="2057400"/>
            <a:ext cx="8640762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62200" y="1204584"/>
            <a:ext cx="4419600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84738" y="6246813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414141"/>
                </a:solidFill>
                <a:latin typeface="Calibri" pitchFamily="34" charset="0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Objectives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7467600" cy="49514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Calibri" pitchFamily="34" charset="0"/>
              </a:rPr>
              <a:t>Evaluate the Canadian Cardiovascular </a:t>
            </a:r>
            <a:r>
              <a:rPr lang="en-US" dirty="0">
                <a:latin typeface="Calibri" pitchFamily="34" charset="0"/>
              </a:rPr>
              <a:t>Society </a:t>
            </a:r>
            <a:r>
              <a:rPr lang="en-US" dirty="0" smtClean="0">
                <a:latin typeface="Calibri" pitchFamily="34" charset="0"/>
              </a:rPr>
              <a:t>Guideline recommendations regarding the use antiplatelet therapy in pregnant and lactating patients.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Calibri" pitchFamily="34" charset="0"/>
              </a:rPr>
              <a:t>Evaluate the risks and benefits of antiplatelet therapy                 in pregnant and lactating patients.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414141"/>
                </a:solidFill>
                <a:latin typeface="Calibri" pitchFamily="34" charset="0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Case study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7023100" cy="49514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>
                <a:latin typeface="Calibri" pitchFamily="34" charset="0"/>
              </a:rPr>
              <a:t>36 year old woman with a history of pre-eclampsia during her last pregnancy, 2 years ago, that resulted          in a miscarriage is now 9 weeks pregnant.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>
                <a:latin typeface="Calibri" pitchFamily="34" charset="0"/>
              </a:rPr>
              <a:t>Other medical problems: </a:t>
            </a:r>
          </a:p>
          <a:p>
            <a:pPr lvl="1">
              <a:buFont typeface="Arial" charset="0"/>
              <a:buNone/>
            </a:pPr>
            <a:r>
              <a:rPr lang="en-US" sz="2400" smtClean="0">
                <a:solidFill>
                  <a:srgbClr val="002060"/>
                </a:solidFill>
                <a:latin typeface="Calibri" pitchFamily="34" charset="0"/>
              </a:rPr>
              <a:t>Central obesity (BMI = 38 kg/m</a:t>
            </a:r>
            <a:r>
              <a:rPr lang="en-US" sz="2400" baseline="30000" smtClean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n-US" sz="240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 lvl="1">
              <a:buFont typeface="Arial" charset="0"/>
              <a:buNone/>
            </a:pPr>
            <a:r>
              <a:rPr lang="en-US" sz="2400" smtClean="0">
                <a:solidFill>
                  <a:srgbClr val="002060"/>
                </a:solidFill>
                <a:latin typeface="Calibri" pitchFamily="34" charset="0"/>
              </a:rPr>
              <a:t>Mild hypertension (systolic BP = 135-145 mmHg)</a:t>
            </a:r>
          </a:p>
          <a:p>
            <a:pPr lvl="1">
              <a:buFont typeface="Arial" charset="0"/>
              <a:buNone/>
            </a:pPr>
            <a:r>
              <a:rPr lang="en-US" sz="2400" smtClean="0">
                <a:solidFill>
                  <a:srgbClr val="002060"/>
                </a:solidFill>
                <a:latin typeface="Calibri" pitchFamily="34" charset="0"/>
              </a:rPr>
              <a:t>Type-2 diabetes (diet + oral hypoglycemic drugs)</a:t>
            </a:r>
            <a:endParaRPr lang="en-US" sz="2400" smtClean="0">
              <a:latin typeface="Calibri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mtClean="0">
                <a:latin typeface="Calibri" pitchFamily="34" charset="0"/>
              </a:rPr>
              <a:t>She has been reading about the risks of ASA during pregnancy and is concerned about the potential for congenital malformations.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4625" y="3956050"/>
            <a:ext cx="15430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84738" y="6246813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414141"/>
                </a:solidFill>
                <a:latin typeface="Calibri" pitchFamily="34" charset="0"/>
              </a:rPr>
              <a:t>© 2011 - TIGC</a:t>
            </a:r>
          </a:p>
        </p:txBody>
      </p:sp>
    </p:spTree>
    <p:extLst>
      <p:ext uri="{BB962C8B-B14F-4D97-AF65-F5344CB8AC3E}">
        <p14:creationId xmlns:p14="http://schemas.microsoft.com/office/powerpoint/2010/main" val="27611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Management question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976313"/>
            <a:ext cx="8458200" cy="2863850"/>
          </a:xfrm>
        </p:spPr>
        <p:txBody>
          <a:bodyPr/>
          <a:lstStyle/>
          <a:p>
            <a:pPr marL="609600" indent="-609600" defTabSz="914400" eaLnBrk="1" hangingPunct="1">
              <a:buFont typeface="Arial" charset="0"/>
              <a:buNone/>
            </a:pPr>
            <a:endParaRPr lang="en-US" sz="1800" smtClean="0">
              <a:latin typeface="Calibri" pitchFamily="34" charset="0"/>
            </a:endParaRPr>
          </a:p>
          <a:p>
            <a:pPr marL="990600" lvl="1" indent="-533400" defTabSz="914400" eaLnBrk="1" hangingPunct="1">
              <a:buFont typeface="Calibri" pitchFamily="34" charset="0"/>
              <a:buAutoNum type="alphaUcPeriod"/>
            </a:pPr>
            <a:r>
              <a:rPr lang="en-US" sz="2400" smtClean="0">
                <a:latin typeface="Calibri" pitchFamily="34" charset="0"/>
              </a:rPr>
              <a:t>Start ASA, 325 mg daily, but wait until 2</a:t>
            </a:r>
            <a:r>
              <a:rPr lang="en-US" sz="2400" baseline="30000" smtClean="0">
                <a:latin typeface="Calibri" pitchFamily="34" charset="0"/>
              </a:rPr>
              <a:t>nd</a:t>
            </a:r>
            <a:r>
              <a:rPr lang="en-US" sz="2400" smtClean="0">
                <a:latin typeface="Calibri" pitchFamily="34" charset="0"/>
              </a:rPr>
              <a:t> trimester.</a:t>
            </a:r>
          </a:p>
          <a:p>
            <a:pPr marL="990600" lvl="1" indent="-533400" defTabSz="914400" eaLnBrk="1" hangingPunct="1">
              <a:buFont typeface="Calibri" pitchFamily="34" charset="0"/>
              <a:buAutoNum type="alphaUcPeriod"/>
            </a:pPr>
            <a:r>
              <a:rPr lang="en-US" sz="2400" smtClean="0">
                <a:latin typeface="Calibri" pitchFamily="34" charset="0"/>
              </a:rPr>
              <a:t>Start ASA, 325 mg daily, now.</a:t>
            </a:r>
          </a:p>
          <a:p>
            <a:pPr marL="990600" lvl="1" indent="-533400" defTabSz="914400" eaLnBrk="1" hangingPunct="1">
              <a:buFont typeface="Calibri" pitchFamily="34" charset="0"/>
              <a:buAutoNum type="alphaUcPeriod"/>
            </a:pPr>
            <a:r>
              <a:rPr lang="en-US" sz="2400" smtClean="0">
                <a:latin typeface="Calibri" pitchFamily="34" charset="0"/>
              </a:rPr>
              <a:t>Start ASA, 81 mg daily, but wait until 2</a:t>
            </a:r>
            <a:r>
              <a:rPr lang="en-US" sz="2400" baseline="30000" smtClean="0">
                <a:latin typeface="Calibri" pitchFamily="34" charset="0"/>
              </a:rPr>
              <a:t>nd</a:t>
            </a:r>
            <a:r>
              <a:rPr lang="en-US" sz="2400" smtClean="0">
                <a:latin typeface="Calibri" pitchFamily="34" charset="0"/>
              </a:rPr>
              <a:t> trimester.</a:t>
            </a:r>
          </a:p>
          <a:p>
            <a:pPr marL="990600" lvl="1" indent="-533400" defTabSz="914400" eaLnBrk="1" hangingPunct="1">
              <a:buFont typeface="Calibri" pitchFamily="34" charset="0"/>
              <a:buAutoNum type="alphaUcPeriod"/>
            </a:pPr>
            <a:r>
              <a:rPr lang="en-US" sz="2400" smtClean="0">
                <a:latin typeface="Calibri" pitchFamily="34" charset="0"/>
              </a:rPr>
              <a:t>Start ASA, 81 mg daily, now.</a:t>
            </a:r>
          </a:p>
          <a:p>
            <a:pPr marL="990600" lvl="1" indent="-533400" defTabSz="914400" eaLnBrk="1" hangingPunct="1">
              <a:buFont typeface="Calibri" pitchFamily="34" charset="0"/>
              <a:buAutoNum type="alphaUcPeriod"/>
            </a:pPr>
            <a:r>
              <a:rPr lang="en-US" sz="2400" smtClean="0">
                <a:latin typeface="Calibri" pitchFamily="34" charset="0"/>
              </a:rPr>
              <a:t>Monitor BP carefully but no ASA needed.</a:t>
            </a:r>
          </a:p>
          <a:p>
            <a:pPr marL="990600" lvl="1" indent="-533400" defTabSz="914400" eaLnBrk="1" hangingPunct="1">
              <a:buFont typeface="Calibri" pitchFamily="34" charset="0"/>
              <a:buAutoNum type="alphaUcPeriod"/>
            </a:pPr>
            <a:endParaRPr lang="en-US" sz="2400" smtClean="0">
              <a:latin typeface="Calibri" pitchFamily="34" charset="0"/>
            </a:endParaRPr>
          </a:p>
          <a:p>
            <a:pPr marL="990600" lvl="1" indent="-533400" defTabSz="914400" eaLnBrk="1" hangingPunct="1">
              <a:buFont typeface="Calibri" pitchFamily="34" charset="0"/>
              <a:buAutoNum type="alphaUcPeriod"/>
            </a:pPr>
            <a:endParaRPr lang="en-US" sz="2400" smtClean="0">
              <a:latin typeface="Calibri" pitchFamily="34" charset="0"/>
            </a:endParaRPr>
          </a:p>
          <a:p>
            <a:pPr marL="990600" lvl="1" indent="-533400" defTabSz="914400" eaLnBrk="1" hangingPunct="1">
              <a:buFont typeface="Calibri" pitchFamily="34" charset="0"/>
              <a:buAutoNum type="alphaUcPeriod"/>
            </a:pPr>
            <a:endParaRPr lang="en-US" sz="1900" smtClean="0">
              <a:latin typeface="Calibri" pitchFamily="34" charset="0"/>
            </a:endParaRPr>
          </a:p>
          <a:p>
            <a:pPr marL="990600" lvl="1" indent="-533400" defTabSz="914400" eaLnBrk="1" hangingPunct="1">
              <a:buFont typeface="Calibri" pitchFamily="34" charset="0"/>
              <a:buAutoNum type="alphaUcPeriod"/>
            </a:pPr>
            <a:endParaRPr lang="en-US" sz="19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84738" y="6246813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414141"/>
                </a:solidFill>
                <a:latin typeface="Calibri" pitchFamily="34" charset="0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Evidence: ASA and pre-eclampsia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>
                <a:latin typeface="Calibri" pitchFamily="34" charset="0"/>
              </a:rPr>
              <a:t>Associated with modest (15-20%) reductions in relative risk                   for pre-eclampsia:</a:t>
            </a:r>
          </a:p>
          <a:p>
            <a:pPr marL="723900" lvl="1" indent="0" eaLnBrk="1" hangingPunct="1">
              <a:buFont typeface="Arial" charset="0"/>
              <a:buNone/>
            </a:pPr>
            <a:r>
              <a:rPr lang="en-US" sz="2400" b="1" smtClean="0">
                <a:solidFill>
                  <a:srgbClr val="002060"/>
                </a:solidFill>
                <a:latin typeface="Calibri" pitchFamily="34" charset="0"/>
              </a:rPr>
              <a:t>OR = 0.86 (95% CI: 0.76-0.96)</a:t>
            </a:r>
          </a:p>
          <a:p>
            <a:pPr marL="723900" lvl="1" indent="0" eaLnBrk="1" hangingPunct="1">
              <a:buFont typeface="Arial" charset="0"/>
              <a:buNone/>
            </a:pPr>
            <a:endParaRPr lang="en-US" sz="2400" b="1" smtClean="0">
              <a:solidFill>
                <a:srgbClr val="002060"/>
              </a:solidFill>
              <a:latin typeface="Calibri" pitchFamily="34" charset="0"/>
            </a:endParaRPr>
          </a:p>
          <a:p>
            <a:pPr marL="723900" lvl="1" indent="0" eaLnBrk="1" hangingPunct="1">
              <a:buFont typeface="Arial" charset="0"/>
              <a:buNone/>
            </a:pPr>
            <a:r>
              <a:rPr lang="en-US" sz="2400" b="1" smtClean="0">
                <a:solidFill>
                  <a:srgbClr val="002060"/>
                </a:solidFill>
                <a:latin typeface="Calibri" pitchFamily="34" charset="0"/>
              </a:rPr>
              <a:t>RR = 0.81 (95% CI: 0.75-0.81)</a:t>
            </a:r>
          </a:p>
          <a:p>
            <a:pPr marL="0" indent="0" eaLnBrk="1" hangingPunct="1"/>
            <a:endParaRPr lang="en-US" sz="2000" b="1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84738" y="6246813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414141"/>
                </a:solidFill>
                <a:latin typeface="Calibri" pitchFamily="34" charset="0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534400" cy="733425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Evidence: ASA and congenital malformations</a:t>
            </a:r>
          </a:p>
        </p:txBody>
      </p:sp>
      <p:sp>
        <p:nvSpPr>
          <p:cNvPr id="9523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08063"/>
            <a:ext cx="8229600" cy="5603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CA" altLang="ja-JP" smtClean="0">
                <a:latin typeface="Calibri" pitchFamily="34" charset="0"/>
                <a:ea typeface="ＭＳ Ｐゴシック" pitchFamily="34" charset="-128"/>
              </a:rPr>
              <a:t>Meta-analysis investigating 1</a:t>
            </a:r>
            <a:r>
              <a:rPr lang="en-CA" altLang="ja-JP" baseline="30000" smtClean="0">
                <a:latin typeface="Calibri" pitchFamily="34" charset="0"/>
                <a:ea typeface="ＭＳ Ｐゴシック" pitchFamily="34" charset="-128"/>
              </a:rPr>
              <a:t>st</a:t>
            </a:r>
            <a:r>
              <a:rPr lang="en-CA" altLang="ja-JP" smtClean="0">
                <a:latin typeface="Calibri" pitchFamily="34" charset="0"/>
                <a:ea typeface="ＭＳ Ｐゴシック" pitchFamily="34" charset="-128"/>
              </a:rPr>
              <a:t> trimester ASA use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CA" altLang="ja-JP" sz="2400" smtClean="0">
                <a:latin typeface="Calibri" pitchFamily="34" charset="0"/>
                <a:ea typeface="ＭＳ Ｐゴシック" pitchFamily="34" charset="-128"/>
              </a:rPr>
              <a:t>	No increased risk for congenital malformations: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CA" altLang="ja-JP" sz="2400" b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	</a:t>
            </a:r>
            <a:r>
              <a:rPr lang="en-CA" altLang="ja-JP" sz="2400" b="1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OR = 1.33 </a:t>
            </a:r>
            <a:r>
              <a:rPr lang="en-CA" altLang="ja-JP" sz="240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(95% CI: 0.94-1.89) increased risk for gastroschisis (herniation of abdominal contents                        through abdominal wall defect):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CA" altLang="ja-JP" sz="240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	</a:t>
            </a:r>
            <a:r>
              <a:rPr lang="en-CA" altLang="ja-JP" sz="2400" b="1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OR = 2.37 </a:t>
            </a:r>
            <a:r>
              <a:rPr lang="en-CA" altLang="ja-JP" sz="240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(95% CI: 1.44-3.88)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CA" altLang="ja-JP" smtClean="0">
                <a:latin typeface="Calibri" pitchFamily="34" charset="0"/>
                <a:ea typeface="ＭＳ Ｐゴシック" pitchFamily="34" charset="-128"/>
              </a:rPr>
              <a:t>Absolute risk increase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CA" altLang="ja-JP" sz="2400" b="1" smtClean="0">
                <a:solidFill>
                  <a:srgbClr val="CC3300"/>
                </a:solidFill>
                <a:latin typeface="Calibri" pitchFamily="34" charset="0"/>
                <a:ea typeface="ＭＳ Ｐゴシック" pitchFamily="34" charset="-128"/>
              </a:rPr>
              <a:t>	</a:t>
            </a:r>
            <a:r>
              <a:rPr lang="en-CA" altLang="ja-JP" sz="2400" b="1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0.8-5.8/10,000 births to 23/10,000 births</a:t>
            </a:r>
            <a:endParaRPr lang="en-CA" altLang="ja-JP" smtClean="0">
              <a:solidFill>
                <a:srgbClr val="00206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0"/>
              </a:lnSpc>
              <a:buFont typeface="Arial" charset="0"/>
              <a:buNone/>
            </a:pPr>
            <a:endParaRPr lang="en-CA" altLang="ja-JP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CA" altLang="ja-JP" smtClean="0">
                <a:latin typeface="Calibri" pitchFamily="34" charset="0"/>
                <a:ea typeface="ＭＳ Ｐゴシック" pitchFamily="34" charset="-128"/>
              </a:rPr>
              <a:t>Limitations of meta-analysis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CA" altLang="ja-JP" sz="2400" smtClean="0">
                <a:latin typeface="Calibri" pitchFamily="34" charset="0"/>
                <a:ea typeface="ＭＳ Ｐゴシック" pitchFamily="34" charset="-128"/>
              </a:rPr>
              <a:t>	Possibility of recall bias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CA" altLang="ja-JP" sz="2400" smtClean="0">
                <a:latin typeface="Calibri" pitchFamily="34" charset="0"/>
                <a:ea typeface="ＭＳ Ｐゴシック" pitchFamily="34" charset="-128"/>
              </a:rPr>
              <a:t>	Uncertainty about ASA dose in affected pregnancies </a:t>
            </a:r>
            <a:endParaRPr lang="en-US" altLang="ja-JP" sz="240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84738" y="6246813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414141"/>
                </a:solidFill>
                <a:latin typeface="Calibri" pitchFamily="34" charset="0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595313" y="1250950"/>
            <a:ext cx="8153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+mn-lt"/>
              </a:rPr>
              <a:t>Recommendation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595313" y="1933575"/>
            <a:ext cx="7572375" cy="4754563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0" algn="l"/>
              </a:tabLst>
            </a:pPr>
            <a:r>
              <a:rPr lang="en-CA" altLang="ja-JP" sz="2000" b="0" dirty="0" smtClean="0">
                <a:ea typeface="ＭＳ Ｐゴシック" pitchFamily="34" charset="-128"/>
              </a:rPr>
              <a:t>Low-dose ASA (75-162 mg daily) is likely safe for use                     during the first trimester of pregnancy (Class </a:t>
            </a:r>
            <a:r>
              <a:rPr lang="en-CA" altLang="ja-JP" sz="2000" b="0" dirty="0" err="1" smtClean="0">
                <a:ea typeface="ＭＳ Ｐゴシック" pitchFamily="34" charset="-128"/>
              </a:rPr>
              <a:t>IIa</a:t>
            </a:r>
            <a:r>
              <a:rPr lang="en-CA" altLang="ja-JP" sz="2000" b="0" dirty="0" smtClean="0">
                <a:ea typeface="ＭＳ Ｐゴシック" pitchFamily="34" charset="-128"/>
              </a:rPr>
              <a:t>, Level A).</a:t>
            </a:r>
          </a:p>
          <a:p>
            <a:pPr marL="0" indent="0" eaLnBrk="1" hangingPunct="1">
              <a:buFontTx/>
              <a:buNone/>
              <a:tabLst>
                <a:tab pos="0" algn="l"/>
              </a:tabLst>
            </a:pPr>
            <a:endParaRPr lang="en-CA" altLang="ja-JP" sz="2000" b="0" dirty="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  <a:tabLst>
                <a:tab pos="0" algn="l"/>
              </a:tabLst>
            </a:pPr>
            <a:r>
              <a:rPr lang="en-CA" altLang="ja-JP" sz="2000" b="0" dirty="0" smtClean="0">
                <a:ea typeface="ＭＳ Ｐゴシック" pitchFamily="34" charset="-128"/>
              </a:rPr>
              <a:t>Low-dose ASA can be used safely during the second                                and third trimesters of pregnancy (Class I, Level A).</a:t>
            </a:r>
            <a:endParaRPr lang="en-US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6884988" cy="30527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>
                <a:latin typeface="Calibri" pitchFamily="34" charset="0"/>
              </a:rPr>
              <a:t>She receives ASA 81 mg daily for the duration of an uneventful pregnancy. She remains at increased risk for pre-eclampsia-related complications in the post-partum period.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>
                <a:latin typeface="Calibri" pitchFamily="34" charset="0"/>
              </a:rPr>
              <a:t>She asks whether it is safe to continue ASA during breastfeeding?</a:t>
            </a:r>
          </a:p>
        </p:txBody>
      </p:sp>
      <p:sp>
        <p:nvSpPr>
          <p:cNvPr id="97283" name="Title 1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8153400" cy="5334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What if?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84738" y="6246813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414141"/>
                </a:solidFill>
                <a:latin typeface="Calibri" pitchFamily="34" charset="0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458200" cy="701675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Management question: During breastfeeding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3813"/>
            <a:ext cx="6943725" cy="4830762"/>
          </a:xfrm>
        </p:spPr>
        <p:txBody>
          <a:bodyPr/>
          <a:lstStyle/>
          <a:p>
            <a:pPr marL="990600" lvl="1" indent="-533400" defTabSz="914400" eaLnBrk="1" hangingPunct="1">
              <a:buFont typeface="Calibri" pitchFamily="34" charset="0"/>
              <a:buAutoNum type="alphaUcPeriod"/>
            </a:pPr>
            <a:r>
              <a:rPr lang="en-US" sz="2400" smtClean="0">
                <a:latin typeface="Calibri" pitchFamily="34" charset="0"/>
              </a:rPr>
              <a:t>Do not continue ASA post-partum.</a:t>
            </a:r>
          </a:p>
          <a:p>
            <a:pPr marL="990600" lvl="1" indent="-533400" defTabSz="914400" eaLnBrk="1" hangingPunct="1">
              <a:buFont typeface="Calibri" pitchFamily="34" charset="0"/>
              <a:buAutoNum type="alphaUcPeriod"/>
            </a:pPr>
            <a:r>
              <a:rPr lang="en-US" sz="2400" smtClean="0">
                <a:latin typeface="Calibri" pitchFamily="34" charset="0"/>
              </a:rPr>
              <a:t>Continue ASA post-partum for 1 week.</a:t>
            </a:r>
          </a:p>
          <a:p>
            <a:pPr marL="990600" lvl="1" indent="-533400" defTabSz="914400" eaLnBrk="1" hangingPunct="1">
              <a:buFont typeface="Calibri" pitchFamily="34" charset="0"/>
              <a:buAutoNum type="alphaUcPeriod"/>
            </a:pPr>
            <a:r>
              <a:rPr lang="en-US" sz="2400" smtClean="0">
                <a:latin typeface="Calibri" pitchFamily="34" charset="0"/>
              </a:rPr>
              <a:t>Continue ASA post-partum for 4 weeks.</a:t>
            </a:r>
          </a:p>
          <a:p>
            <a:pPr marL="990600" lvl="1" indent="-533400" defTabSz="914400" eaLnBrk="1" hangingPunct="1">
              <a:buFont typeface="Calibri" pitchFamily="34" charset="0"/>
              <a:buAutoNum type="alphaUcPeriod"/>
            </a:pPr>
            <a:endParaRPr lang="en-US" sz="2400" smtClean="0">
              <a:latin typeface="Calibri" pitchFamily="34" charset="0"/>
            </a:endParaRPr>
          </a:p>
          <a:p>
            <a:pPr marL="990600" lvl="1" indent="-533400" defTabSz="914400" eaLnBrk="1" hangingPunct="1">
              <a:buFont typeface="Calibri" pitchFamily="34" charset="0"/>
              <a:buAutoNum type="alphaUcPeriod"/>
            </a:pPr>
            <a:endParaRPr lang="en-US" sz="1900" smtClean="0">
              <a:latin typeface="Calibri" pitchFamily="34" charset="0"/>
            </a:endParaRPr>
          </a:p>
          <a:p>
            <a:pPr marL="990600" lvl="1" indent="-533400" defTabSz="914400" eaLnBrk="1" hangingPunct="1">
              <a:buFont typeface="Calibri" pitchFamily="34" charset="0"/>
              <a:buAutoNum type="alphaUcPeriod"/>
            </a:pPr>
            <a:endParaRPr lang="en-US" sz="2400" smtClean="0">
              <a:latin typeface="Calibri" pitchFamily="34" charset="0"/>
            </a:endParaRPr>
          </a:p>
          <a:p>
            <a:pPr marL="990600" lvl="1" indent="-533400" defTabSz="914400" eaLnBrk="1" hangingPunct="1">
              <a:buFont typeface="Calibri" pitchFamily="34" charset="0"/>
              <a:buAutoNum type="alphaUcPeriod"/>
            </a:pPr>
            <a:endParaRPr lang="en-US" sz="1900" smtClean="0">
              <a:latin typeface="Calibri" pitchFamily="34" charset="0"/>
            </a:endParaRPr>
          </a:p>
          <a:p>
            <a:pPr marL="990600" lvl="1" indent="-533400" defTabSz="914400" eaLnBrk="1" hangingPunct="1">
              <a:buFont typeface="Calibri" pitchFamily="34" charset="0"/>
              <a:buAutoNum type="alphaUcPeriod"/>
            </a:pPr>
            <a:endParaRPr lang="en-US" sz="19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84738" y="6246813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414141"/>
                </a:solidFill>
                <a:latin typeface="Calibri" pitchFamily="34" charset="0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ccs_powerpoint">
  <a:themeElements>
    <a:clrScheme name="5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Global Template">
  <a:themeElements>
    <a:clrScheme name="Global Template 11">
      <a:dk1>
        <a:srgbClr val="FF0000"/>
      </a:dk1>
      <a:lt1>
        <a:srgbClr val="FFFFFF"/>
      </a:lt1>
      <a:dk2>
        <a:srgbClr val="000066"/>
      </a:dk2>
      <a:lt2>
        <a:srgbClr val="FFFFFF"/>
      </a:lt2>
      <a:accent1>
        <a:srgbClr val="0000FF"/>
      </a:accent1>
      <a:accent2>
        <a:srgbClr val="3399FF"/>
      </a:accent2>
      <a:accent3>
        <a:srgbClr val="AAAAB8"/>
      </a:accent3>
      <a:accent4>
        <a:srgbClr val="DADADA"/>
      </a:accent4>
      <a:accent5>
        <a:srgbClr val="AAAAFF"/>
      </a:accent5>
      <a:accent6>
        <a:srgbClr val="2D8AE7"/>
      </a:accent6>
      <a:hlink>
        <a:srgbClr val="C0C0C0"/>
      </a:hlink>
      <a:folHlink>
        <a:srgbClr val="777777"/>
      </a:folHlink>
    </a:clrScheme>
    <a:fontScheme name="Global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a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8">
        <a:dk1>
          <a:srgbClr val="FAFD00"/>
        </a:dk1>
        <a:lt1>
          <a:srgbClr val="FFFFFF"/>
        </a:lt1>
        <a:dk2>
          <a:srgbClr val="1E2D7A"/>
        </a:dk2>
        <a:lt2>
          <a:srgbClr val="EAEC5E"/>
        </a:lt2>
        <a:accent1>
          <a:srgbClr val="FE9B03"/>
        </a:accent1>
        <a:accent2>
          <a:srgbClr val="000000"/>
        </a:accent2>
        <a:accent3>
          <a:srgbClr val="ABADBE"/>
        </a:accent3>
        <a:accent4>
          <a:srgbClr val="DADADA"/>
        </a:accent4>
        <a:accent5>
          <a:srgbClr val="FECBAA"/>
        </a:accent5>
        <a:accent6>
          <a:srgbClr val="000000"/>
        </a:accent6>
        <a:hlink>
          <a:srgbClr val="FFFFFF"/>
        </a:hlink>
        <a:folHlink>
          <a:srgbClr val="FC01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9">
        <a:dk1>
          <a:srgbClr val="FFFFFF"/>
        </a:dk1>
        <a:lt1>
          <a:srgbClr val="FFFFFF"/>
        </a:lt1>
        <a:dk2>
          <a:srgbClr val="1E2D7A"/>
        </a:dk2>
        <a:lt2>
          <a:srgbClr val="FFFFFF"/>
        </a:lt2>
        <a:accent1>
          <a:srgbClr val="FE9B03"/>
        </a:accent1>
        <a:accent2>
          <a:srgbClr val="000000"/>
        </a:accent2>
        <a:accent3>
          <a:srgbClr val="ABADBE"/>
        </a:accent3>
        <a:accent4>
          <a:srgbClr val="DADADA"/>
        </a:accent4>
        <a:accent5>
          <a:srgbClr val="FECBAA"/>
        </a:accent5>
        <a:accent6>
          <a:srgbClr val="000000"/>
        </a:accent6>
        <a:hlink>
          <a:srgbClr val="FFFFFF"/>
        </a:hlink>
        <a:folHlink>
          <a:srgbClr val="FC01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10">
        <a:dk1>
          <a:srgbClr val="B2B2B2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0066FF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11">
        <a:dk1>
          <a:srgbClr val="FF0000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C0C0C0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12">
        <a:dk1>
          <a:srgbClr val="B2B2B2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C0C0C0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ccs_powerpoint">
  <a:themeElements>
    <a:clrScheme name="1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ccs_powerpoint">
  <a:themeElements>
    <a:clrScheme name="2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Default Design">
  <a:themeElements>
    <a:clrScheme name="">
      <a:dk1>
        <a:srgbClr val="292929"/>
      </a:dk1>
      <a:lt1>
        <a:srgbClr val="FFFFFF"/>
      </a:lt1>
      <a:dk2>
        <a:srgbClr val="939905"/>
      </a:dk2>
      <a:lt2>
        <a:srgbClr val="C0C0C0"/>
      </a:lt2>
      <a:accent1>
        <a:srgbClr val="440D69"/>
      </a:accent1>
      <a:accent2>
        <a:srgbClr val="D7940F"/>
      </a:accent2>
      <a:accent3>
        <a:srgbClr val="FFFFFF"/>
      </a:accent3>
      <a:accent4>
        <a:srgbClr val="212121"/>
      </a:accent4>
      <a:accent5>
        <a:srgbClr val="B0AAB9"/>
      </a:accent5>
      <a:accent6>
        <a:srgbClr val="C3860C"/>
      </a:accent6>
      <a:hlink>
        <a:srgbClr val="FF4B0D"/>
      </a:hlink>
      <a:folHlink>
        <a:srgbClr val="008AA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Office Theme">
  <a:themeElements>
    <a:clrScheme name="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Default Design">
  <a:themeElements>
    <a:clrScheme name="">
      <a:dk1>
        <a:srgbClr val="292929"/>
      </a:dk1>
      <a:lt1>
        <a:srgbClr val="FFFFFF"/>
      </a:lt1>
      <a:dk2>
        <a:srgbClr val="939905"/>
      </a:dk2>
      <a:lt2>
        <a:srgbClr val="C0C0C0"/>
      </a:lt2>
      <a:accent1>
        <a:srgbClr val="440D69"/>
      </a:accent1>
      <a:accent2>
        <a:srgbClr val="D7940F"/>
      </a:accent2>
      <a:accent3>
        <a:srgbClr val="FFFFFF"/>
      </a:accent3>
      <a:accent4>
        <a:srgbClr val="212121"/>
      </a:accent4>
      <a:accent5>
        <a:srgbClr val="B0AAB9"/>
      </a:accent5>
      <a:accent6>
        <a:srgbClr val="C3860C"/>
      </a:accent6>
      <a:hlink>
        <a:srgbClr val="FF4B0D"/>
      </a:hlink>
      <a:folHlink>
        <a:srgbClr val="008AAB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ccs_powerpoint">
  <a:themeElements>
    <a:clrScheme name="3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ccs_powerpoint">
  <a:themeElements>
    <a:clrScheme name="6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ccs_powerpoint">
  <a:themeElements>
    <a:clrScheme name="4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Azure">
  <a:themeElements>
    <a:clrScheme name="1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1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Azure">
  <a:themeElements>
    <a:clrScheme name="2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2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_Azure">
  <a:themeElements>
    <a:clrScheme name="3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3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4_Azure">
  <a:themeElements>
    <a:clrScheme name="4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4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5_Azure">
  <a:themeElements>
    <a:clrScheme name="5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5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6_Azure">
  <a:themeElements>
    <a:clrScheme name="6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6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7_Azure">
  <a:themeElements>
    <a:clrScheme name="7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7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8_Azure">
  <a:themeElements>
    <a:clrScheme name="8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8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9_Azure">
  <a:themeElements>
    <a:clrScheme name="9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9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ll  ACS">
  <a:themeElements>
    <a:clrScheme name="Bell  ACS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Bell  AC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ll  ACS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0_Azure">
  <a:themeElements>
    <a:clrScheme name="10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10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1_Azure">
  <a:themeElements>
    <a:clrScheme name="11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11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2_Azure">
  <a:themeElements>
    <a:clrScheme name="12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12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8_Office Theme">
  <a:themeElements>
    <a:clrScheme name="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9_Office Theme">
  <a:themeElements>
    <a:clrScheme name="9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0_Office Theme">
  <a:themeElements>
    <a:clrScheme name="10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1_Office Theme">
  <a:themeElements>
    <a:clrScheme name="1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2_Office Theme">
  <a:themeElements>
    <a:clrScheme name="1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">
      <a:dk1>
        <a:srgbClr val="292929"/>
      </a:dk1>
      <a:lt1>
        <a:srgbClr val="FFFFFF"/>
      </a:lt1>
      <a:dk2>
        <a:srgbClr val="939905"/>
      </a:dk2>
      <a:lt2>
        <a:srgbClr val="C0C0C0"/>
      </a:lt2>
      <a:accent1>
        <a:srgbClr val="440D69"/>
      </a:accent1>
      <a:accent2>
        <a:srgbClr val="D7940F"/>
      </a:accent2>
      <a:accent3>
        <a:srgbClr val="FFFFFF"/>
      </a:accent3>
      <a:accent4>
        <a:srgbClr val="212121"/>
      </a:accent4>
      <a:accent5>
        <a:srgbClr val="B0AAB9"/>
      </a:accent5>
      <a:accent6>
        <a:srgbClr val="C3860C"/>
      </a:accent6>
      <a:hlink>
        <a:srgbClr val="FF4B0D"/>
      </a:hlink>
      <a:folHlink>
        <a:srgbClr val="008A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4_Office Theme">
  <a:themeElements>
    <a:clrScheme name="1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5_Office Theme">
  <a:themeElements>
    <a:clrScheme name="1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6_Office Theme">
  <a:themeElements>
    <a:clrScheme name="1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7_Office Theme">
  <a:themeElements>
    <a:clrScheme name="1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1_Blank">
  <a:themeElements>
    <a:clrScheme name="">
      <a:dk1>
        <a:srgbClr val="442359"/>
      </a:dk1>
      <a:lt1>
        <a:srgbClr val="FFFFFF"/>
      </a:lt1>
      <a:dk2>
        <a:srgbClr val="EAAF0F"/>
      </a:dk2>
      <a:lt2>
        <a:srgbClr val="FFFFFF"/>
      </a:lt2>
      <a:accent1>
        <a:srgbClr val="8977BA"/>
      </a:accent1>
      <a:accent2>
        <a:srgbClr val="EAAF0F"/>
      </a:accent2>
      <a:accent3>
        <a:srgbClr val="FFFFFF"/>
      </a:accent3>
      <a:accent4>
        <a:srgbClr val="391C4B"/>
      </a:accent4>
      <a:accent5>
        <a:srgbClr val="C4BDD9"/>
      </a:accent5>
      <a:accent6>
        <a:srgbClr val="D49E0C"/>
      </a:accent6>
      <a:hlink>
        <a:srgbClr val="442359"/>
      </a:hlink>
      <a:folHlink>
        <a:srgbClr val="D3CFAC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442359"/>
        </a:dk1>
        <a:lt1>
          <a:srgbClr val="FFFFFF"/>
        </a:lt1>
        <a:dk2>
          <a:srgbClr val="EAAF0F"/>
        </a:dk2>
        <a:lt2>
          <a:srgbClr val="D3CFAC"/>
        </a:lt2>
        <a:accent1>
          <a:srgbClr val="8977BA"/>
        </a:accent1>
        <a:accent2>
          <a:srgbClr val="EAAF0F"/>
        </a:accent2>
        <a:accent3>
          <a:srgbClr val="FFFFFF"/>
        </a:accent3>
        <a:accent4>
          <a:srgbClr val="391C4B"/>
        </a:accent4>
        <a:accent5>
          <a:srgbClr val="C4BDD9"/>
        </a:accent5>
        <a:accent6>
          <a:srgbClr val="D49E0C"/>
        </a:accent6>
        <a:hlink>
          <a:srgbClr val="442359"/>
        </a:hlink>
        <a:folHlink>
          <a:srgbClr val="D3C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_Blank Presentation">
  <a:themeElements>
    <a:clrScheme name="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5_Blank Presentation">
  <a:themeElements>
    <a:clrScheme name="5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6_Blank Presentation">
  <a:themeElements>
    <a:clrScheme name="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7_Blank Presentation">
  <a:themeElements>
    <a:clrScheme name="7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cs_powerpoint">
  <a:themeElements>
    <a:clrScheme name="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8_Blank Presentation">
  <a:themeElements>
    <a:clrScheme name="8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9_Blank Presentation">
  <a:themeElements>
    <a:clrScheme name="9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10_Blank Presentation">
  <a:themeElements>
    <a:clrScheme name="10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1_Blank Presentation">
  <a:themeElements>
    <a:clrScheme name="1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12_Blank Presentation">
  <a:themeElements>
    <a:clrScheme name="1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13_Blank Presentation">
  <a:themeElements>
    <a:clrScheme name="1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14_Blank Presentation">
  <a:themeElements>
    <a:clrScheme name="1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15_Blank Presentation">
  <a:themeElements>
    <a:clrScheme name="15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16_Blank Presentation">
  <a:themeElements>
    <a:clrScheme name="1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17_Blank Presentation">
  <a:themeElements>
    <a:clrScheme name="17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18_Blank Presentation">
  <a:themeElements>
    <a:clrScheme name="18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19_Blank Presentation">
  <a:themeElements>
    <a:clrScheme name="19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9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20_Blank Presentation">
  <a:themeElements>
    <a:clrScheme name="20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21_Blank Presentation">
  <a:themeElements>
    <a:clrScheme name="2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22_Blank Presentation">
  <a:themeElements>
    <a:clrScheme name="2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24_Blank Presentation">
  <a:themeElements>
    <a:clrScheme name="2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25_Blank Presentation">
  <a:themeElements>
    <a:clrScheme name="25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5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26_Blank Presentation">
  <a:themeElements>
    <a:clrScheme name="2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1_Global Template">
  <a:themeElements>
    <a:clrScheme name="1_Global Template 11">
      <a:dk1>
        <a:srgbClr val="FF0000"/>
      </a:dk1>
      <a:lt1>
        <a:srgbClr val="FFFFFF"/>
      </a:lt1>
      <a:dk2>
        <a:srgbClr val="000066"/>
      </a:dk2>
      <a:lt2>
        <a:srgbClr val="FFFFFF"/>
      </a:lt2>
      <a:accent1>
        <a:srgbClr val="0000FF"/>
      </a:accent1>
      <a:accent2>
        <a:srgbClr val="3399FF"/>
      </a:accent2>
      <a:accent3>
        <a:srgbClr val="AAAAB8"/>
      </a:accent3>
      <a:accent4>
        <a:srgbClr val="DADADA"/>
      </a:accent4>
      <a:accent5>
        <a:srgbClr val="AAAAFF"/>
      </a:accent5>
      <a:accent6>
        <a:srgbClr val="2D8AE7"/>
      </a:accent6>
      <a:hlink>
        <a:srgbClr val="C0C0C0"/>
      </a:hlink>
      <a:folHlink>
        <a:srgbClr val="777777"/>
      </a:folHlink>
    </a:clrScheme>
    <a:fontScheme name="1_Global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loba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8">
        <a:dk1>
          <a:srgbClr val="FAFD00"/>
        </a:dk1>
        <a:lt1>
          <a:srgbClr val="FFFFFF"/>
        </a:lt1>
        <a:dk2>
          <a:srgbClr val="1E2D7A"/>
        </a:dk2>
        <a:lt2>
          <a:srgbClr val="EAEC5E"/>
        </a:lt2>
        <a:accent1>
          <a:srgbClr val="FE9B03"/>
        </a:accent1>
        <a:accent2>
          <a:srgbClr val="000000"/>
        </a:accent2>
        <a:accent3>
          <a:srgbClr val="ABADBE"/>
        </a:accent3>
        <a:accent4>
          <a:srgbClr val="DADADA"/>
        </a:accent4>
        <a:accent5>
          <a:srgbClr val="FECBAA"/>
        </a:accent5>
        <a:accent6>
          <a:srgbClr val="000000"/>
        </a:accent6>
        <a:hlink>
          <a:srgbClr val="FFFFFF"/>
        </a:hlink>
        <a:folHlink>
          <a:srgbClr val="FC01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Template 9">
        <a:dk1>
          <a:srgbClr val="FFFFFF"/>
        </a:dk1>
        <a:lt1>
          <a:srgbClr val="FFFFFF"/>
        </a:lt1>
        <a:dk2>
          <a:srgbClr val="1E2D7A"/>
        </a:dk2>
        <a:lt2>
          <a:srgbClr val="FFFFFF"/>
        </a:lt2>
        <a:accent1>
          <a:srgbClr val="FE9B03"/>
        </a:accent1>
        <a:accent2>
          <a:srgbClr val="000000"/>
        </a:accent2>
        <a:accent3>
          <a:srgbClr val="ABADBE"/>
        </a:accent3>
        <a:accent4>
          <a:srgbClr val="DADADA"/>
        </a:accent4>
        <a:accent5>
          <a:srgbClr val="FECBAA"/>
        </a:accent5>
        <a:accent6>
          <a:srgbClr val="000000"/>
        </a:accent6>
        <a:hlink>
          <a:srgbClr val="FFFFFF"/>
        </a:hlink>
        <a:folHlink>
          <a:srgbClr val="FC01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Template 10">
        <a:dk1>
          <a:srgbClr val="B2B2B2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0066FF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Template 11">
        <a:dk1>
          <a:srgbClr val="FF0000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C0C0C0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Template 12">
        <a:dk1>
          <a:srgbClr val="B2B2B2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C0C0C0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7_ccs_powerpoint">
  <a:themeElements>
    <a:clrScheme name="7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8_ccs_powerpoint">
  <a:themeElements>
    <a:clrScheme name="8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9_ccs_powerpoint">
  <a:themeElements>
    <a:clrScheme name="9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3_Default Design">
  <a:themeElements>
    <a:clrScheme name="">
      <a:dk1>
        <a:srgbClr val="292929"/>
      </a:dk1>
      <a:lt1>
        <a:srgbClr val="FFFFFF"/>
      </a:lt1>
      <a:dk2>
        <a:srgbClr val="939905"/>
      </a:dk2>
      <a:lt2>
        <a:srgbClr val="C0C0C0"/>
      </a:lt2>
      <a:accent1>
        <a:srgbClr val="440D69"/>
      </a:accent1>
      <a:accent2>
        <a:srgbClr val="D7940F"/>
      </a:accent2>
      <a:accent3>
        <a:srgbClr val="FFFFFF"/>
      </a:accent3>
      <a:accent4>
        <a:srgbClr val="212121"/>
      </a:accent4>
      <a:accent5>
        <a:srgbClr val="B0AAB9"/>
      </a:accent5>
      <a:accent6>
        <a:srgbClr val="C3860C"/>
      </a:accent6>
      <a:hlink>
        <a:srgbClr val="FF4B0D"/>
      </a:hlink>
      <a:folHlink>
        <a:srgbClr val="008AAB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27_Blank Presentation">
  <a:themeElements>
    <a:clrScheme name="27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28_Blank Presentation">
  <a:themeElements>
    <a:clrScheme name="28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8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8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29_Blank Presentation">
  <a:themeElements>
    <a:clrScheme name="29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9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30_Blank Presentation">
  <a:themeElements>
    <a:clrScheme name="30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0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0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31_Blank Presentation">
  <a:themeElements>
    <a:clrScheme name="3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32_Blank Presentation">
  <a:themeElements>
    <a:clrScheme name="3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33_Blank Presentation">
  <a:themeElements>
    <a:clrScheme name="3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">
      <a:dk1>
        <a:srgbClr val="442359"/>
      </a:dk1>
      <a:lt1>
        <a:srgbClr val="FFFFFF"/>
      </a:lt1>
      <a:dk2>
        <a:srgbClr val="EAAF0F"/>
      </a:dk2>
      <a:lt2>
        <a:srgbClr val="FFFFFF"/>
      </a:lt2>
      <a:accent1>
        <a:srgbClr val="8977BA"/>
      </a:accent1>
      <a:accent2>
        <a:srgbClr val="EAAF0F"/>
      </a:accent2>
      <a:accent3>
        <a:srgbClr val="FFFFFF"/>
      </a:accent3>
      <a:accent4>
        <a:srgbClr val="391C4B"/>
      </a:accent4>
      <a:accent5>
        <a:srgbClr val="C4BDD9"/>
      </a:accent5>
      <a:accent6>
        <a:srgbClr val="D49E0C"/>
      </a:accent6>
      <a:hlink>
        <a:srgbClr val="442359"/>
      </a:hlink>
      <a:folHlink>
        <a:srgbClr val="D3CFAC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442359"/>
        </a:dk1>
        <a:lt1>
          <a:srgbClr val="FFFFFF"/>
        </a:lt1>
        <a:dk2>
          <a:srgbClr val="EAAF0F"/>
        </a:dk2>
        <a:lt2>
          <a:srgbClr val="D3CFAC"/>
        </a:lt2>
        <a:accent1>
          <a:srgbClr val="8977BA"/>
        </a:accent1>
        <a:accent2>
          <a:srgbClr val="EAAF0F"/>
        </a:accent2>
        <a:accent3>
          <a:srgbClr val="FFFFFF"/>
        </a:accent3>
        <a:accent4>
          <a:srgbClr val="391C4B"/>
        </a:accent4>
        <a:accent5>
          <a:srgbClr val="C4BDD9"/>
        </a:accent5>
        <a:accent6>
          <a:srgbClr val="D49E0C"/>
        </a:accent6>
        <a:hlink>
          <a:srgbClr val="442359"/>
        </a:hlink>
        <a:folHlink>
          <a:srgbClr val="D3C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34_Blank Presentation">
  <a:themeElements>
    <a:clrScheme name="3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35_Blank Presentation">
  <a:themeElements>
    <a:clrScheme name="35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5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36_Blank Presentation">
  <a:themeElements>
    <a:clrScheme name="3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37_Blank Presentation">
  <a:themeElements>
    <a:clrScheme name="37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38_Blank Presentation">
  <a:themeElements>
    <a:clrScheme name="38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8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8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23_Blank Presentation">
  <a:themeElements>
    <a:clrScheme name="2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3_Office Theme">
  <a:themeElements>
    <a:clrScheme name="TIGC">
      <a:dk1>
        <a:sysClr val="windowText" lastClr="000000"/>
      </a:dk1>
      <a:lt1>
        <a:sysClr val="window" lastClr="FFFFFF"/>
      </a:lt1>
      <a:dk2>
        <a:srgbClr val="1C0C78"/>
      </a:dk2>
      <a:lt2>
        <a:srgbClr val="414141"/>
      </a:lt2>
      <a:accent1>
        <a:srgbClr val="000000"/>
      </a:accent1>
      <a:accent2>
        <a:srgbClr val="FFFFFF"/>
      </a:accent2>
      <a:accent3>
        <a:srgbClr val="1C0C78"/>
      </a:accent3>
      <a:accent4>
        <a:srgbClr val="414141"/>
      </a:accent4>
      <a:accent5>
        <a:srgbClr val="C86400"/>
      </a:accent5>
      <a:accent6>
        <a:srgbClr val="FFFFFF"/>
      </a:accent6>
      <a:hlink>
        <a:srgbClr val="FFFFFF"/>
      </a:hlink>
      <a:folHlink>
        <a:srgbClr val="FFFFFF"/>
      </a:folHlink>
    </a:clrScheme>
    <a:fontScheme name="3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516</Words>
  <Application>Microsoft Office PowerPoint</Application>
  <PresentationFormat>On-screen Show (4:3)</PresentationFormat>
  <Paragraphs>73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86</vt:i4>
      </vt:variant>
      <vt:variant>
        <vt:lpstr>Slide Titles</vt:lpstr>
      </vt:variant>
      <vt:variant>
        <vt:i4>13</vt:i4>
      </vt:variant>
    </vt:vector>
  </HeadingPairs>
  <TitlesOfParts>
    <vt:vector size="99" baseType="lpstr">
      <vt:lpstr>5_ccs_powerpoint</vt:lpstr>
      <vt:lpstr>6_ccs_powerpoint</vt:lpstr>
      <vt:lpstr>Bell  ACS</vt:lpstr>
      <vt:lpstr>Default Design</vt:lpstr>
      <vt:lpstr>ccs_powerpoint</vt:lpstr>
      <vt:lpstr>Azure</vt:lpstr>
      <vt:lpstr>1_Office Theme</vt:lpstr>
      <vt:lpstr>Blank</vt:lpstr>
      <vt:lpstr>4_Office Theme</vt:lpstr>
      <vt:lpstr>Blank Presentation</vt:lpstr>
      <vt:lpstr>1_Blank Presentation</vt:lpstr>
      <vt:lpstr>Global Template</vt:lpstr>
      <vt:lpstr>1_ccs_powerpoint</vt:lpstr>
      <vt:lpstr>2_ccs_powerpoint</vt:lpstr>
      <vt:lpstr>1_Default Design</vt:lpstr>
      <vt:lpstr>2_Blank Presentation</vt:lpstr>
      <vt:lpstr>6_Office Theme</vt:lpstr>
      <vt:lpstr>2_Default Design</vt:lpstr>
      <vt:lpstr>3_ccs_powerpoint</vt:lpstr>
      <vt:lpstr>4_ccs_powerpoint</vt:lpstr>
      <vt:lpstr>1_Azure</vt:lpstr>
      <vt:lpstr>2_Azure</vt:lpstr>
      <vt:lpstr>3_Azure</vt:lpstr>
      <vt:lpstr>4_Azure</vt:lpstr>
      <vt:lpstr>5_Azure</vt:lpstr>
      <vt:lpstr>6_Azure</vt:lpstr>
      <vt:lpstr>7_Azure</vt:lpstr>
      <vt:lpstr>8_Azure</vt:lpstr>
      <vt:lpstr>9_Azure</vt:lpstr>
      <vt:lpstr>10_Azure</vt:lpstr>
      <vt:lpstr>11_Azure</vt:lpstr>
      <vt:lpstr>12_Azure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1_Blank</vt:lpstr>
      <vt:lpstr>3_Blank Presentation</vt:lpstr>
      <vt:lpstr>4_Blank Presentation</vt:lpstr>
      <vt:lpstr>5_Blank Presentation</vt:lpstr>
      <vt:lpstr>6_Blank Presentation</vt:lpstr>
      <vt:lpstr>7_Blank Presentation</vt:lpstr>
      <vt:lpstr>8_Blank Presentation</vt:lpstr>
      <vt:lpstr>9_Blank Presentation</vt:lpstr>
      <vt:lpstr>10_Blank Presentation</vt:lpstr>
      <vt:lpstr>11_Blank Presentation</vt:lpstr>
      <vt:lpstr>12_Blank Presentation</vt:lpstr>
      <vt:lpstr>13_Blank Presentation</vt:lpstr>
      <vt:lpstr>14_Blank Presentation</vt:lpstr>
      <vt:lpstr>15_Blank Presentation</vt:lpstr>
      <vt:lpstr>16_Blank Presentation</vt:lpstr>
      <vt:lpstr>17_Blank Presentation</vt:lpstr>
      <vt:lpstr>18_Blank Presentation</vt:lpstr>
      <vt:lpstr>19_Blank Presentation</vt:lpstr>
      <vt:lpstr>20_Blank Presentation</vt:lpstr>
      <vt:lpstr>21_Blank Presentation</vt:lpstr>
      <vt:lpstr>22_Blank Presentation</vt:lpstr>
      <vt:lpstr>24_Blank Presentation</vt:lpstr>
      <vt:lpstr>25_Blank Presentation</vt:lpstr>
      <vt:lpstr>26_Blank Presentation</vt:lpstr>
      <vt:lpstr>1_Global Template</vt:lpstr>
      <vt:lpstr>7_ccs_powerpoint</vt:lpstr>
      <vt:lpstr>8_ccs_powerpoint</vt:lpstr>
      <vt:lpstr>9_ccs_powerpoint</vt:lpstr>
      <vt:lpstr>3_Default Design</vt:lpstr>
      <vt:lpstr>27_Blank Presentation</vt:lpstr>
      <vt:lpstr>28_Blank Presentation</vt:lpstr>
      <vt:lpstr>29_Blank Presentation</vt:lpstr>
      <vt:lpstr>30_Blank Presentation</vt:lpstr>
      <vt:lpstr>31_Blank Presentation</vt:lpstr>
      <vt:lpstr>32_Blank Presentation</vt:lpstr>
      <vt:lpstr>33_Blank Presentation</vt:lpstr>
      <vt:lpstr>34_Blank Presentation</vt:lpstr>
      <vt:lpstr>35_Blank Presentation</vt:lpstr>
      <vt:lpstr>36_Blank Presentation</vt:lpstr>
      <vt:lpstr>37_Blank Presentation</vt:lpstr>
      <vt:lpstr>38_Blank Presentation</vt:lpstr>
      <vt:lpstr>23_Blank Presentation</vt:lpstr>
      <vt:lpstr>3_Office Theme</vt:lpstr>
      <vt:lpstr>Canadian Cardiovascular Society  Antiplatelet Guidelines</vt:lpstr>
      <vt:lpstr>Objectives</vt:lpstr>
      <vt:lpstr>Case study</vt:lpstr>
      <vt:lpstr>Management question</vt:lpstr>
      <vt:lpstr>Evidence: ASA and pre-eclampsia</vt:lpstr>
      <vt:lpstr>Evidence: ASA and congenital malformations</vt:lpstr>
      <vt:lpstr>Recommendation</vt:lpstr>
      <vt:lpstr>What if?</vt:lpstr>
      <vt:lpstr>Management question: During breastfeeding</vt:lpstr>
      <vt:lpstr>Evidence: ASA and breastfeeding</vt:lpstr>
      <vt:lpstr>Recommendation</vt:lpstr>
      <vt:lpstr>Antiplatelet therapy in patients pregnant or lactating </vt:lpstr>
      <vt:lpstr>PowerPoint Presentation</vt:lpstr>
    </vt:vector>
  </TitlesOfParts>
  <Company>Tattoo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Mia Morisset</dc:creator>
  <cp:lastModifiedBy>Kaytlin Mullen</cp:lastModifiedBy>
  <cp:revision>72</cp:revision>
  <dcterms:created xsi:type="dcterms:W3CDTF">2011-05-19T14:01:29Z</dcterms:created>
  <dcterms:modified xsi:type="dcterms:W3CDTF">2014-05-05T17:41:17Z</dcterms:modified>
</cp:coreProperties>
</file>