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5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56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57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theme/theme58.xml" ContentType="application/vnd.openxmlformats-officedocument.theme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theme/theme59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60.xml" ContentType="application/vnd.openxmlformats-officedocument.theme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theme/theme61.xml" ContentType="application/vnd.openxmlformats-officedocument.theme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theme/theme62.xml" ContentType="application/vnd.openxmlformats-officedocument.theme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theme/theme63.xml" ContentType="application/vnd.openxmlformats-officedocument.theme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theme/theme64.xml" ContentType="application/vnd.openxmlformats-officedocument.theme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theme/theme65.xml" ContentType="application/vnd.openxmlformats-officedocument.theme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theme/theme66.xml" ContentType="application/vnd.openxmlformats-officedocument.theme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theme/theme67.xml" ContentType="application/vnd.openxmlformats-officedocument.theme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theme/theme68.xml" ContentType="application/vnd.openxmlformats-officedocument.theme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theme/theme69.xml" ContentType="application/vnd.openxmlformats-officedocument.theme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theme/theme70.xml" ContentType="application/vnd.openxmlformats-officedocument.theme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theme/theme71.xml" ContentType="application/vnd.openxmlformats-officedocument.theme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theme/theme72.xml" ContentType="application/vnd.openxmlformats-officedocument.theme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theme/theme73.xml" ContentType="application/vnd.openxmlformats-officedocument.theme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theme/theme74.xml" ContentType="application/vnd.openxmlformats-officedocument.theme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theme/theme75.xml" ContentType="application/vnd.openxmlformats-officedocument.theme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theme/theme76.xml" ContentType="application/vnd.openxmlformats-officedocument.theme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theme/theme77.xml" ContentType="application/vnd.openxmlformats-officedocument.theme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theme/theme78.xml" ContentType="application/vnd.openxmlformats-officedocument.theme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theme/theme79.xml" ContentType="application/vnd.openxmlformats-officedocument.theme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theme/theme80.xml" ContentType="application/vnd.openxmlformats-officedocument.theme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theme/theme81.xml" ContentType="application/vnd.openxmlformats-officedocument.theme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theme/theme82.xml" ContentType="application/vnd.openxmlformats-officedocument.theme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theme/theme83.xml" ContentType="application/vnd.openxmlformats-officedocument.theme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theme/theme84.xml" ContentType="application/vnd.openxmlformats-officedocument.theme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theme/theme85.xml" ContentType="application/vnd.openxmlformats-officedocument.theme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theme/theme86.xml" ContentType="application/vnd.openxmlformats-officedocument.theme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theme/theme87.xml" ContentType="application/vnd.openxmlformats-officedocument.theme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theme/theme88.xml" ContentType="application/vnd.openxmlformats-officedocument.theme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theme/theme89.xml" ContentType="application/vnd.openxmlformats-officedocument.theme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theme/theme90.xml" ContentType="application/vnd.openxmlformats-officedocument.theme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theme/theme91.xml" ContentType="application/vnd.openxmlformats-officedocument.theme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theme/theme92.xml" ContentType="application/vnd.openxmlformats-officedocument.theme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theme/theme93.xml" ContentType="application/vnd.openxmlformats-officedocument.theme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theme/theme94.xml" ContentType="application/vnd.openxmlformats-officedocument.theme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theme/theme95.xml" ContentType="application/vnd.openxmlformats-officedocument.theme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theme/theme96.xml" ContentType="application/vnd.openxmlformats-officedocument.theme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theme/theme97.xml" ContentType="application/vnd.openxmlformats-officedocument.theme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theme/theme98.xml" ContentType="application/vnd.openxmlformats-officedocument.theme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theme/theme99.xml" ContentType="application/vnd.openxmlformats-officedocument.theme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theme/theme100.xml" ContentType="application/vnd.openxmlformats-officedocument.theme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theme/theme101.xml" ContentType="application/vnd.openxmlformats-officedocument.theme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theme/theme102.xml" ContentType="application/vnd.openxmlformats-officedocument.theme+xml"/>
  <Override PartName="/ppt/slideLayouts/slideLayout1152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  <p:sldMasterId id="2147483669" r:id="rId2"/>
    <p:sldMasterId id="2147483670" r:id="rId3"/>
    <p:sldMasterId id="2147483671" r:id="rId4"/>
    <p:sldMasterId id="2147483672" r:id="rId5"/>
    <p:sldMasterId id="2147483673" r:id="rId6"/>
    <p:sldMasterId id="2147483674" r:id="rId7"/>
    <p:sldMasterId id="2147483675" r:id="rId8"/>
    <p:sldMasterId id="2147483676" r:id="rId9"/>
    <p:sldMasterId id="2147483677" r:id="rId10"/>
    <p:sldMasterId id="2147483678" r:id="rId11"/>
    <p:sldMasterId id="2147483679" r:id="rId12"/>
    <p:sldMasterId id="2147483680" r:id="rId13"/>
    <p:sldMasterId id="2147483681" r:id="rId14"/>
    <p:sldMasterId id="2147483682" r:id="rId15"/>
    <p:sldMasterId id="2147483683" r:id="rId16"/>
    <p:sldMasterId id="2147483684" r:id="rId17"/>
    <p:sldMasterId id="2147483685" r:id="rId18"/>
    <p:sldMasterId id="2147483686" r:id="rId19"/>
    <p:sldMasterId id="2147483687" r:id="rId20"/>
    <p:sldMasterId id="2147483688" r:id="rId21"/>
    <p:sldMasterId id="2147483689" r:id="rId22"/>
    <p:sldMasterId id="2147483690" r:id="rId23"/>
    <p:sldMasterId id="2147483691" r:id="rId24"/>
    <p:sldMasterId id="2147483692" r:id="rId25"/>
    <p:sldMasterId id="2147483693" r:id="rId26"/>
    <p:sldMasterId id="2147483694" r:id="rId27"/>
    <p:sldMasterId id="2147483695" r:id="rId28"/>
    <p:sldMasterId id="2147483696" r:id="rId29"/>
    <p:sldMasterId id="2147483697" r:id="rId30"/>
    <p:sldMasterId id="2147483698" r:id="rId31"/>
    <p:sldMasterId id="2147483699" r:id="rId32"/>
    <p:sldMasterId id="2147483700" r:id="rId33"/>
    <p:sldMasterId id="2147483701" r:id="rId34"/>
    <p:sldMasterId id="2147483702" r:id="rId35"/>
    <p:sldMasterId id="2147483703" r:id="rId36"/>
    <p:sldMasterId id="2147483704" r:id="rId37"/>
    <p:sldMasterId id="2147483705" r:id="rId38"/>
    <p:sldMasterId id="2147483706" r:id="rId39"/>
    <p:sldMasterId id="2147483707" r:id="rId40"/>
    <p:sldMasterId id="2147483708" r:id="rId41"/>
    <p:sldMasterId id="2147483709" r:id="rId42"/>
    <p:sldMasterId id="2147483710" r:id="rId43"/>
    <p:sldMasterId id="2147483711" r:id="rId44"/>
    <p:sldMasterId id="2147483712" r:id="rId45"/>
    <p:sldMasterId id="2147483713" r:id="rId46"/>
    <p:sldMasterId id="2147483714" r:id="rId47"/>
    <p:sldMasterId id="2147483715" r:id="rId48"/>
    <p:sldMasterId id="2147483716" r:id="rId49"/>
    <p:sldMasterId id="2147483717" r:id="rId50"/>
    <p:sldMasterId id="2147483718" r:id="rId51"/>
    <p:sldMasterId id="2147483719" r:id="rId52"/>
    <p:sldMasterId id="2147483720" r:id="rId53"/>
    <p:sldMasterId id="2147483721" r:id="rId54"/>
    <p:sldMasterId id="2147483722" r:id="rId55"/>
    <p:sldMasterId id="2147483723" r:id="rId56"/>
    <p:sldMasterId id="2147483724" r:id="rId57"/>
    <p:sldMasterId id="2147483725" r:id="rId58"/>
    <p:sldMasterId id="2147483726" r:id="rId59"/>
    <p:sldMasterId id="2147483727" r:id="rId60"/>
    <p:sldMasterId id="2147483728" r:id="rId61"/>
    <p:sldMasterId id="2147483729" r:id="rId62"/>
    <p:sldMasterId id="2147483730" r:id="rId63"/>
    <p:sldMasterId id="2147483731" r:id="rId64"/>
    <p:sldMasterId id="2147483732" r:id="rId65"/>
    <p:sldMasterId id="2147483733" r:id="rId66"/>
    <p:sldMasterId id="2147483734" r:id="rId67"/>
    <p:sldMasterId id="2147483735" r:id="rId68"/>
    <p:sldMasterId id="2147483736" r:id="rId69"/>
    <p:sldMasterId id="2147483737" r:id="rId70"/>
    <p:sldMasterId id="2147483739" r:id="rId71"/>
    <p:sldMasterId id="2147483740" r:id="rId72"/>
    <p:sldMasterId id="2147483741" r:id="rId73"/>
    <p:sldMasterId id="2147483742" r:id="rId74"/>
    <p:sldMasterId id="2147483743" r:id="rId75"/>
    <p:sldMasterId id="2147483744" r:id="rId76"/>
    <p:sldMasterId id="2147483745" r:id="rId77"/>
    <p:sldMasterId id="2147483746" r:id="rId78"/>
    <p:sldMasterId id="2147483747" r:id="rId79"/>
    <p:sldMasterId id="2147483748" r:id="rId80"/>
    <p:sldMasterId id="2147483749" r:id="rId81"/>
    <p:sldMasterId id="2147483750" r:id="rId82"/>
    <p:sldMasterId id="2147483751" r:id="rId83"/>
    <p:sldMasterId id="2147483752" r:id="rId84"/>
    <p:sldMasterId id="2147483753" r:id="rId85"/>
    <p:sldMasterId id="2147483754" r:id="rId86"/>
    <p:sldMasterId id="2147483755" r:id="rId87"/>
    <p:sldMasterId id="2147483756" r:id="rId88"/>
    <p:sldMasterId id="2147489636" r:id="rId89"/>
    <p:sldMasterId id="2147490621" r:id="rId90"/>
    <p:sldMasterId id="2147490630" r:id="rId91"/>
    <p:sldMasterId id="2147490643" r:id="rId92"/>
    <p:sldMasterId id="2147490655" r:id="rId93"/>
    <p:sldMasterId id="2147490667" r:id="rId94"/>
    <p:sldMasterId id="2147490680" r:id="rId95"/>
    <p:sldMasterId id="2147490693" r:id="rId96"/>
    <p:sldMasterId id="2147490709" r:id="rId97"/>
    <p:sldMasterId id="2147490718" r:id="rId98"/>
    <p:sldMasterId id="2147490727" r:id="rId99"/>
    <p:sldMasterId id="2147490740" r:id="rId100"/>
    <p:sldMasterId id="2147490753" r:id="rId101"/>
    <p:sldMasterId id="2147490765" r:id="rId102"/>
    <p:sldMasterId id="2147490824" r:id="rId103"/>
  </p:sldMasterIdLst>
  <p:notesMasterIdLst>
    <p:notesMasterId r:id="rId126"/>
  </p:notesMasterIdLst>
  <p:handoutMasterIdLst>
    <p:handoutMasterId r:id="rId127"/>
  </p:handoutMasterIdLst>
  <p:sldIdLst>
    <p:sldId id="325" r:id="rId104"/>
    <p:sldId id="362" r:id="rId105"/>
    <p:sldId id="376" r:id="rId106"/>
    <p:sldId id="363" r:id="rId107"/>
    <p:sldId id="373" r:id="rId108"/>
    <p:sldId id="364" r:id="rId109"/>
    <p:sldId id="365" r:id="rId110"/>
    <p:sldId id="366" r:id="rId111"/>
    <p:sldId id="367" r:id="rId112"/>
    <p:sldId id="368" r:id="rId113"/>
    <p:sldId id="353" r:id="rId114"/>
    <p:sldId id="369" r:id="rId115"/>
    <p:sldId id="370" r:id="rId116"/>
    <p:sldId id="371" r:id="rId117"/>
    <p:sldId id="375" r:id="rId118"/>
    <p:sldId id="357" r:id="rId119"/>
    <p:sldId id="372" r:id="rId120"/>
    <p:sldId id="359" r:id="rId121"/>
    <p:sldId id="360" r:id="rId122"/>
    <p:sldId id="361" r:id="rId123"/>
    <p:sldId id="377" r:id="rId124"/>
    <p:sldId id="374" r:id="rId1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12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Master" Target="slideMasters/slideMaster89.xml"/><Relationship Id="rId112" Type="http://schemas.openxmlformats.org/officeDocument/2006/relationships/slide" Target="slides/slide9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" Target="slides/slide20.xml"/><Relationship Id="rId12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Master" Target="slideMasters/slideMaster90.xml"/><Relationship Id="rId95" Type="http://schemas.openxmlformats.org/officeDocument/2006/relationships/slideMaster" Target="slideMasters/slideMaster9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" Target="slides/slide2.xml"/><Relationship Id="rId113" Type="http://schemas.openxmlformats.org/officeDocument/2006/relationships/slide" Target="slides/slide10.xml"/><Relationship Id="rId118" Type="http://schemas.openxmlformats.org/officeDocument/2006/relationships/slide" Target="slides/slide15.xml"/><Relationship Id="rId12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slideMaster" Target="slideMasters/slideMaster103.xml"/><Relationship Id="rId108" Type="http://schemas.openxmlformats.org/officeDocument/2006/relationships/slide" Target="slides/slide5.xml"/><Relationship Id="rId116" Type="http://schemas.openxmlformats.org/officeDocument/2006/relationships/slide" Target="slides/slide13.xml"/><Relationship Id="rId124" Type="http://schemas.openxmlformats.org/officeDocument/2006/relationships/slide" Target="slides/slide21.xml"/><Relationship Id="rId129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3.xml"/><Relationship Id="rId114" Type="http://schemas.openxmlformats.org/officeDocument/2006/relationships/slide" Target="slides/slide11.xml"/><Relationship Id="rId119" Type="http://schemas.openxmlformats.org/officeDocument/2006/relationships/slide" Target="slides/slide16.xml"/><Relationship Id="rId127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" Target="slides/slide19.xml"/><Relationship Id="rId13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6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" Target="slides/slide1.xml"/><Relationship Id="rId120" Type="http://schemas.openxmlformats.org/officeDocument/2006/relationships/slide" Target="slides/slide17.xml"/><Relationship Id="rId125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" Target="slides/slide7.xml"/><Relationship Id="rId115" Type="http://schemas.openxmlformats.org/officeDocument/2006/relationships/slide" Target="slides/slide12.xml"/><Relationship Id="rId131" Type="http://schemas.openxmlformats.org/officeDocument/2006/relationships/tableStyles" Target="tableStyles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DAC971-7F30-4700-916C-BF8EC80E349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7E25-538F-4079-96CD-D32CD1199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354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9DBFB1-088F-4343-A30E-64E5911A63F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noProof="0" smtClean="0"/>
              <a:t>Click to edit Master text styles</a:t>
            </a:r>
          </a:p>
          <a:p>
            <a:pPr lvl="1"/>
            <a:r>
              <a:rPr lang="fr-CA" noProof="0" smtClean="0"/>
              <a:t>Second level</a:t>
            </a:r>
          </a:p>
          <a:p>
            <a:pPr lvl="2"/>
            <a:r>
              <a:rPr lang="fr-CA" noProof="0" smtClean="0"/>
              <a:t>Third level</a:t>
            </a:r>
          </a:p>
          <a:p>
            <a:pPr lvl="3"/>
            <a:r>
              <a:rPr lang="fr-CA" noProof="0" smtClean="0"/>
              <a:t>Fourth level</a:t>
            </a:r>
          </a:p>
          <a:p>
            <a:pPr lvl="4"/>
            <a:r>
              <a:rPr lang="fr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85920D-4304-4784-AB01-3375010A8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32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6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5.xml.rels><?xml version="1.0" encoding="UTF-8" standalone="yes"?>
<Relationships xmlns="http://schemas.openxmlformats.org/package/2006/relationships"><Relationship Id="rId3" Type="http://schemas.openxmlformats.org/officeDocument/2006/relationships/image" Target="file:///P:\CCS_PPT\ppt\cover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7.xml"/><Relationship Id="rId4" Type="http://schemas.openxmlformats.org/officeDocument/2006/relationships/image" Target="../media/image2.jpeg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3.xml.rels><?xml version="1.0" encoding="UTF-8" standalone="yes"?>
<Relationships xmlns="http://schemas.openxmlformats.org/package/2006/relationships"><Relationship Id="rId3" Type="http://schemas.openxmlformats.org/officeDocument/2006/relationships/image" Target="file:///P:\CCS_PPT\ppt\cover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8.xml"/><Relationship Id="rId4" Type="http://schemas.openxmlformats.org/officeDocument/2006/relationships/image" Target="../media/image2.jpeg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9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6.xml.rels><?xml version="1.0" encoding="UTF-8" standalone="yes"?>
<Relationships xmlns="http://schemas.openxmlformats.org/package/2006/relationships"><Relationship Id="rId3" Type="http://schemas.openxmlformats.org/officeDocument/2006/relationships/image" Target="file:///P:\CCS_PPT\ppt\cover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2.xml"/><Relationship Id="rId4" Type="http://schemas.openxmlformats.org/officeDocument/2006/relationships/image" Target="../media/image2.jpeg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4.xml.rels><?xml version="1.0" encoding="UTF-8" standalone="yes"?>
<Relationships xmlns="http://schemas.openxmlformats.org/package/2006/relationships"><Relationship Id="rId3" Type="http://schemas.openxmlformats.org/officeDocument/2006/relationships/image" Target="file:///P:\CCS_PPT\ppt\cover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2.xml"/><Relationship Id="rId4" Type="http://schemas.openxmlformats.org/officeDocument/2006/relationships/image" Target="../media/image2.jpeg"/></Relationships>
</file>

<file path=ppt/slideLayouts/_rels/slideLayout1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2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2.xml"/></Relationships>
</file>

<file path=ppt/slideLayouts/_rels/slideLayout1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2.xml"/></Relationships>
</file>

<file path=ppt/slideLayouts/_rels/slideLayout1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2.xml"/></Relationships>
</file>

<file path=ppt/slideLayouts/_rels/slideLayout1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2.xml"/></Relationships>
</file>

<file path=ppt/slideLayouts/_rels/slideLayout1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3.xml"/></Relationships>
</file>

<file path=ppt/slideLayouts/_rels/slideLayout1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3.xml"/></Relationships>
</file>

<file path=ppt/slideLayouts/_rels/slideLayout1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3.xml"/></Relationships>
</file>

<file path=ppt/slideLayouts/_rels/slideLayout1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3.xml"/></Relationships>
</file>

<file path=ppt/slideLayouts/_rels/slideLayout1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3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3" Type="http://schemas.openxmlformats.org/officeDocument/2006/relationships/image" Target="file:///P:\CCS_PPT\ppt\cover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0.xml"/><Relationship Id="rId4" Type="http://schemas.openxmlformats.org/officeDocument/2006/relationships/image" Target="../media/image2.jpeg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9.xml"/></Relationships>
</file>

<file path=ppt/slideLayouts/_rels/slideLayout9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9.xml"/></Relationships>
</file>

<file path=ppt/slideLayouts/_rels/slideLayout9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9.xml"/></Relationships>
</file>

<file path=ppt/slideLayouts/_rels/slideLayout9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9.xml"/></Relationships>
</file>

<file path=ppt/slideLayouts/_rels/slideLayout974.xml.rels><?xml version="1.0" encoding="UTF-8" standalone="yes"?>
<Relationships xmlns="http://schemas.openxmlformats.org/package/2006/relationships"><Relationship Id="rId3" Type="http://schemas.openxmlformats.org/officeDocument/2006/relationships/image" Target="file:///P:\CCS_PPT\ppt\cover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0.xml"/><Relationship Id="rId4" Type="http://schemas.openxmlformats.org/officeDocument/2006/relationships/image" Target="../media/image2.jpeg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493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53604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00409-1EDC-4DCA-9460-82AB9EE08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74949"/>
      </p:ext>
    </p:extLst>
  </p:cSld>
  <p:clrMapOvr>
    <a:masterClrMapping/>
  </p:clrMapOvr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B501836-9157-4C33-AB8A-D2E9EDCE8E4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045B78-3725-42FA-B02F-FD3C38488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60342"/>
      </p:ext>
    </p:extLst>
  </p:cSld>
  <p:clrMapOvr>
    <a:masterClrMapping/>
  </p:clrMapOvr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8B089DF-89CC-4FC8-80D4-8715CED9117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EB8F37D-1D1B-42E1-9A09-361B39B02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1783"/>
      </p:ext>
    </p:extLst>
  </p:cSld>
  <p:clrMapOvr>
    <a:masterClrMapping/>
  </p:clrMapOvr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40A387C-E0F4-46C5-8B27-7347F141F24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0C97B07-B096-42A2-8C9E-13A7A4150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91440"/>
      </p:ext>
    </p:extLst>
  </p:cSld>
  <p:clrMapOvr>
    <a:masterClrMapping/>
  </p:clrMapOvr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90D1EBF-6AD1-4A0A-9B3A-C53CF697138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4D5CA6E-FADD-4B9B-B0BE-9A8B3F900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3342"/>
      </p:ext>
    </p:extLst>
  </p:cSld>
  <p:clrMapOvr>
    <a:masterClrMapping/>
  </p:clrMapOvr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564EF39-1D35-4EB6-93C9-933186CF049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8C41741-6A4E-42B4-B724-04155BD0E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70456"/>
      </p:ext>
    </p:extLst>
  </p:cSld>
  <p:clrMapOvr>
    <a:masterClrMapping/>
  </p:clrMapOvr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straBackground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sv-SE" sz="2400">
              <a:solidFill>
                <a:srgbClr val="442359"/>
              </a:solidFill>
            </a:endParaRPr>
          </a:p>
        </p:txBody>
      </p:sp>
      <p:sp>
        <p:nvSpPr>
          <p:cNvPr id="4099" name="Astra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5613" y="3598863"/>
            <a:ext cx="7377112" cy="1800225"/>
          </a:xfrm>
        </p:spPr>
        <p:txBody>
          <a:bodyPr/>
          <a:lstStyle>
            <a:lvl1pPr marL="0" indent="0">
              <a:lnSpc>
                <a:spcPts val="3400"/>
              </a:lnSpc>
              <a:buFont typeface="Wingdings" pitchFamily="2" charset="2"/>
              <a:buNone/>
              <a:defRPr sz="30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100" name="AstraTitle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455613"/>
            <a:ext cx="7377112" cy="2879725"/>
          </a:xfrm>
        </p:spPr>
        <p:txBody>
          <a:bodyPr anchor="b"/>
          <a:lstStyle>
            <a:lvl1pPr>
              <a:lnSpc>
                <a:spcPts val="51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12284"/>
      </p:ext>
    </p:extLst>
  </p:cSld>
  <p:clrMapOvr>
    <a:masterClrMapping/>
  </p:clrMapOvr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9043810"/>
      </p:ext>
    </p:extLst>
  </p:cSld>
  <p:clrMapOvr>
    <a:masterClrMapping/>
  </p:clrMapOvr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449641"/>
      </p:ext>
    </p:extLst>
  </p:cSld>
  <p:clrMapOvr>
    <a:masterClrMapping/>
  </p:clrMapOvr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241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600200"/>
            <a:ext cx="406241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865495"/>
      </p:ext>
    </p:extLst>
  </p:cSld>
  <p:clrMapOvr>
    <a:masterClrMapping/>
  </p:clrMapOvr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59010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CE1C8-0D4D-44B5-B5BD-ED56E0890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57660"/>
      </p:ext>
    </p:extLst>
  </p:cSld>
  <p:clrMapOvr>
    <a:masterClrMapping/>
  </p:clrMapOvr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4765792"/>
      </p:ext>
    </p:extLst>
  </p:cSld>
  <p:clrMapOvr>
    <a:masterClrMapping/>
  </p:clrMapOvr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335615"/>
      </p:ext>
    </p:extLst>
  </p:cSld>
  <p:clrMapOvr>
    <a:masterClrMapping/>
  </p:clrMapOvr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617220"/>
      </p:ext>
    </p:extLst>
  </p:cSld>
  <p:clrMapOvr>
    <a:masterClrMapping/>
  </p:clrMapOvr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255174"/>
      </p:ext>
    </p:extLst>
  </p:cSld>
  <p:clrMapOvr>
    <a:masterClrMapping/>
  </p:clrMapOvr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5292235"/>
      </p:ext>
    </p:extLst>
  </p:cSld>
  <p:clrMapOvr>
    <a:masterClrMapping/>
  </p:clrMapOvr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04800"/>
            <a:ext cx="2068512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04800"/>
            <a:ext cx="6057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591663"/>
      </p:ext>
    </p:extLst>
  </p:cSld>
  <p:clrMapOvr>
    <a:masterClrMapping/>
  </p:clrMapOvr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CEE6C9D-D4F5-497E-89D5-85A6C63C0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5249"/>
      </p:ext>
    </p:extLst>
  </p:cSld>
  <p:clrMapOvr>
    <a:masterClrMapping/>
  </p:clrMapOvr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99AB747-5457-4A31-9D37-CD2324422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34813"/>
      </p:ext>
    </p:extLst>
  </p:cSld>
  <p:clrMapOvr>
    <a:masterClrMapping/>
  </p:clrMapOvr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C85EBAD-51C7-4CF8-AE91-841E8AFA1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0153"/>
      </p:ext>
    </p:extLst>
  </p:cSld>
  <p:clrMapOvr>
    <a:masterClrMapping/>
  </p:clrMapOvr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41B4CB9-8391-4809-A7B1-7B7D874F9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511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9159-0F94-4254-A6C3-C2F967798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15107"/>
      </p:ext>
    </p:extLst>
  </p:cSld>
  <p:clrMapOvr>
    <a:masterClrMapping/>
  </p:clrMapOvr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BF705C1-0C16-43EF-B2DF-FD812C49D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35852"/>
      </p:ext>
    </p:extLst>
  </p:cSld>
  <p:clrMapOvr>
    <a:masterClrMapping/>
  </p:clrMapOvr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4119575-EED2-41AF-94DE-6F4BB9550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61865"/>
      </p:ext>
    </p:extLst>
  </p:cSld>
  <p:clrMapOvr>
    <a:masterClrMapping/>
  </p:clrMapOvr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254B288-3205-4A28-B9FA-86806F17D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84151"/>
      </p:ext>
    </p:extLst>
  </p:cSld>
  <p:clrMapOvr>
    <a:masterClrMapping/>
  </p:clrMapOvr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99AB1D2-215A-4D83-87CA-7CECC0ACF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41530"/>
      </p:ext>
    </p:extLst>
  </p:cSld>
  <p:clrMapOvr>
    <a:masterClrMapping/>
  </p:clrMapOvr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614A797-9D61-4165-8BF4-F7F688FE7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18443"/>
      </p:ext>
    </p:extLst>
  </p:cSld>
  <p:clrMapOvr>
    <a:masterClrMapping/>
  </p:clrMapOvr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5E985CE-3240-47AC-8ADE-3976D4A88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90445"/>
      </p:ext>
    </p:extLst>
  </p:cSld>
  <p:clrMapOvr>
    <a:masterClrMapping/>
  </p:clrMapOvr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9E1CD43-8586-4CA7-8CD9-E39F37141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22918"/>
      </p:ext>
    </p:extLst>
  </p:cSld>
  <p:clrMapOvr>
    <a:masterClrMapping/>
  </p:clrMapOvr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700" y="0"/>
            <a:ext cx="4940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86E0E2A-A1C9-4942-AB14-E85977A46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39465"/>
      </p:ext>
    </p:extLst>
  </p:cSld>
  <p:clrMapOvr>
    <a:masterClrMapping/>
  </p:clrMapOvr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3F5BDBC-E1A2-4472-9A1D-C4EE2753A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05268"/>
      </p:ext>
    </p:extLst>
  </p:cSld>
  <p:clrMapOvr>
    <a:masterClrMapping/>
  </p:clrMapOvr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05AF69B-58ED-4D38-BE1B-6352CD36A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362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DE5D5-A0F6-4047-9D59-53A119B66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56115"/>
      </p:ext>
    </p:extLst>
  </p:cSld>
  <p:clrMapOvr>
    <a:masterClrMapping/>
  </p:clrMapOvr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C920AB5-0859-44BB-8BE8-708AD7EE2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80442"/>
      </p:ext>
    </p:extLst>
  </p:cSld>
  <p:clrMapOvr>
    <a:masterClrMapping/>
  </p:clrMapOvr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2272CA3-0E54-4BB6-918A-26CA29F24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16343"/>
      </p:ext>
    </p:extLst>
  </p:cSld>
  <p:clrMapOvr>
    <a:masterClrMapping/>
  </p:clrMapOvr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F34AD50-DFC7-4AE0-BCE1-FA82652AD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91114"/>
      </p:ext>
    </p:extLst>
  </p:cSld>
  <p:clrMapOvr>
    <a:masterClrMapping/>
  </p:clrMapOvr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4DF832A-7BE4-4796-939F-9835CADA1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87523"/>
      </p:ext>
    </p:extLst>
  </p:cSld>
  <p:clrMapOvr>
    <a:masterClrMapping/>
  </p:clrMapOvr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5DCB5A2-7BE2-4435-BFEB-33C0031DC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94297"/>
      </p:ext>
    </p:extLst>
  </p:cSld>
  <p:clrMapOvr>
    <a:masterClrMapping/>
  </p:clrMapOvr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5B1011B-ED03-48C7-A79C-BEDCA3D18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61124"/>
      </p:ext>
    </p:extLst>
  </p:cSld>
  <p:clrMapOvr>
    <a:masterClrMapping/>
  </p:clrMapOvr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4B791DD-273C-40C9-8D7A-DACE84A50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02654"/>
      </p:ext>
    </p:extLst>
  </p:cSld>
  <p:clrMapOvr>
    <a:masterClrMapping/>
  </p:clrMapOvr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73B1E53-104D-4E24-83B4-5A2834FA6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7087"/>
      </p:ext>
    </p:extLst>
  </p:cSld>
  <p:clrMapOvr>
    <a:masterClrMapping/>
  </p:clrMapOvr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29804F3-84EE-4235-BF39-35A39EF07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40146"/>
      </p:ext>
    </p:extLst>
  </p:cSld>
  <p:clrMapOvr>
    <a:masterClrMapping/>
  </p:clrMapOvr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700" y="0"/>
            <a:ext cx="4940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58A1827-3D65-49E5-A7E5-8421CEA72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824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AF476-5E8B-45B6-AC7D-3D05207EB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76916"/>
      </p:ext>
    </p:extLst>
  </p:cSld>
  <p:clrMapOvr>
    <a:masterClrMapping/>
  </p:clrMapOvr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SC-Global-Title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79907" name="Rectangle 3"/>
          <p:cNvSpPr>
            <a:spLocks noGrp="1" noChangeArrowheads="1"/>
          </p:cNvSpPr>
          <p:nvPr>
            <p:ph type="ctrTitle"/>
          </p:nvPr>
        </p:nvSpPr>
        <p:spPr bwMode="blackWhite">
          <a:xfrm>
            <a:off x="1203679" y="3500438"/>
            <a:ext cx="6736644" cy="1107996"/>
          </a:xfrm>
          <a:extLst/>
        </p:spPr>
        <p:txBody>
          <a:bodyPr anchor="t"/>
          <a:lstStyle>
            <a:lvl1pPr algn="ctr" defTabSz="915988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77990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125788"/>
            <a:ext cx="6400800" cy="304800"/>
          </a:xfrm>
          <a:extLst/>
        </p:spPr>
        <p:txBody>
          <a:bodyPr lIns="91440" tIns="45720" rIns="91440" bIns="45720" anchor="b"/>
          <a:lstStyle>
            <a:lvl1pPr marL="0" indent="0" algn="ctr" defTabSz="914400">
              <a:spcBef>
                <a:spcPct val="0"/>
              </a:spcBef>
              <a:buClrTx/>
              <a:buFontTx/>
              <a:buNone/>
              <a:defRPr sz="20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1263710"/>
      </p:ext>
    </p:extLst>
  </p:cSld>
  <p:clrMapOvr>
    <a:masterClrMapping/>
  </p:clrMapOvr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5145"/>
      </p:ext>
    </p:extLst>
  </p:cSld>
  <p:clrMapOvr>
    <a:masterClrMapping/>
  </p:clrMapOvr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1079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628161"/>
      </p:ext>
    </p:extLst>
  </p:cSld>
  <p:clrMapOvr>
    <a:masterClrMapping/>
  </p:clrMapOvr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4456" y="1598613"/>
            <a:ext cx="3776133" cy="349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056" y="1598613"/>
            <a:ext cx="3776133" cy="349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24677"/>
      </p:ext>
    </p:extLst>
  </p:cSld>
  <p:clrMapOvr>
    <a:masterClrMapping/>
  </p:clrMapOvr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9040"/>
            <a:ext cx="8229600" cy="49859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04343"/>
      </p:ext>
    </p:extLst>
  </p:cSld>
  <p:clrMapOvr>
    <a:masterClrMapping/>
  </p:clrMapOvr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95426"/>
      </p:ext>
    </p:extLst>
  </p:cSld>
  <p:clrMapOvr>
    <a:masterClrMapping/>
  </p:clrMapOvr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02553"/>
      </p:ext>
    </p:extLst>
  </p:cSld>
  <p:clrMapOvr>
    <a:masterClrMapping/>
  </p:clrMapOvr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1102"/>
            <a:ext cx="3008489" cy="55399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135951"/>
      </p:ext>
    </p:extLst>
  </p:cSld>
  <p:clrMapOvr>
    <a:masterClrMapping/>
  </p:clrMapOvr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5090339"/>
            <a:ext cx="5486400" cy="27699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766389"/>
      </p:ext>
    </p:extLst>
  </p:cSld>
  <p:clrMapOvr>
    <a:masterClrMapping/>
  </p:clrMapOvr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071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05945-8429-486E-80DF-5D36B6E72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20686"/>
      </p:ext>
    </p:extLst>
  </p:cSld>
  <p:clrMapOvr>
    <a:masterClrMapping/>
  </p:clrMapOvr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0257" y="582613"/>
            <a:ext cx="997196" cy="4513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4457" y="582613"/>
            <a:ext cx="5630333" cy="4513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28284"/>
      </p:ext>
    </p:extLst>
  </p:cSld>
  <p:clrMapOvr>
    <a:masterClrMapping/>
  </p:clrMapOvr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456" y="577727"/>
            <a:ext cx="7687733" cy="4985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94456" y="1598613"/>
            <a:ext cx="7687733" cy="349726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616227930"/>
      </p:ext>
    </p:extLst>
  </p:cSld>
  <p:clrMapOvr>
    <a:masterClrMapping/>
  </p:clrMapOvr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456" y="577727"/>
            <a:ext cx="7687733" cy="4985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94456" y="1598613"/>
            <a:ext cx="7687733" cy="3497262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399577196"/>
      </p:ext>
    </p:extLst>
  </p:cSld>
  <p:clrMapOvr>
    <a:masterClrMapping/>
  </p:clrMapOvr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456" y="577727"/>
            <a:ext cx="7687733" cy="4985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4456" y="1598613"/>
            <a:ext cx="3776133" cy="349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6056" y="1598614"/>
            <a:ext cx="3776133" cy="1671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06056" y="3422651"/>
            <a:ext cx="3776133" cy="1673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68364"/>
      </p:ext>
    </p:extLst>
  </p:cSld>
  <p:clrMapOvr>
    <a:masterClrMapping/>
  </p:clrMapOvr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456" y="577727"/>
            <a:ext cx="7687733" cy="4985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94456" y="1598613"/>
            <a:ext cx="3776133" cy="349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056" y="1598613"/>
            <a:ext cx="3776133" cy="349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93844"/>
      </p:ext>
    </p:extLst>
  </p:cSld>
  <p:clrMapOvr>
    <a:masterClrMapping/>
  </p:clrMapOvr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5" name="Picture 6" descr="P:\CCS_PPT\ppt\cover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line-tagENG185k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429000"/>
            <a:ext cx="4876800" cy="838200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92398"/>
      </p:ext>
    </p:extLst>
  </p:cSld>
  <p:clrMapOvr>
    <a:masterClrMapping/>
  </p:clrMapOvr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62000" y="2286000"/>
            <a:ext cx="3238500" cy="30480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2286000"/>
            <a:ext cx="32385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056802"/>
      </p:ext>
    </p:extLst>
  </p:cSld>
  <p:clrMapOvr>
    <a:masterClrMapping/>
  </p:clrMapOvr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286000"/>
            <a:ext cx="32385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2286000"/>
            <a:ext cx="32385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0459438"/>
      </p:ext>
    </p:extLst>
  </p:cSld>
  <p:clrMapOvr>
    <a:masterClrMapping/>
  </p:clrMapOvr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323039"/>
      </p:ext>
    </p:extLst>
  </p:cSld>
  <p:clrMapOvr>
    <a:masterClrMapping/>
  </p:clrMapOvr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35150" y="2286000"/>
            <a:ext cx="6265863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43601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4D130-7141-48DC-8F84-8C8CD8B5F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91874"/>
      </p:ext>
    </p:extLst>
  </p:cSld>
  <p:clrMapOvr>
    <a:masterClrMapping/>
  </p:clrMapOvr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835150" y="2286000"/>
            <a:ext cx="6265863" cy="40227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837985050"/>
      </p:ext>
    </p:extLst>
  </p:cSld>
  <p:clrMapOvr>
    <a:masterClrMapping/>
  </p:clrMapOvr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2186729"/>
      </p:ext>
    </p:extLst>
  </p:cSld>
  <p:clrMapOvr>
    <a:masterClrMapping/>
  </p:clrMapOvr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F608047-8970-4F8A-8D26-858591170DEE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9B592DB-C316-4856-9762-09F09610E0E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937379"/>
      </p:ext>
    </p:extLst>
  </p:cSld>
  <p:clrMapOvr>
    <a:masterClrMapping/>
  </p:clrMapOvr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5" name="Picture 6" descr="P:\CCS_PPT\ppt\cover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line-tagENG185k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429000"/>
            <a:ext cx="4876800" cy="838200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55755"/>
      </p:ext>
    </p:extLst>
  </p:cSld>
  <p:clrMapOvr>
    <a:masterClrMapping/>
  </p:clrMapOvr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62000" y="2286000"/>
            <a:ext cx="3238500" cy="30480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2286000"/>
            <a:ext cx="32385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3090823"/>
      </p:ext>
    </p:extLst>
  </p:cSld>
  <p:clrMapOvr>
    <a:masterClrMapping/>
  </p:clrMapOvr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286000"/>
            <a:ext cx="32385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2286000"/>
            <a:ext cx="32385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8744894"/>
      </p:ext>
    </p:extLst>
  </p:cSld>
  <p:clrMapOvr>
    <a:masterClrMapping/>
  </p:clrMapOvr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663919"/>
      </p:ext>
    </p:extLst>
  </p:cSld>
  <p:clrMapOvr>
    <a:masterClrMapping/>
  </p:clrMapOvr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35150" y="2286000"/>
            <a:ext cx="6265863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8228533"/>
      </p:ext>
    </p:extLst>
  </p:cSld>
  <p:clrMapOvr>
    <a:masterClrMapping/>
  </p:clrMapOvr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835150" y="2286000"/>
            <a:ext cx="6265863" cy="40227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987109766"/>
      </p:ext>
    </p:extLst>
  </p:cSld>
  <p:clrMapOvr>
    <a:masterClrMapping/>
  </p:clrMapOvr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51874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BEE2-0AE0-4027-8C56-03199BACD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62581"/>
      </p:ext>
    </p:extLst>
  </p:cSld>
  <p:clrMapOvr>
    <a:masterClrMapping/>
  </p:clrMapOvr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80D9306-55E2-46A8-97D4-3E68CFE849B7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F4D5261-3B1C-465F-A4F2-2C9A29BFB0A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3586384"/>
      </p:ext>
    </p:extLst>
  </p:cSld>
  <p:clrMapOvr>
    <a:masterClrMapping/>
  </p:clrMapOvr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1" descr="PLATO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271463"/>
            <a:ext cx="30384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9188" y="4005263"/>
            <a:ext cx="6908800" cy="431800"/>
          </a:xfrm>
          <a:ln algn="ctr"/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120775" y="3429000"/>
            <a:ext cx="6913563" cy="53340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49768"/>
      </p:ext>
    </p:extLst>
  </p:cSld>
  <p:clrMapOvr>
    <a:masterClrMapping/>
  </p:clrMapOvr>
  <p:transition>
    <p:wipe dir="r"/>
  </p:transition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238727"/>
      </p:ext>
    </p:extLst>
  </p:cSld>
  <p:clrMapOvr>
    <a:masterClrMapping/>
  </p:clrMapOvr>
  <p:transition>
    <p:wipe dir="r"/>
  </p:transition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480844"/>
      </p:ext>
    </p:extLst>
  </p:cSld>
  <p:clrMapOvr>
    <a:masterClrMapping/>
  </p:clrMapOvr>
  <p:transition>
    <p:wipe dir="r"/>
  </p:transition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975276"/>
      </p:ext>
    </p:extLst>
  </p:cSld>
  <p:clrMapOvr>
    <a:masterClrMapping/>
  </p:clrMapOvr>
  <p:transition>
    <p:wipe dir="r"/>
  </p:transition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903713"/>
      </p:ext>
    </p:extLst>
  </p:cSld>
  <p:clrMapOvr>
    <a:masterClrMapping/>
  </p:clrMapOvr>
  <p:transition>
    <p:wipe dir="r"/>
  </p:transition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835192"/>
      </p:ext>
    </p:extLst>
  </p:cSld>
  <p:clrMapOvr>
    <a:masterClrMapping/>
  </p:clrMapOvr>
  <p:transition>
    <p:wipe dir="r"/>
  </p:transition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212426"/>
      </p:ext>
    </p:extLst>
  </p:cSld>
  <p:clrMapOvr>
    <a:masterClrMapping/>
  </p:clrMapOvr>
  <p:transition>
    <p:wipe dir="r"/>
  </p:transition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5149794"/>
      </p:ext>
    </p:extLst>
  </p:cSld>
  <p:clrMapOvr>
    <a:masterClrMapping/>
  </p:clrMapOvr>
  <p:transition>
    <p:wipe dir="r"/>
  </p:transition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736080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E2D7B-A9FD-4675-89CC-A2A9465F0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40536"/>
      </p:ext>
    </p:extLst>
  </p:cSld>
  <p:clrMapOvr>
    <a:masterClrMapping/>
  </p:clrMapOvr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702510"/>
      </p:ext>
    </p:extLst>
  </p:cSld>
  <p:clrMapOvr>
    <a:masterClrMapping/>
  </p:clrMapOvr>
  <p:transition>
    <p:wipe dir="r"/>
  </p:transition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264461"/>
      </p:ext>
    </p:extLst>
  </p:cSld>
  <p:clrMapOvr>
    <a:masterClrMapping/>
  </p:clrMapOvr>
  <p:transition>
    <p:wipe dir="r"/>
  </p:transition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048625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5775" y="1006475"/>
            <a:ext cx="8058150" cy="50355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25654354"/>
      </p:ext>
    </p:extLst>
  </p:cSld>
  <p:clrMapOvr>
    <a:masterClrMapping/>
  </p:clrMapOvr>
  <p:transition>
    <p:wipe dir="r"/>
  </p:transition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1633122-3FC4-4AC9-A201-559B365CE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50608"/>
      </p:ext>
    </p:extLst>
  </p:cSld>
  <p:clrMapOvr>
    <a:masterClrMapping/>
  </p:clrMapOvr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18EA502-61A0-4197-A80C-86A40E681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52482"/>
      </p:ext>
    </p:extLst>
  </p:cSld>
  <p:clrMapOvr>
    <a:masterClrMapping/>
  </p:clrMapOvr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57C832B-B0AE-465F-90AE-23C5FBE94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18348"/>
      </p:ext>
    </p:extLst>
  </p:cSld>
  <p:clrMapOvr>
    <a:masterClrMapping/>
  </p:clrMapOvr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3AA2C11-D3A4-402A-8302-3A3D4A2FF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0996"/>
      </p:ext>
    </p:extLst>
  </p:cSld>
  <p:clrMapOvr>
    <a:masterClrMapping/>
  </p:clrMapOvr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F556F5F-3431-4FE3-867B-9ED29877E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45523"/>
      </p:ext>
    </p:extLst>
  </p:cSld>
  <p:clrMapOvr>
    <a:masterClrMapping/>
  </p:clrMapOvr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E67240E-5F97-4724-9956-E591B3086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39973"/>
      </p:ext>
    </p:extLst>
  </p:cSld>
  <p:clrMapOvr>
    <a:masterClrMapping/>
  </p:clrMapOvr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EB05D4E-0DE4-4595-9A9F-DA45C97C9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982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8E837-F5A1-4B00-AF74-10EE50FAA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19463"/>
      </p:ext>
    </p:extLst>
  </p:cSld>
  <p:clrMapOvr>
    <a:masterClrMapping/>
  </p:clrMapOvr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0118640-0CCB-4C42-B82B-26F06DEED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22974"/>
      </p:ext>
    </p:extLst>
  </p:cSld>
  <p:clrMapOvr>
    <a:masterClrMapping/>
  </p:clrMapOvr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C50EF31-2C9C-4AEB-A600-6111BA4A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1481"/>
      </p:ext>
    </p:extLst>
  </p:cSld>
  <p:clrMapOvr>
    <a:masterClrMapping/>
  </p:clrMapOvr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F90E92E-B9F4-4143-91B1-69A8F8179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66083"/>
      </p:ext>
    </p:extLst>
  </p:cSld>
  <p:clrMapOvr>
    <a:masterClrMapping/>
  </p:clrMapOvr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FE42A07-5D5D-48D6-9A32-3583CD6F9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61517"/>
      </p:ext>
    </p:extLst>
  </p:cSld>
  <p:clrMapOvr>
    <a:masterClrMapping/>
  </p:clrMapOvr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700" y="0"/>
            <a:ext cx="4940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4DEC837-23EC-4071-8576-6FA6EA2BC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28381"/>
      </p:ext>
    </p:extLst>
  </p:cSld>
  <p:clrMapOvr>
    <a:masterClrMapping/>
  </p:clrMapOvr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F7B1-9AE1-4606-8E9E-96F7702C729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5742-62FD-4CC7-BDF3-B85E75BE2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6436"/>
      </p:ext>
    </p:extLst>
  </p:cSld>
  <p:clrMapOvr>
    <a:masterClrMapping/>
  </p:clrMapOvr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9D56-A930-47F1-A220-5F028854686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4C349-1F86-465D-AB82-71B381EE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09572"/>
      </p:ext>
    </p:extLst>
  </p:cSld>
  <p:clrMapOvr>
    <a:masterClrMapping/>
  </p:clrMapOvr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6FB6D-6BB8-4C49-B5AE-AF9FC0135A2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32EDC-9CBA-499F-8A64-660EAF43A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52005"/>
      </p:ext>
    </p:extLst>
  </p:cSld>
  <p:clrMapOvr>
    <a:masterClrMapping/>
  </p:clrMapOvr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F497C-875D-4D13-953B-CC0BF98B590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68C6-594A-48AD-90E1-F9B5A20B1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83113"/>
      </p:ext>
    </p:extLst>
  </p:cSld>
  <p:clrMapOvr>
    <a:masterClrMapping/>
  </p:clrMapOvr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8D56A-33C2-46EE-986A-B2EFAF24C65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CD85D-6CAF-41B5-B16C-0639B94B3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5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86340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184E2-50C9-43A1-9A4E-918D13BE5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47203"/>
      </p:ext>
    </p:extLst>
  </p:cSld>
  <p:clrMapOvr>
    <a:masterClrMapping/>
  </p:clrMapOvr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8802-1EB3-4F7B-9DBE-6B35862B2E5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283B-356C-4268-8C44-E89A7575C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48861"/>
      </p:ext>
    </p:extLst>
  </p:cSld>
  <p:clrMapOvr>
    <a:masterClrMapping/>
  </p:clrMapOvr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1F68-776F-4DAE-90D9-45227D6208D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5DEEE-D352-4F5B-8D8F-A4375528D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71537"/>
      </p:ext>
    </p:extLst>
  </p:cSld>
  <p:clrMapOvr>
    <a:masterClrMapping/>
  </p:clrMapOvr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380B9-F7DE-426A-8587-B4B592AE165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CB522-A270-46BC-8A1E-B4A6E3C5B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6819"/>
      </p:ext>
    </p:extLst>
  </p:cSld>
  <p:clrMapOvr>
    <a:masterClrMapping/>
  </p:clrMapOvr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A27C6-C7C0-48A2-B128-D42B2CBD174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22684-2620-4BC9-A79A-61A56C1D2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2711"/>
      </p:ext>
    </p:extLst>
  </p:cSld>
  <p:clrMapOvr>
    <a:masterClrMapping/>
  </p:clrMapOvr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24DCF-81E7-42AB-A98E-272543802FD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BB56-A513-4D6B-B99D-ABF7C6D5A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23697"/>
      </p:ext>
    </p:extLst>
  </p:cSld>
  <p:clrMapOvr>
    <a:masterClrMapping/>
  </p:clrMapOvr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9B40-BF72-4D7A-B1AC-93D4CDEF4F0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93E5A-06C9-4107-8FD1-AF5FF7E16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68503"/>
      </p:ext>
    </p:extLst>
  </p:cSld>
  <p:clrMapOvr>
    <a:masterClrMapping/>
  </p:clrMapOvr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5" name="Picture 6" descr="P:\CCS_PPT\ppt\cover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line-tagENG185k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429000"/>
            <a:ext cx="4876800" cy="838200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89099"/>
      </p:ext>
    </p:extLst>
  </p:cSld>
  <p:clrMapOvr>
    <a:masterClrMapping/>
  </p:clrMapOvr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62000" y="2286000"/>
            <a:ext cx="3238500" cy="30480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2286000"/>
            <a:ext cx="32385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6951578"/>
      </p:ext>
    </p:extLst>
  </p:cSld>
  <p:clrMapOvr>
    <a:masterClrMapping/>
  </p:clrMapOvr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286000"/>
            <a:ext cx="32385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2286000"/>
            <a:ext cx="32385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6929431"/>
      </p:ext>
    </p:extLst>
  </p:cSld>
  <p:clrMapOvr>
    <a:masterClrMapping/>
  </p:clrMapOvr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2221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B4643-AF12-4761-8354-039A6A16B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43853"/>
      </p:ext>
    </p:extLst>
  </p:cSld>
  <p:clrMapOvr>
    <a:masterClrMapping/>
  </p:clrMapOvr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35150" y="2286000"/>
            <a:ext cx="6265863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8663851"/>
      </p:ext>
    </p:extLst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835150" y="2286000"/>
            <a:ext cx="6265863" cy="40227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992543649"/>
      </p:ext>
    </p:extLst>
  </p:cSld>
  <p:clrMapOvr>
    <a:masterClrMapping/>
  </p:clrMapOvr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7569609"/>
      </p:ext>
    </p:extLst>
  </p:cSld>
  <p:clrMapOvr>
    <a:masterClrMapping/>
  </p:clrMapOvr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3736E9-F1CD-40E7-AEDA-B84A52AFF9A6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88CD566-AA1E-452D-8178-CA24CBC3D0D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9156890"/>
      </p:ext>
    </p:extLst>
  </p:cSld>
  <p:clrMapOvr>
    <a:masterClrMapping/>
  </p:clrMapOvr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5" name="Picture 6" descr="P:\CCS_PPT\ppt\cover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line-tagENG185k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429000"/>
            <a:ext cx="4876800" cy="838200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75959"/>
      </p:ext>
    </p:extLst>
  </p:cSld>
  <p:clrMapOvr>
    <a:masterClrMapping/>
  </p:clrMapOvr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1_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62000" y="2286000"/>
            <a:ext cx="3238500" cy="30480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2286000"/>
            <a:ext cx="32385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9120735"/>
      </p:ext>
    </p:extLst>
  </p:cSld>
  <p:clrMapOvr>
    <a:masterClrMapping/>
  </p:clrMapOvr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286000"/>
            <a:ext cx="32385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2286000"/>
            <a:ext cx="32385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0825882"/>
      </p:ext>
    </p:extLst>
  </p:cSld>
  <p:clrMapOvr>
    <a:masterClrMapping/>
  </p:clrMapOvr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706279"/>
      </p:ext>
    </p:extLst>
  </p:cSld>
  <p:clrMapOvr>
    <a:masterClrMapping/>
  </p:clrMapOvr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35150" y="2286000"/>
            <a:ext cx="6265863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1990677"/>
      </p:ext>
    </p:extLst>
  </p:cSld>
  <p:clrMapOvr>
    <a:masterClrMapping/>
  </p:clrMapOvr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835150" y="2286000"/>
            <a:ext cx="6265863" cy="40227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40907917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26BB5-355D-4743-B46A-66304DCD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53092"/>
      </p:ext>
    </p:extLst>
  </p:cSld>
  <p:clrMapOvr>
    <a:masterClrMapping/>
  </p:clrMapOvr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5306343"/>
      </p:ext>
    </p:extLst>
  </p:cSld>
  <p:clrMapOvr>
    <a:masterClrMapping/>
  </p:clrMapOvr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EB21A6-745F-4124-9E40-5B54EB2081EB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BED40A2-77AF-45B2-AC12-FDFD67EF87C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5171640"/>
      </p:ext>
    </p:extLst>
  </p:cSld>
  <p:clrMapOvr>
    <a:masterClrMapping/>
  </p:clrMapOvr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1" descr="PLATO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271463"/>
            <a:ext cx="30384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9188" y="4005263"/>
            <a:ext cx="6908800" cy="431800"/>
          </a:xfrm>
          <a:ln algn="ctr"/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120775" y="3429000"/>
            <a:ext cx="6913563" cy="53340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7941"/>
      </p:ext>
    </p:extLst>
  </p:cSld>
  <p:clrMapOvr>
    <a:masterClrMapping/>
  </p:clrMapOvr>
  <p:transition/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233225"/>
      </p:ext>
    </p:extLst>
  </p:cSld>
  <p:clrMapOvr>
    <a:masterClrMapping/>
  </p:clrMapOvr>
  <p:transition/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422692"/>
      </p:ext>
    </p:extLst>
  </p:cSld>
  <p:clrMapOvr>
    <a:masterClrMapping/>
  </p:clrMapOvr>
  <p:transition/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886963"/>
      </p:ext>
    </p:extLst>
  </p:cSld>
  <p:clrMapOvr>
    <a:masterClrMapping/>
  </p:clrMapOvr>
  <p:transition/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065037"/>
      </p:ext>
    </p:extLst>
  </p:cSld>
  <p:clrMapOvr>
    <a:masterClrMapping/>
  </p:clrMapOvr>
  <p:transition/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78184"/>
      </p:ext>
    </p:extLst>
  </p:cSld>
  <p:clrMapOvr>
    <a:masterClrMapping/>
  </p:clrMapOvr>
  <p:transition/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695942"/>
      </p:ext>
    </p:extLst>
  </p:cSld>
  <p:clrMapOvr>
    <a:masterClrMapping/>
  </p:clrMapOvr>
  <p:transition/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367466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D8EB4-E2A7-4016-90CD-7212627AC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72498"/>
      </p:ext>
    </p:extLst>
  </p:cSld>
  <p:clrMapOvr>
    <a:masterClrMapping/>
  </p:clrMapOvr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961015"/>
      </p:ext>
    </p:extLst>
  </p:cSld>
  <p:clrMapOvr>
    <a:masterClrMapping/>
  </p:clrMapOvr>
  <p:transition/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621804"/>
      </p:ext>
    </p:extLst>
  </p:cSld>
  <p:clrMapOvr>
    <a:masterClrMapping/>
  </p:clrMapOvr>
  <p:transition/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560799"/>
      </p:ext>
    </p:extLst>
  </p:cSld>
  <p:clrMapOvr>
    <a:masterClrMapping/>
  </p:clrMapOvr>
  <p:transition/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048625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5775" y="1006475"/>
            <a:ext cx="8058150" cy="50355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60427732"/>
      </p:ext>
    </p:extLst>
  </p:cSld>
  <p:clrMapOvr>
    <a:masterClrMapping/>
  </p:clrMapOvr>
  <p:transition/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1A85894-3B8A-4C1F-A6E1-E44112FE8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1155"/>
      </p:ext>
    </p:extLst>
  </p:cSld>
  <p:clrMapOvr>
    <a:masterClrMapping/>
  </p:clrMapOvr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4C6F43F-6775-4EEA-BFE7-D36B7CB89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03180"/>
      </p:ext>
    </p:extLst>
  </p:cSld>
  <p:clrMapOvr>
    <a:masterClrMapping/>
  </p:clrMapOvr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9BD5CFC-BC64-4A34-B685-406F272A1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54595"/>
      </p:ext>
    </p:extLst>
  </p:cSld>
  <p:clrMapOvr>
    <a:masterClrMapping/>
  </p:clrMapOvr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C0D44CA-37C4-4C3E-B233-77181CE49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66171"/>
      </p:ext>
    </p:extLst>
  </p:cSld>
  <p:clrMapOvr>
    <a:masterClrMapping/>
  </p:clrMapOvr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289D47A-C10C-42D8-B07E-04458796D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8317"/>
      </p:ext>
    </p:extLst>
  </p:cSld>
  <p:clrMapOvr>
    <a:masterClrMapping/>
  </p:clrMapOvr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8364CD0-E304-45AB-9CE7-C50666644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068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69071-F288-4118-8FBC-EFDE50F4C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1393"/>
      </p:ext>
    </p:extLst>
  </p:cSld>
  <p:clrMapOvr>
    <a:masterClrMapping/>
  </p:clrMapOvr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115537F-5576-4D3A-ACD9-02E5D8540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52913"/>
      </p:ext>
    </p:extLst>
  </p:cSld>
  <p:clrMapOvr>
    <a:masterClrMapping/>
  </p:clrMapOvr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A3A787E-7FC3-4A45-B856-2F300902D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36994"/>
      </p:ext>
    </p:extLst>
  </p:cSld>
  <p:clrMapOvr>
    <a:masterClrMapping/>
  </p:clrMapOvr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A6FE15A-1166-4805-9BD7-CBBD7EF7B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37602"/>
      </p:ext>
    </p:extLst>
  </p:cSld>
  <p:clrMapOvr>
    <a:masterClrMapping/>
  </p:clrMapOvr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61F402E-F9D7-4F7A-B308-9E7C75B45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63675"/>
      </p:ext>
    </p:extLst>
  </p:cSld>
  <p:clrMapOvr>
    <a:masterClrMapping/>
  </p:clrMapOvr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CB92752-84E6-433F-95EB-A10A8C421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62884"/>
      </p:ext>
    </p:extLst>
  </p:cSld>
  <p:clrMapOvr>
    <a:masterClrMapping/>
  </p:clrMapOvr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700" y="0"/>
            <a:ext cx="4940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C14E88E-71FF-49B9-9552-1A288F7D5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35939"/>
      </p:ext>
    </p:extLst>
  </p:cSld>
  <p:clrMapOvr>
    <a:masterClrMapping/>
  </p:clrMapOvr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 flipV="1">
            <a:off x="0" y="1958975"/>
            <a:ext cx="3121025" cy="0"/>
          </a:xfrm>
          <a:prstGeom prst="line">
            <a:avLst/>
          </a:prstGeom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tigclogo300-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681038"/>
            <a:ext cx="270192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 rot="10800000" flipV="1">
            <a:off x="6022975" y="1958975"/>
            <a:ext cx="3121025" cy="0"/>
          </a:xfrm>
          <a:prstGeom prst="line">
            <a:avLst/>
          </a:prstGeom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3044"/>
            <a:ext cx="7772400" cy="1013099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21718"/>
            <a:ext cx="6400800" cy="90058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17154"/>
      </p:ext>
    </p:extLst>
  </p:cSld>
  <p:clrMapOvr>
    <a:masterClrMapping/>
  </p:clrMapOvr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tigclogo300-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4025" y="6246813"/>
            <a:ext cx="495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70DF-21DD-46C9-8ECB-FAD8259577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99936"/>
      </p:ext>
    </p:extLst>
  </p:cSld>
  <p:clrMapOvr>
    <a:masterClrMapping/>
  </p:clrMapOvr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tigclogo300-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4025" y="6246813"/>
            <a:ext cx="495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80BB2-B16E-4783-9AB1-70900B48BD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77023"/>
      </p:ext>
    </p:extLst>
  </p:cSld>
  <p:clrMapOvr>
    <a:masterClrMapping/>
  </p:clrMapOvr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5400000">
            <a:off x="-1665287" y="4051300"/>
            <a:ext cx="5614988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tigclogo300-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02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856" y="1219200"/>
            <a:ext cx="7434943" cy="4906963"/>
          </a:xfrm>
        </p:spPr>
        <p:txBody>
          <a:bodyPr/>
          <a:lstStyle>
            <a:lvl1pPr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7201" y="1219200"/>
            <a:ext cx="675139" cy="4906963"/>
          </a:xfrm>
        </p:spPr>
        <p:txBody>
          <a:bodyPr/>
          <a:lstStyle>
            <a:lvl1pPr algn="r">
              <a:buNone/>
              <a:defRPr/>
            </a:lvl1pPr>
            <a:lvl2pPr algn="r">
              <a:buFont typeface="Arial"/>
              <a:buChar char="•"/>
              <a:defRPr/>
            </a:lvl2pPr>
            <a:lvl3pPr algn="r">
              <a:buFont typeface="Arial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4025" y="6246813"/>
            <a:ext cx="495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80888-2BAA-4B48-B1FF-F13E68FA40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484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B271E-5287-4A51-8A85-967E40E78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43613"/>
      </p:ext>
    </p:extLst>
  </p:cSld>
  <p:clrMapOvr>
    <a:masterClrMapping/>
  </p:clrMapOvr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05038"/>
            <a:ext cx="9144000" cy="7016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tigclogo300-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676501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41414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2204400"/>
            <a:ext cx="8229600" cy="702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242050"/>
            <a:ext cx="388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B1D6F-FC2F-4A34-B95D-C7C4D4C088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688"/>
      </p:ext>
    </p:extLst>
  </p:cSld>
  <p:clrMapOvr>
    <a:masterClrMapping/>
  </p:clrMapOvr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281369"/>
      </p:ext>
    </p:extLst>
  </p:cSld>
  <p:clrMapOvr>
    <a:masterClrMapping/>
  </p:clrMapOvr>
  <p:transition>
    <p:wipe dir="r"/>
  </p:transition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 flipV="1">
            <a:off x="0" y="1958975"/>
            <a:ext cx="3121025" cy="0"/>
          </a:xfrm>
          <a:prstGeom prst="line">
            <a:avLst/>
          </a:prstGeom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681038"/>
            <a:ext cx="270192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rot="10800000" flipV="1">
            <a:off x="6022975" y="1958975"/>
            <a:ext cx="3121025" cy="0"/>
          </a:xfrm>
          <a:prstGeom prst="line">
            <a:avLst/>
          </a:prstGeom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3044"/>
            <a:ext cx="7772400" cy="1013099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21718"/>
            <a:ext cx="6400800" cy="90058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49856"/>
      </p:ext>
    </p:extLst>
  </p:cSld>
  <p:clrMapOvr>
    <a:masterClrMapping/>
  </p:clrMapOvr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4025" y="6246813"/>
            <a:ext cx="495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A189-AB88-488E-9C17-8FFD0E0A1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90083"/>
      </p:ext>
    </p:extLst>
  </p:cSld>
  <p:clrMapOvr>
    <a:masterClrMapping/>
  </p:clrMapOvr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4025" y="6246813"/>
            <a:ext cx="495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22B84-16B2-4BA1-AA20-A6CD68E78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3705"/>
      </p:ext>
    </p:extLst>
  </p:cSld>
  <p:clrMapOvr>
    <a:masterClrMapping/>
  </p:clrMapOvr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665287" y="4051300"/>
            <a:ext cx="5614988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02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856" y="1219200"/>
            <a:ext cx="7434943" cy="4906963"/>
          </a:xfrm>
        </p:spPr>
        <p:txBody>
          <a:bodyPr/>
          <a:lstStyle>
            <a:lvl1pPr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7201" y="1219200"/>
            <a:ext cx="675139" cy="4906963"/>
          </a:xfrm>
        </p:spPr>
        <p:txBody>
          <a:bodyPr/>
          <a:lstStyle>
            <a:lvl1pPr algn="r">
              <a:buNone/>
              <a:defRPr/>
            </a:lvl1pPr>
            <a:lvl2pPr algn="r">
              <a:buFont typeface="Arial"/>
              <a:buChar char="•"/>
              <a:defRPr/>
            </a:lvl2pPr>
            <a:lvl3pPr algn="r">
              <a:buFont typeface="Arial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4025" y="6246813"/>
            <a:ext cx="495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5119F-2D19-446E-953C-996CB674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23742"/>
      </p:ext>
    </p:extLst>
  </p:cSld>
  <p:clrMapOvr>
    <a:masterClrMapping/>
  </p:clrMapOvr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05038"/>
            <a:ext cx="9144000" cy="7016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676501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41414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2204400"/>
            <a:ext cx="8229600" cy="702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242050"/>
            <a:ext cx="388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50AD8-6464-48F0-901D-6B09240BAB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79782"/>
      </p:ext>
    </p:extLst>
  </p:cSld>
  <p:clrMapOvr>
    <a:masterClrMapping/>
  </p:clrMapOvr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343F6E-BC67-4891-9B7C-EDC938922B2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F4726F-17ED-44C8-9DFD-95DC00973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23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1D853-4ADD-4279-B127-74E553E4A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13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ECC9F-573D-44F1-8074-E4A6CA659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69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BBAB5-43A1-4815-935E-9B2181F83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137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53919-53E6-403B-88C6-532674E7A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48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33824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5E79B-0CEF-4EC1-A9A1-E0AB91631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139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AC446-2415-45EE-8523-43674DC36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530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83032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36812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14292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750" y="1598613"/>
            <a:ext cx="3767138" cy="349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598613"/>
            <a:ext cx="3768725" cy="349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82042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87339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00519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063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810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76416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2586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20900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577850"/>
            <a:ext cx="1920875" cy="4518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3750" y="577850"/>
            <a:ext cx="5614988" cy="4518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74611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06249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11372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527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7233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62416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447119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097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28291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6685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7787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99916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23320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77402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88372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42979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58894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824948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865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533511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9301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61923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6556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677090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32705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2928301"/>
      </p:ext>
    </p:extLst>
  </p:cSld>
  <p:clrMapOvr>
    <a:masterClrMapping/>
  </p:clrMapOvr>
  <p:transition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506124"/>
      </p:ext>
    </p:extLst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578442"/>
      </p:ext>
    </p:extLst>
  </p:cSld>
  <p:clrMapOvr>
    <a:masterClrMapping/>
  </p:clrMapOvr>
  <p:transition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8601551"/>
      </p:ext>
    </p:extLst>
  </p:cSld>
  <p:clrMapOvr>
    <a:masterClrMapping/>
  </p:clrMapOvr>
  <p:transition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1433466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5539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7614047"/>
      </p:ext>
    </p:extLst>
  </p:cSld>
  <p:clrMapOvr>
    <a:masterClrMapping/>
  </p:clrMapOvr>
  <p:transition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341542"/>
      </p:ext>
    </p:extLst>
  </p:cSld>
  <p:clrMapOvr>
    <a:masterClrMapping/>
  </p:clrMapOvr>
  <p:transition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1039737"/>
      </p:ext>
    </p:extLst>
  </p:cSld>
  <p:clrMapOvr>
    <a:masterClrMapping/>
  </p:clrMapOvr>
  <p:transition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49455"/>
      </p:ext>
    </p:extLst>
  </p:cSld>
  <p:clrMapOvr>
    <a:masterClrMapping/>
  </p:clrMapOvr>
  <p:transition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7991017"/>
      </p:ext>
    </p:extLst>
  </p:cSld>
  <p:clrMapOvr>
    <a:masterClrMapping/>
  </p:clrMapOvr>
  <p:transition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0564366"/>
      </p:ext>
    </p:extLst>
  </p:cSld>
  <p:clrMapOvr>
    <a:masterClrMapping/>
  </p:clrMapOvr>
  <p:transition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00ED-309E-40AB-83D3-27ADBDD38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7131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8B6E4-C5DB-4074-B447-053589602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9945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917D-62B6-4114-895A-0FBF10389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1230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3C749-FC46-4541-A7D6-DA9CE0E8C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05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81292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B6A64-5245-4AE1-AE9E-2202E31E2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0061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844EF-050F-4295-BBFD-DF804A434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7345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A8B04-C7A1-4ABE-976C-B2530825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4885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15D61-8FAD-41CA-A384-5195418B3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9407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D10D8-1BE0-4786-B9D5-2D601601E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3021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40DBA-DA72-43C3-870A-97F41CCF9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5766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F047A-B4DD-444A-9FA2-95DD8D24A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3373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EFF7-B3D1-428D-B7D1-AF6B2C6AF61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429E4-5C4F-4AD7-9087-363FF732B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6266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941D2-2D0E-4BAB-B5FA-335F8B915F4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75D2B-5055-408B-9D5F-E5D388469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3062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57C1-0201-400D-9614-FA169E534DB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BB30F-FCD0-4CA4-9479-D8AE4A9FA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30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7687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3965-2FE1-4517-92AD-43604E929E3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CB0F3-D136-4E54-B290-6659D0B3B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0842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27C61-D878-40F9-AE35-45935DF4315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3E830-24D6-4F77-A038-C0933EDB7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979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872C4-1A4E-48C7-B745-007C6BB80E8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5A49C-0857-4AB4-822F-1B67CB322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0537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103EB-AE29-4C3A-8D51-DB5E8FB3FF9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B85F-2FB3-449D-897A-AAE9371AC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272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35E77-A2AC-4156-B386-29964CA47F3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7B5C7-4C01-4C10-BB83-93FB6D02A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885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217F4-5B61-402D-B4D8-7DC3F0B7F06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5C49-031A-4519-A4B7-6EB668AA0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9965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599B4-16EC-4CA2-A9BE-0D010571467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11BE-1A52-4F48-83CB-6903D59B7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7801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510F7-4A3E-4518-8EE9-3B2B1A2ED00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6D1FB-FE50-428F-A962-6B26E786D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422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0074117"/>
      </p:ext>
    </p:extLst>
  </p:cSld>
  <p:clrMapOvr>
    <a:masterClrMapping/>
  </p:clrMapOvr>
  <p:transition>
    <p:wipe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1620911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51191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827448"/>
      </p:ext>
    </p:extLst>
  </p:cSld>
  <p:clrMapOvr>
    <a:masterClrMapping/>
  </p:clrMapOvr>
  <p:transition>
    <p:wipe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3041722"/>
      </p:ext>
    </p:extLst>
  </p:cSld>
  <p:clrMapOvr>
    <a:masterClrMapping/>
  </p:clrMapOvr>
  <p:transition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8362674"/>
      </p:ext>
    </p:extLst>
  </p:cSld>
  <p:clrMapOvr>
    <a:masterClrMapping/>
  </p:clrMapOvr>
  <p:transition>
    <p:wipe dir="r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0322070"/>
      </p:ext>
    </p:extLst>
  </p:cSld>
  <p:clrMapOvr>
    <a:masterClrMapping/>
  </p:clrMapOvr>
  <p:transition>
    <p:wipe dir="r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502943"/>
      </p:ext>
    </p:extLst>
  </p:cSld>
  <p:clrMapOvr>
    <a:masterClrMapping/>
  </p:clrMapOvr>
  <p:transition>
    <p:wipe dir="r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63608"/>
      </p:ext>
    </p:extLst>
  </p:cSld>
  <p:clrMapOvr>
    <a:masterClrMapping/>
  </p:clrMapOvr>
  <p:transition>
    <p:wipe dir="r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359178"/>
      </p:ext>
    </p:extLst>
  </p:cSld>
  <p:clrMapOvr>
    <a:masterClrMapping/>
  </p:clrMapOvr>
  <p:transition>
    <p:wipe dir="r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8418655"/>
      </p:ext>
    </p:extLst>
  </p:cSld>
  <p:clrMapOvr>
    <a:masterClrMapping/>
  </p:clrMapOvr>
  <p:transition>
    <p:wipe dir="r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950345"/>
      </p:ext>
    </p:extLst>
  </p:cSld>
  <p:clrMapOvr>
    <a:masterClrMapping/>
  </p:clrMapOvr>
  <p:transition>
    <p:wipe dir="r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65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159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60000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833908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96157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166870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53833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721377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57000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16072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99937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847283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6969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225421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ECEE9-47E3-416D-B636-509029C72570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093F-319D-4675-B6C5-8C03E35BC31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741557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908AF-C92F-45FF-B08E-F830BD4A0973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257D0-DFCA-4273-A75C-A6A572281B4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251026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B81AF-41E7-4761-A1D4-E0836A8CFE32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A9851-4C6C-46C5-9BFF-F78A748C8A7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53058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61EBE-24FD-4C39-88F7-26FDBF59D458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2F403-48E4-4237-AA91-F4F41666CD6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191447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128F8-2224-4DE8-8AFB-D9CC47205078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CC2CD-F981-41B4-BA0F-97ABB2E2BE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92900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3D187-8CC8-4C3B-941F-156CD3AD71F2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9C65C-FF0F-491D-A898-303A635C3C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19002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6A4B-71EC-4AE1-B8C6-7924B7443245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DDF6E-9902-490B-8709-95A07E03277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183535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D85A-463D-4770-997F-790B88AA4343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A0D3-AAF5-4C9D-BA94-D99E1DD00AF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601526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D000-F5B1-4B3B-8C3D-43EAF4F17EDD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56EB-1796-4B21-99AA-D91E1269296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40066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166E7-C896-4992-BD86-7902751EE4D0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188A4-CD65-42F7-897D-774C8BE4BCE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7309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16627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04390-8C48-4FF2-B724-797E94EFF4E3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42B8-0101-4A31-A44F-A059E0EEEE2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836507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3E18D-4AC8-462E-8229-DA8F39518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52489"/>
      </p:ext>
    </p:extLst>
  </p:cSld>
  <p:clrMapOvr>
    <a:masterClrMapping/>
  </p:clrMapOvr>
  <p:transition>
    <p:dissolv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D955-317F-4D39-9FA4-6C68DEF16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87615"/>
      </p:ext>
    </p:extLst>
  </p:cSld>
  <p:clrMapOvr>
    <a:masterClrMapping/>
  </p:clrMapOvr>
  <p:transition>
    <p:dissolv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7B29A-4F48-43FB-8A8F-F4398E035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06387"/>
      </p:ext>
    </p:extLst>
  </p:cSld>
  <p:clrMapOvr>
    <a:masterClrMapping/>
  </p:clrMapOvr>
  <p:transition>
    <p:dissolv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A10E-9BBA-481D-8223-024A71DD0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20163"/>
      </p:ext>
    </p:extLst>
  </p:cSld>
  <p:clrMapOvr>
    <a:masterClrMapping/>
  </p:clrMapOvr>
  <p:transition>
    <p:dissolv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56AB2-9680-4ECB-B6D0-C9AA7BF78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76547"/>
      </p:ext>
    </p:extLst>
  </p:cSld>
  <p:clrMapOvr>
    <a:masterClrMapping/>
  </p:clrMapOvr>
  <p:transition>
    <p:dissolv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1B89-11EC-4CD1-AE63-21F2156F5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7866"/>
      </p:ext>
    </p:extLst>
  </p:cSld>
  <p:clrMapOvr>
    <a:masterClrMapping/>
  </p:clrMapOvr>
  <p:transition>
    <p:dissolv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E025-B6AA-495E-B693-88CFB7C75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208"/>
      </p:ext>
    </p:extLst>
  </p:cSld>
  <p:clrMapOvr>
    <a:masterClrMapping/>
  </p:clrMapOvr>
  <p:transition>
    <p:dissolv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12EDF-5D60-43E4-8AC7-3A0ACAA58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82216"/>
      </p:ext>
    </p:extLst>
  </p:cSld>
  <p:clrMapOvr>
    <a:masterClrMapping/>
  </p:clrMapOvr>
  <p:transition>
    <p:dissolv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E3D11-F333-48F5-95D8-3A72CDBB9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46880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EBF1-CC13-459A-AF87-560F39C2891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5477A-A98A-4ECE-936D-671795F52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33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E30F7-9475-4C0D-AD9A-1CB6BA279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8578"/>
      </p:ext>
    </p:extLst>
  </p:cSld>
  <p:clrMapOvr>
    <a:masterClrMapping/>
  </p:clrMapOvr>
  <p:transition>
    <p:dissolv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74AD-5F59-40CE-9D3A-4795A9A9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46448"/>
      </p:ext>
    </p:extLst>
  </p:cSld>
  <p:clrMapOvr>
    <a:masterClrMapping/>
  </p:clrMapOvr>
  <p:transition>
    <p:dissolv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4096-ABFD-4EF2-BC58-8D4FF10C7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06115"/>
      </p:ext>
    </p:extLst>
  </p:cSld>
  <p:clrMapOvr>
    <a:masterClrMapping/>
  </p:clrMapOvr>
  <p:transition>
    <p:dissolv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5755-D2FC-4FE0-B039-CE42C344C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56411"/>
      </p:ext>
    </p:extLst>
  </p:cSld>
  <p:clrMapOvr>
    <a:masterClrMapping/>
  </p:clrMapOvr>
  <p:transition>
    <p:dissolv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203E4-E629-4DE8-A033-9FE7C09F8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87130"/>
      </p:ext>
    </p:extLst>
  </p:cSld>
  <p:clrMapOvr>
    <a:masterClrMapping/>
  </p:clrMapOvr>
  <p:transition>
    <p:dissolv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3F732-BE43-4E83-B964-A95113B2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37175"/>
      </p:ext>
    </p:extLst>
  </p:cSld>
  <p:clrMapOvr>
    <a:masterClrMapping/>
  </p:clrMapOvr>
  <p:transition>
    <p:dissolv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85E4-FE3E-4D8C-B905-426D9E553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67863"/>
      </p:ext>
    </p:extLst>
  </p:cSld>
  <p:clrMapOvr>
    <a:masterClrMapping/>
  </p:clrMapOvr>
  <p:transition>
    <p:dissolv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AD990-45AE-4823-894E-F42E09F7F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40491"/>
      </p:ext>
    </p:extLst>
  </p:cSld>
  <p:clrMapOvr>
    <a:masterClrMapping/>
  </p:clrMapOvr>
  <p:transition>
    <p:dissolv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0828F-2E26-441E-A6D1-514CBE976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08340"/>
      </p:ext>
    </p:extLst>
  </p:cSld>
  <p:clrMapOvr>
    <a:masterClrMapping/>
  </p:clrMapOvr>
  <p:transition>
    <p:dissolv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1B0B2-91E4-4DAE-9F32-3051A409E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08947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7875-A4C6-4249-ACB0-34A541C6B53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B41D4-7832-4561-9477-0F25B6530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5152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CC8D8-F478-41C9-ABA9-DE687DEBD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67481"/>
      </p:ext>
    </p:extLst>
  </p:cSld>
  <p:clrMapOvr>
    <a:masterClrMapping/>
  </p:clrMapOvr>
  <p:transition>
    <p:dissolv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2A12A-2B03-449A-92CA-F81CD5BF5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91161"/>
      </p:ext>
    </p:extLst>
  </p:cSld>
  <p:clrMapOvr>
    <a:masterClrMapping/>
  </p:clrMapOvr>
  <p:transition>
    <p:dissolv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A50CA-28D0-47B5-8301-D46F39D88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80951"/>
      </p:ext>
    </p:extLst>
  </p:cSld>
  <p:clrMapOvr>
    <a:masterClrMapping/>
  </p:clrMapOvr>
  <p:transition>
    <p:dissolv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92C8A-A95C-40D9-A119-D96937C59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1890"/>
      </p:ext>
    </p:extLst>
  </p:cSld>
  <p:clrMapOvr>
    <a:masterClrMapping/>
  </p:clrMapOvr>
  <p:transition>
    <p:dissolv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FB29-B2C6-4B99-A7A7-76983AFB6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4840"/>
      </p:ext>
    </p:extLst>
  </p:cSld>
  <p:clrMapOvr>
    <a:masterClrMapping/>
  </p:clrMapOvr>
  <p:transition>
    <p:dissolv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EC694-51B3-4034-9E24-6F9B80D45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46810"/>
      </p:ext>
    </p:extLst>
  </p:cSld>
  <p:clrMapOvr>
    <a:masterClrMapping/>
  </p:clrMapOvr>
  <p:transition>
    <p:dissolv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7F50-5EA6-4DC2-A1AA-3F75698BF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81152"/>
      </p:ext>
    </p:extLst>
  </p:cSld>
  <p:clrMapOvr>
    <a:masterClrMapping/>
  </p:clrMapOvr>
  <p:transition>
    <p:dissolv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E5806-249C-4146-9849-E2708D26D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55690"/>
      </p:ext>
    </p:extLst>
  </p:cSld>
  <p:clrMapOvr>
    <a:masterClrMapping/>
  </p:clrMapOvr>
  <p:transition>
    <p:dissolv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F521-D331-498C-BA1E-7637E9EC3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81558"/>
      </p:ext>
    </p:extLst>
  </p:cSld>
  <p:clrMapOvr>
    <a:masterClrMapping/>
  </p:clrMapOvr>
  <p:transition>
    <p:dissolv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BEFB-0251-43DA-98E3-9ECD8BADA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27321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C626-663A-4963-BA19-A9978E653B6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2FBE3-1308-4A17-A215-27FFBE0C2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92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F3733-0BC1-47D9-944A-F96F7086B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69851"/>
      </p:ext>
    </p:extLst>
  </p:cSld>
  <p:clrMapOvr>
    <a:masterClrMapping/>
  </p:clrMapOvr>
  <p:transition>
    <p:dissolv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17F7-7FC5-4574-A578-F31843AE7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63851"/>
      </p:ext>
    </p:extLst>
  </p:cSld>
  <p:clrMapOvr>
    <a:masterClrMapping/>
  </p:clrMapOvr>
  <p:transition>
    <p:dissolv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E6F4D-5F29-441F-B5DE-DEB92DAEA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75533"/>
      </p:ext>
    </p:extLst>
  </p:cSld>
  <p:clrMapOvr>
    <a:masterClrMapping/>
  </p:clrMapOvr>
  <p:transition>
    <p:dissolv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E63C-006A-4D4A-B285-B4F6D3BA7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19787"/>
      </p:ext>
    </p:extLst>
  </p:cSld>
  <p:clrMapOvr>
    <a:masterClrMapping/>
  </p:clrMapOvr>
  <p:transition>
    <p:dissolv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C1D46-CA50-4E2A-B2D2-799AC4119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22507"/>
      </p:ext>
    </p:extLst>
  </p:cSld>
  <p:clrMapOvr>
    <a:masterClrMapping/>
  </p:clrMapOvr>
  <p:transition>
    <p:dissolv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5C67D-701B-43DF-878A-6B2928B31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23570"/>
      </p:ext>
    </p:extLst>
  </p:cSld>
  <p:clrMapOvr>
    <a:masterClrMapping/>
  </p:clrMapOvr>
  <p:transition>
    <p:dissolv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DFCE1-CD4F-4DDF-A358-4B90B7745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62424"/>
      </p:ext>
    </p:extLst>
  </p:cSld>
  <p:clrMapOvr>
    <a:masterClrMapping/>
  </p:clrMapOvr>
  <p:transition>
    <p:dissolv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FA108-BBB1-4730-A4C5-190968A75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0216"/>
      </p:ext>
    </p:extLst>
  </p:cSld>
  <p:clrMapOvr>
    <a:masterClrMapping/>
  </p:clrMapOvr>
  <p:transition>
    <p:dissolv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D0EC7-916D-4D57-8B17-9714219FC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14272"/>
      </p:ext>
    </p:extLst>
  </p:cSld>
  <p:clrMapOvr>
    <a:masterClrMapping/>
  </p:clrMapOvr>
  <p:transition>
    <p:dissolv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1BE76-1B29-40A0-8970-DD447A74F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19253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F535-5E6C-45D0-BF34-6E07E3CDA96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FB8F-F0C9-4D9D-A020-37CE133A7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681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81D0-6C62-4741-B103-67027D548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24421"/>
      </p:ext>
    </p:extLst>
  </p:cSld>
  <p:clrMapOvr>
    <a:masterClrMapping/>
  </p:clrMapOvr>
  <p:transition>
    <p:dissolv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DC27F-36DE-419D-B34B-BF3FB0F84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35258"/>
      </p:ext>
    </p:extLst>
  </p:cSld>
  <p:clrMapOvr>
    <a:masterClrMapping/>
  </p:clrMapOvr>
  <p:transition>
    <p:dissolv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2068-219F-4369-AA0F-22BD9E9C5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85125"/>
      </p:ext>
    </p:extLst>
  </p:cSld>
  <p:clrMapOvr>
    <a:masterClrMapping/>
  </p:clrMapOvr>
  <p:transition>
    <p:dissolv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FC8C4-1B23-42E4-842F-358DD63A4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6490"/>
      </p:ext>
    </p:extLst>
  </p:cSld>
  <p:clrMapOvr>
    <a:masterClrMapping/>
  </p:clrMapOvr>
  <p:transition>
    <p:dissolv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6B0C0-CF70-461F-A16A-53EA215E6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26115"/>
      </p:ext>
    </p:extLst>
  </p:cSld>
  <p:clrMapOvr>
    <a:masterClrMapping/>
  </p:clrMapOvr>
  <p:transition>
    <p:dissolv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AC24F-3CEF-493C-AD24-70631B886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18381"/>
      </p:ext>
    </p:extLst>
  </p:cSld>
  <p:clrMapOvr>
    <a:masterClrMapping/>
  </p:clrMapOvr>
  <p:transition>
    <p:dissolv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0E1A-C8B6-4D15-951E-311D2CAB6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6431"/>
      </p:ext>
    </p:extLst>
  </p:cSld>
  <p:clrMapOvr>
    <a:masterClrMapping/>
  </p:clrMapOvr>
  <p:transition>
    <p:dissolv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5369-FBAD-4912-9B69-A9390B6BD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35364"/>
      </p:ext>
    </p:extLst>
  </p:cSld>
  <p:clrMapOvr>
    <a:masterClrMapping/>
  </p:clrMapOvr>
  <p:transition>
    <p:dissolv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F81CF-ECF7-487E-ABF4-53544ED2F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73296"/>
      </p:ext>
    </p:extLst>
  </p:cSld>
  <p:clrMapOvr>
    <a:masterClrMapping/>
  </p:clrMapOvr>
  <p:transition>
    <p:dissolv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C57B1-5681-4B94-AD4F-0F5D53C9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12258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AD3A-C295-4F86-8659-269E1DAE5AF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D5BC5-B03E-432A-8CFA-CBB0AE10E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4515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283F-2A99-45B5-B3D9-3A154FB05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6065"/>
      </p:ext>
    </p:extLst>
  </p:cSld>
  <p:clrMapOvr>
    <a:masterClrMapping/>
  </p:clrMapOvr>
  <p:transition>
    <p:dissolv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8464-B693-4558-A57F-2A5ADF891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85611"/>
      </p:ext>
    </p:extLst>
  </p:cSld>
  <p:clrMapOvr>
    <a:masterClrMapping/>
  </p:clrMapOvr>
  <p:transition>
    <p:dissolv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9312-BC45-4D55-95D7-896D046D0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79457"/>
      </p:ext>
    </p:extLst>
  </p:cSld>
  <p:clrMapOvr>
    <a:masterClrMapping/>
  </p:clrMapOvr>
  <p:transition>
    <p:dissolv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3AA1F-EE3E-4DC8-A93D-120A9272D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59195"/>
      </p:ext>
    </p:extLst>
  </p:cSld>
  <p:clrMapOvr>
    <a:masterClrMapping/>
  </p:clrMapOvr>
  <p:transition>
    <p:dissolv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FB4DB-9970-4FBF-B7A1-4E77AB4A9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10445"/>
      </p:ext>
    </p:extLst>
  </p:cSld>
  <p:clrMapOvr>
    <a:masterClrMapping/>
  </p:clrMapOvr>
  <p:transition>
    <p:dissolv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8736-8389-44C0-A804-54A572D8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3614"/>
      </p:ext>
    </p:extLst>
  </p:cSld>
  <p:clrMapOvr>
    <a:masterClrMapping/>
  </p:clrMapOvr>
  <p:transition>
    <p:dissolv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69E5A-FB4E-4A90-A684-0F146CB6F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33657"/>
      </p:ext>
    </p:extLst>
  </p:cSld>
  <p:clrMapOvr>
    <a:masterClrMapping/>
  </p:clrMapOvr>
  <p:transition>
    <p:dissolv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8C5C-3165-4CDF-BA7D-461171A1C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62283"/>
      </p:ext>
    </p:extLst>
  </p:cSld>
  <p:clrMapOvr>
    <a:masterClrMapping/>
  </p:clrMapOvr>
  <p:transition>
    <p:dissolv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FE07-0376-4B70-9AF5-602EE2DD5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07069"/>
      </p:ext>
    </p:extLst>
  </p:cSld>
  <p:clrMapOvr>
    <a:masterClrMapping/>
  </p:clrMapOvr>
  <p:transition>
    <p:dissolv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EC02A-AC67-4D4D-8AC1-E1C61B827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4912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1539-E7D8-4433-A3C6-33FE2EA45DD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5381-585B-4912-8438-63167D9F7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5735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378D-E239-485B-93CD-95219EBF5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6311"/>
      </p:ext>
    </p:extLst>
  </p:cSld>
  <p:clrMapOvr>
    <a:masterClrMapping/>
  </p:clrMapOvr>
  <p:transition>
    <p:dissolv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1A29D-9FFC-42AD-B7C3-17AF6FF7C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88828"/>
      </p:ext>
    </p:extLst>
  </p:cSld>
  <p:clrMapOvr>
    <a:masterClrMapping/>
  </p:clrMapOvr>
  <p:transition>
    <p:dissolv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C6AF-4DC3-4CD9-AA34-4298CC80C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45381"/>
      </p:ext>
    </p:extLst>
  </p:cSld>
  <p:clrMapOvr>
    <a:masterClrMapping/>
  </p:clrMapOvr>
  <p:transition>
    <p:dissolv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CE20D-608F-4EE7-AD66-F1870CD3F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24418"/>
      </p:ext>
    </p:extLst>
  </p:cSld>
  <p:clrMapOvr>
    <a:masterClrMapping/>
  </p:clrMapOvr>
  <p:transition>
    <p:dissolv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7C7B0-71ED-4B8F-BFAE-370B27377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68703"/>
      </p:ext>
    </p:extLst>
  </p:cSld>
  <p:clrMapOvr>
    <a:masterClrMapping/>
  </p:clrMapOvr>
  <p:transition>
    <p:dissolv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98CA6-080F-4ED8-9A7A-44E126A0E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97848"/>
      </p:ext>
    </p:extLst>
  </p:cSld>
  <p:clrMapOvr>
    <a:masterClrMapping/>
  </p:clrMapOvr>
  <p:transition>
    <p:dissolv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78BB1-DA97-4FB4-B7D6-FFE31326D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4030"/>
      </p:ext>
    </p:extLst>
  </p:cSld>
  <p:clrMapOvr>
    <a:masterClrMapping/>
  </p:clrMapOvr>
  <p:transition>
    <p:dissolv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FD503-E11F-4C1C-8DEE-BFF03320A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0613"/>
      </p:ext>
    </p:extLst>
  </p:cSld>
  <p:clrMapOvr>
    <a:masterClrMapping/>
  </p:clrMapOvr>
  <p:transition>
    <p:dissolv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058F2-45DD-426F-8D4E-C643C4D95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69378"/>
      </p:ext>
    </p:extLst>
  </p:cSld>
  <p:clrMapOvr>
    <a:masterClrMapping/>
  </p:clrMapOvr>
  <p:transition>
    <p:dissolv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E98E4-C210-4246-90C4-B62E24EDD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62998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B399E-E74C-45E0-A477-49ED5467ACD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EBA5D-1F1D-48DB-B728-C422F3B0B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3430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E973A-79F7-4DB0-966C-3BA4CDD53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5630"/>
      </p:ext>
    </p:extLst>
  </p:cSld>
  <p:clrMapOvr>
    <a:masterClrMapping/>
  </p:clrMapOvr>
  <p:transition>
    <p:dissolv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938EC-46F6-466E-9C2E-F5B8D6542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54356"/>
      </p:ext>
    </p:extLst>
  </p:cSld>
  <p:clrMapOvr>
    <a:masterClrMapping/>
  </p:clrMapOvr>
  <p:transition>
    <p:dissolv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50FF1-E019-4DFC-95DE-E840AA7C5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15716"/>
      </p:ext>
    </p:extLst>
  </p:cSld>
  <p:clrMapOvr>
    <a:masterClrMapping/>
  </p:clrMapOvr>
  <p:transition>
    <p:dissolv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7F491-D17E-4A35-90B8-ADB4CF717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29150"/>
      </p:ext>
    </p:extLst>
  </p:cSld>
  <p:clrMapOvr>
    <a:masterClrMapping/>
  </p:clrMapOvr>
  <p:transition>
    <p:dissolv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242E-F207-4B75-99B7-03B6C7149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85085"/>
      </p:ext>
    </p:extLst>
  </p:cSld>
  <p:clrMapOvr>
    <a:masterClrMapping/>
  </p:clrMapOvr>
  <p:transition>
    <p:dissolv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866F4-A3DE-45C5-9670-0659E81D8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06404"/>
      </p:ext>
    </p:extLst>
  </p:cSld>
  <p:clrMapOvr>
    <a:masterClrMapping/>
  </p:clrMapOvr>
  <p:transition>
    <p:dissolv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687E9-4357-43C0-87B7-AD8D1353B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21810"/>
      </p:ext>
    </p:extLst>
  </p:cSld>
  <p:clrMapOvr>
    <a:masterClrMapping/>
  </p:clrMapOvr>
  <p:transition>
    <p:dissolv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0366-93CF-4DE3-8940-2DEF8F6F4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17235"/>
      </p:ext>
    </p:extLst>
  </p:cSld>
  <p:clrMapOvr>
    <a:masterClrMapping/>
  </p:clrMapOvr>
  <p:transition>
    <p:dissolv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B1C64-4131-402D-8625-D49C8ECB6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96302"/>
      </p:ext>
    </p:extLst>
  </p:cSld>
  <p:clrMapOvr>
    <a:masterClrMapping/>
  </p:clrMapOvr>
  <p:transition>
    <p:dissolv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228B-9EDC-4711-8154-EBFA10D81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56836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4227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D3CCC-0CE8-48B3-BA06-98EEB424AAC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6F742-44EA-44BC-844B-13C42743E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7207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2BC33-5D1A-4162-B0E8-5DA1854D8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07420"/>
      </p:ext>
    </p:extLst>
  </p:cSld>
  <p:clrMapOvr>
    <a:masterClrMapping/>
  </p:clrMapOvr>
  <p:transition>
    <p:dissolv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B5F7B-112E-46AA-ADB4-7F7155348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69478"/>
      </p:ext>
    </p:extLst>
  </p:cSld>
  <p:clrMapOvr>
    <a:masterClrMapping/>
  </p:clrMapOvr>
  <p:transition>
    <p:dissolv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E70A-61E8-49A5-A247-857EFE5E1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43279"/>
      </p:ext>
    </p:extLst>
  </p:cSld>
  <p:clrMapOvr>
    <a:masterClrMapping/>
  </p:clrMapOvr>
  <p:transition>
    <p:dissolv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5BA6-EB7D-4B71-899A-646BFF261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93699"/>
      </p:ext>
    </p:extLst>
  </p:cSld>
  <p:clrMapOvr>
    <a:masterClrMapping/>
  </p:clrMapOvr>
  <p:transition>
    <p:dissolv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7DDC5-DF01-465C-82D9-54AA4536E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75936"/>
      </p:ext>
    </p:extLst>
  </p:cSld>
  <p:clrMapOvr>
    <a:masterClrMapping/>
  </p:clrMapOvr>
  <p:transition>
    <p:dissolv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CF4C-BD0B-427E-9156-AEAE30829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63995"/>
      </p:ext>
    </p:extLst>
  </p:cSld>
  <p:clrMapOvr>
    <a:masterClrMapping/>
  </p:clrMapOvr>
  <p:transition>
    <p:dissolv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9B66A-7DA7-42E1-8C6D-1398395A8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55418"/>
      </p:ext>
    </p:extLst>
  </p:cSld>
  <p:clrMapOvr>
    <a:masterClrMapping/>
  </p:clrMapOvr>
  <p:transition>
    <p:dissolv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4D9B-608A-46CD-8970-0FC8DBB91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02242"/>
      </p:ext>
    </p:extLst>
  </p:cSld>
  <p:clrMapOvr>
    <a:masterClrMapping/>
  </p:clrMapOvr>
  <p:transition>
    <p:dissolv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331F5-9AF9-430E-B18B-DED4BD37F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29568"/>
      </p:ext>
    </p:extLst>
  </p:cSld>
  <p:clrMapOvr>
    <a:masterClrMapping/>
  </p:clrMapOvr>
  <p:transition>
    <p:dissolv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DBA2B-0ACE-456D-B694-2D6D2A328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5694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83BA-4264-4291-980E-A114A672DA6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15A7-D964-46C3-BC37-40918D967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458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1CB4-5E3F-429E-8B79-85D9D5E8B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8772"/>
      </p:ext>
    </p:extLst>
  </p:cSld>
  <p:clrMapOvr>
    <a:masterClrMapping/>
  </p:clrMapOvr>
  <p:transition>
    <p:dissolv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E21A-F0FE-40BF-A412-C7C8DCDE4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67828"/>
      </p:ext>
    </p:extLst>
  </p:cSld>
  <p:clrMapOvr>
    <a:masterClrMapping/>
  </p:clrMapOvr>
  <p:transition>
    <p:dissolv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55B3-C82A-40DA-AAB9-D012DDC94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20004"/>
      </p:ext>
    </p:extLst>
  </p:cSld>
  <p:clrMapOvr>
    <a:masterClrMapping/>
  </p:clrMapOvr>
  <p:transition>
    <p:dissolv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E311-57B4-48F7-BA0D-F322F07B3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73854"/>
      </p:ext>
    </p:extLst>
  </p:cSld>
  <p:clrMapOvr>
    <a:masterClrMapping/>
  </p:clrMapOvr>
  <p:transition>
    <p:dissolv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8A872-C96F-4703-B1F3-A5198C2B4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81391"/>
      </p:ext>
    </p:extLst>
  </p:cSld>
  <p:clrMapOvr>
    <a:masterClrMapping/>
  </p:clrMapOvr>
  <p:transition>
    <p:dissolv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9623E-1B82-4E97-9CE9-D0CAA521A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45561"/>
      </p:ext>
    </p:extLst>
  </p:cSld>
  <p:clrMapOvr>
    <a:masterClrMapping/>
  </p:clrMapOvr>
  <p:transition>
    <p:dissolv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F203F-DFCE-4BC4-808C-B0BFAB95C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10213"/>
      </p:ext>
    </p:extLst>
  </p:cSld>
  <p:clrMapOvr>
    <a:masterClrMapping/>
  </p:clrMapOvr>
  <p:transition>
    <p:dissolv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3EB4-612F-4CE4-A755-EADE0ED31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70763"/>
      </p:ext>
    </p:extLst>
  </p:cSld>
  <p:clrMapOvr>
    <a:masterClrMapping/>
  </p:clrMapOvr>
  <p:transition>
    <p:dissolv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7408C-7714-4FC8-93D6-938686BD9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17320"/>
      </p:ext>
    </p:extLst>
  </p:cSld>
  <p:clrMapOvr>
    <a:masterClrMapping/>
  </p:clrMapOvr>
  <p:transition>
    <p:dissolv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7479-7AFA-4E13-90D3-2F73F8A4A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60947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760B-1DCC-4185-BBB0-219EB701026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EA54-1DAD-4392-9FB5-3865A390D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6499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56C4B-9201-4F2A-945D-147EE1F1A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40077"/>
      </p:ext>
    </p:extLst>
  </p:cSld>
  <p:clrMapOvr>
    <a:masterClrMapping/>
  </p:clrMapOvr>
  <p:transition>
    <p:dissolv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B2A65-983C-4E7B-8A2D-F11376EBE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66526"/>
      </p:ext>
    </p:extLst>
  </p:cSld>
  <p:clrMapOvr>
    <a:masterClrMapping/>
  </p:clrMapOvr>
  <p:transition>
    <p:dissolv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C3F73-159D-407A-8C2A-0BD54CF4A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8504"/>
      </p:ext>
    </p:extLst>
  </p:cSld>
  <p:clrMapOvr>
    <a:masterClrMapping/>
  </p:clrMapOvr>
  <p:transition>
    <p:dissolv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45D6-F3C5-4379-A2FC-DC91467B5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42500"/>
      </p:ext>
    </p:extLst>
  </p:cSld>
  <p:clrMapOvr>
    <a:masterClrMapping/>
  </p:clrMapOvr>
  <p:transition>
    <p:dissolv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FA769-E58C-412C-9180-1985EE0AC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47543"/>
      </p:ext>
    </p:extLst>
  </p:cSld>
  <p:clrMapOvr>
    <a:masterClrMapping/>
  </p:clrMapOvr>
  <p:transition>
    <p:dissolv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2B178-A40E-4057-87F7-F76320DFE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33014"/>
      </p:ext>
    </p:extLst>
  </p:cSld>
  <p:clrMapOvr>
    <a:masterClrMapping/>
  </p:clrMapOvr>
  <p:transition>
    <p:dissolv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16D79-B9D9-421B-9930-C7B1E58CF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77866"/>
      </p:ext>
    </p:extLst>
  </p:cSld>
  <p:clrMapOvr>
    <a:masterClrMapping/>
  </p:clrMapOvr>
  <p:transition>
    <p:dissolv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6176-DB9F-4B39-8A34-B48930EE6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4469"/>
      </p:ext>
    </p:extLst>
  </p:cSld>
  <p:clrMapOvr>
    <a:masterClrMapping/>
  </p:clrMapOvr>
  <p:transition>
    <p:dissolv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A514-7535-47E1-BBC9-73895C476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01572"/>
      </p:ext>
    </p:extLst>
  </p:cSld>
  <p:clrMapOvr>
    <a:masterClrMapping/>
  </p:clrMapOvr>
  <p:transition>
    <p:dissolv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75DC-B9A7-43E7-85D1-72617F5A9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39850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6243C-73B7-4C7D-B4C0-846D29DA70A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8E1B-6694-45B8-829A-516A48C5E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809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A529-C930-44C9-815E-126A35F9B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80307"/>
      </p:ext>
    </p:extLst>
  </p:cSld>
  <p:clrMapOvr>
    <a:masterClrMapping/>
  </p:clrMapOvr>
  <p:transition>
    <p:dissolv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8C522-2B33-49A0-A8B0-E8E7D397C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10368"/>
      </p:ext>
    </p:extLst>
  </p:cSld>
  <p:clrMapOvr>
    <a:masterClrMapping/>
  </p:clrMapOvr>
  <p:transition>
    <p:dissolv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4A91-1874-4E48-A19D-ADC8F076F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87436"/>
      </p:ext>
    </p:extLst>
  </p:cSld>
  <p:clrMapOvr>
    <a:masterClrMapping/>
  </p:clrMapOvr>
  <p:transition>
    <p:dissolv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D0B59-50F5-4866-8DEA-C3060D56F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920"/>
      </p:ext>
    </p:extLst>
  </p:cSld>
  <p:clrMapOvr>
    <a:masterClrMapping/>
  </p:clrMapOvr>
  <p:transition>
    <p:dissolv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DE058-2573-4444-A781-0DEDCE638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25775"/>
      </p:ext>
    </p:extLst>
  </p:cSld>
  <p:clrMapOvr>
    <a:masterClrMapping/>
  </p:clrMapOvr>
  <p:transition>
    <p:dissolv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42FB-3B64-4D68-9643-57B25FDE9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68957"/>
      </p:ext>
    </p:extLst>
  </p:cSld>
  <p:clrMapOvr>
    <a:masterClrMapping/>
  </p:clrMapOvr>
  <p:transition>
    <p:dissolv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109FB-B9E8-4DAD-94AE-B58F02112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15603"/>
      </p:ext>
    </p:extLst>
  </p:cSld>
  <p:clrMapOvr>
    <a:masterClrMapping/>
  </p:clrMapOvr>
  <p:transition>
    <p:dissolv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AF84-A6A5-4E22-A716-17238B23D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76336"/>
      </p:ext>
    </p:extLst>
  </p:cSld>
  <p:clrMapOvr>
    <a:masterClrMapping/>
  </p:clrMapOvr>
  <p:transition>
    <p:dissolv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2DA4-D6EF-4E74-B8BE-0BDBDF183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93154"/>
      </p:ext>
    </p:extLst>
  </p:cSld>
  <p:clrMapOvr>
    <a:masterClrMapping/>
  </p:clrMapOvr>
  <p:transition>
    <p:dissolv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3A1D9-5BC7-48D4-9048-D2DE10F45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55014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5659988"/>
      </p:ext>
    </p:extLst>
  </p:cSld>
  <p:clrMapOvr>
    <a:masterClrMapping/>
  </p:clrMapOvr>
  <p:transition>
    <p:wipe dir="r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5C62-64C8-4138-93E8-F2333A45C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96930"/>
      </p:ext>
    </p:extLst>
  </p:cSld>
  <p:clrMapOvr>
    <a:masterClrMapping/>
  </p:clrMapOvr>
  <p:transition>
    <p:dissolv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7C29-9035-48F5-B795-FF7054741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15803"/>
      </p:ext>
    </p:extLst>
  </p:cSld>
  <p:clrMapOvr>
    <a:masterClrMapping/>
  </p:clrMapOvr>
  <p:transition>
    <p:dissolv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5E717-9114-4916-B26C-751AF4BBB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54141"/>
      </p:ext>
    </p:extLst>
  </p:cSld>
  <p:clrMapOvr>
    <a:masterClrMapping/>
  </p:clrMapOvr>
  <p:transition>
    <p:dissolv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A78E7-7CC6-483C-B6A2-CFBA932F5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41189"/>
      </p:ext>
    </p:extLst>
  </p:cSld>
  <p:clrMapOvr>
    <a:masterClrMapping/>
  </p:clrMapOvr>
  <p:transition>
    <p:dissolv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AD3DB-DC7A-423C-B900-CC62B2D6A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54595"/>
      </p:ext>
    </p:extLst>
  </p:cSld>
  <p:clrMapOvr>
    <a:masterClrMapping/>
  </p:clrMapOvr>
  <p:transition>
    <p:dissolv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0F1BF-D1DC-4E7A-801A-9A2180C39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96773"/>
      </p:ext>
    </p:extLst>
  </p:cSld>
  <p:clrMapOvr>
    <a:masterClrMapping/>
  </p:clrMapOvr>
  <p:transition>
    <p:dissolv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1712-7CB8-4A82-86E2-7B587BAB5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76896"/>
      </p:ext>
    </p:extLst>
  </p:cSld>
  <p:clrMapOvr>
    <a:masterClrMapping/>
  </p:clrMapOvr>
  <p:transition>
    <p:dissolv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BEA5-7B5D-4B04-ADF6-7330866E0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27320"/>
      </p:ext>
    </p:extLst>
  </p:cSld>
  <p:clrMapOvr>
    <a:masterClrMapping/>
  </p:clrMapOvr>
  <p:transition>
    <p:dissolv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E31FC-5754-4A12-B518-E02A2A6CB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8440"/>
      </p:ext>
    </p:extLst>
  </p:cSld>
  <p:clrMapOvr>
    <a:masterClrMapping/>
  </p:clrMapOvr>
  <p:transition>
    <p:dissolv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F5025-3728-43CF-A7DA-21B9B409A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38179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9360313"/>
      </p:ext>
    </p:extLst>
  </p:cSld>
  <p:clrMapOvr>
    <a:masterClrMapping/>
  </p:clrMapOvr>
  <p:transition>
    <p:wipe dir="r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96B8-C112-4920-B29C-C5CBBE2BB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48810"/>
      </p:ext>
    </p:extLst>
  </p:cSld>
  <p:clrMapOvr>
    <a:masterClrMapping/>
  </p:clrMapOvr>
  <p:transition>
    <p:dissolv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3BF0B-1E3F-4A79-BD6F-9C8F98973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80102"/>
      </p:ext>
    </p:extLst>
  </p:cSld>
  <p:clrMapOvr>
    <a:masterClrMapping/>
  </p:clrMapOvr>
  <p:transition>
    <p:dissolv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823C5-A388-4B21-880A-1BCBDDF12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82795"/>
      </p:ext>
    </p:extLst>
  </p:cSld>
  <p:clrMapOvr>
    <a:masterClrMapping/>
  </p:clrMapOvr>
  <p:transition>
    <p:dissolv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6418-0F2E-47EC-8BE0-EB894DC07E2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35007-A006-4385-87FD-AFA7ED02B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2165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81192-B8E1-45B4-ADB0-D567BFAE8A9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3FD0B-E927-4B0D-B9AD-4AF5E9349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09887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78344-F8EB-4844-A524-1C15BE8B99B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411BF-0E6A-42B8-8CB9-4506F9543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2816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88005-85D6-4AB2-A14D-1187BDF3CD8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F1681-CF53-4FCD-8787-3F92B3735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5051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4B4A4-41B3-4745-9C87-B18060AEDB6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325B-B0A0-4F2D-9E80-112F63DBD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8680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E9C51-9072-4DE0-83A1-499BBDAAD06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37A04-AA38-4CE7-BF64-BF6D0F25F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4334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ECA6-7080-47C8-8717-CA0D6171EF8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136F6-2001-48CC-B50C-3834B2356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9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913788"/>
      </p:ext>
    </p:extLst>
  </p:cSld>
  <p:clrMapOvr>
    <a:masterClrMapping/>
  </p:clrMapOvr>
  <p:transition>
    <p:wipe dir="r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4C4C2-F858-454B-8C62-A58F97F77A3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A7817-F135-4D31-83A6-D00C844B6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70079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4D0CC-4B3B-46C8-B646-8BF48C020D3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78922-F28D-44F8-90CB-76F919635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5888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46E12-A4D6-48C1-9745-5FBC08EBE0C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7DD3-B5F4-47C9-8919-8EF4B8452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3652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05A41-AF4D-4995-A7E3-119855AEC73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BC85-2B54-4823-AAD2-DE576E492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4016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F5456-88F8-4A1D-B0CC-2F07B3D1E74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6D238-FCD1-4C7D-9173-7AEC2C941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9078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70A2-5259-4474-91CD-59C95DD1AD3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7508-26F3-4FB5-A315-C3F44B2EF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4417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61F7D-AB69-4BA9-A83D-E05C5F06E9C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AC99-FC35-4E8B-90F8-4738D73A2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09223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F88F9-44C9-4676-AF23-D5AABA02623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33CF9-25CB-4C7E-A4CF-FC3E8DB0F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59778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24B7C-7A91-44B4-8AB4-DAD4124BD0E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49A05-4209-43F4-B758-6C944B9F9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6134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B9F3-93ED-4AF8-8E90-A3DCE5DF029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23D2-0C6B-4B7B-93F5-477891AC4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29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5216442"/>
      </p:ext>
    </p:extLst>
  </p:cSld>
  <p:clrMapOvr>
    <a:masterClrMapping/>
  </p:clrMapOvr>
  <p:transition>
    <p:wipe dir="r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EEA8-DCB4-4FC0-866E-F9B58B4E4E1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5A94A-C665-469F-AC77-EEEB8CC21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996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1772-DB7E-4070-AA1C-AC0F786AD27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61DA2-B134-43A8-8E1D-7F660F145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06206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D2353-6805-4DC5-B363-BEEE1F9E0A9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0A399-7D70-4526-859F-469A51347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13970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241C-9CFF-444C-9BAA-C21F7DDC5AB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02D71-3014-45D5-98E3-EF1D97FAD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47528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EA3CF-ABF5-415A-89FE-9476E6D854C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26757-452D-4397-B501-077CACBF3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18371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323C-0754-4E7E-AD2D-463C813F4DC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3C4B3-40CB-41F4-99DB-1442F9634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0376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CAA6-0F85-49EE-96CC-6CE02831324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7EE4F-56DC-4AE3-87E8-681FB9D06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51842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968B7-3A53-4FF0-939C-6D6AECE6964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FA06-7BC5-4082-9FBB-2F04B4E8B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2265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40734-74DE-4D54-9B76-44B3B5FB259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08E9-6019-49E5-BDC9-E305D1C43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21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F63D9-F5E6-4650-B49C-0B402E34605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8C28D-7DEB-4F09-A5AF-E4D643206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29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9620602"/>
      </p:ext>
    </p:extLst>
  </p:cSld>
  <p:clrMapOvr>
    <a:masterClrMapping/>
  </p:clrMapOvr>
  <p:transition>
    <p:wipe dir="r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A7B8F-A40C-4122-B4E1-68AB9271E4F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50B2-A6AD-4E00-A0B0-354DF93C0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6897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C8BA-11BF-43E3-BD93-32253F69150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57E00-3771-4A41-8176-D0F4B4848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3662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57C6-ED54-41A1-937D-3CBC51F3D8E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6366-BAAE-4B5C-8014-FA32E3026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2669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D0FA-69D6-476C-B366-8E20E1C6EC3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009A-C183-4948-931B-AE1BC3DC7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344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1D23-33C9-4AB0-99DE-B5C4ED12A23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B643D-DA86-412E-B423-B30A964A4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09446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DB66-A6B3-4C7A-A765-ED302DD1857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AE8EE-CBDF-47A6-BCCC-C25C2AAE2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90759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4DCC-C7C6-4AFF-B4CA-E6D02A41CCF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7579-9791-46EB-B4E3-B60EC7ADF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5090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0CBBF-0281-4915-950A-EF58CC4D9D8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E458F-6672-4E48-A04F-8FAA247CF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6777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044AA-6DB8-4A3F-B98D-FF1D9B0E1B8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1EB3-CBF3-4E25-8159-0451C1B19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5459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E6F15-0CCD-4B08-AF50-9233E3E5873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90A2-F68C-47AE-B516-550AC3034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520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7701487"/>
      </p:ext>
    </p:extLst>
  </p:cSld>
  <p:clrMapOvr>
    <a:masterClrMapping/>
  </p:clrMapOvr>
  <p:transition>
    <p:wipe dir="r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43DF-29E8-4E9F-8103-72660DD88FE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081F-B8B4-4995-A2C5-55D710626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41100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77721-CEBE-4F48-97C1-0A50E3A8EC1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6104-51BB-42AC-B8AE-2F1EE2E3D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9482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71759-A348-4B3D-B7C1-433E2789C9B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DB14-66C2-43A7-9C58-54442E802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69876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0F942-0EA4-4EC6-A0D8-D86A306FD20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FB59B-F944-4899-BD6B-997E727F9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1792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DD793-903C-4FB5-B703-98ECFD42BAE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FAB3-07F1-4102-87FA-CD7560769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69181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22B07-D71C-43FD-88CA-F6AF49307DF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2DF85-5E29-43D5-AE69-B50059CD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65848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5B88-EBD0-428F-B377-4671D387F00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03CC-9159-4B1A-98D2-ED3174AFA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18622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0190E-787C-4734-B3AE-257502B49F5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24FE5-31AF-4213-9D59-5E3C0209F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38733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01201-4358-41E0-AD2E-FF0EEFAE30C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456CF-111F-4AE4-B4EA-DA33C5454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91557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CC97-27D3-4389-8C96-34057474A1C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11F9-9E55-4F34-AB1E-ECC9AE0A6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8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9586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667894"/>
      </p:ext>
    </p:extLst>
  </p:cSld>
  <p:clrMapOvr>
    <a:masterClrMapping/>
  </p:clrMapOvr>
  <p:transition>
    <p:wipe dir="r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914FD-B87D-4353-B234-9C2FEDEE2C6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4DCED-9D81-4464-A04E-BDFE37C19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47196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92C5B-9F26-469F-9733-72D3F82D5D9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F496C-87D9-4EE9-A068-40DEF07CD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64255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BB718-B022-4555-B4AC-B3953C31007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2F717-1526-474E-A304-BFB92F001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444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569A8-8B6B-4DE5-B0B0-4E42AB81DA3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6B7A-B903-452A-8B85-06B7A3024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46628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4D90-97B4-4300-863E-1F721B2E85C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9108D-78F2-464A-BF5F-2509017B9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34274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CAD64-50F7-40BE-B90E-8B67D862CF2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C7D21-DA30-44CF-9E94-B70179419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5611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7315-29A1-48FF-9103-C15E935EAC2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C5D9-8363-46BE-9AED-B93A6EB1C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4665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1B561-5A28-4F43-BFBB-34FE30CC4E3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0C670-B175-4E18-87EB-DF4A546E2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36981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82E85-A851-4ABB-A3B5-5D59B2F5235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F16C-971A-4455-9191-F3F3500B7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18956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66D1F-4BC2-4F3E-BAD2-96C952DA1FA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99EF-E605-4DC3-B06B-CED839AD3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2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74937"/>
      </p:ext>
    </p:extLst>
  </p:cSld>
  <p:clrMapOvr>
    <a:masterClrMapping/>
  </p:clrMapOvr>
  <p:transition>
    <p:wipe dir="r"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E0685-9EB8-4BE3-8832-5B86DF1785F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ED95-F86F-4839-B369-0681919DC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25110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05E6D-7CC6-493D-86A8-70BBFC71D42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43A8-3B75-48AD-8F2A-22FA86458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4984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7DBE-0BF5-42B7-B84B-C06C44BB5E7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E7CA3-DE18-4FD4-A94A-5DAC1DA68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79231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399E7-E80E-439D-993F-BF0BAC44A6E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E40E-B57B-417F-838E-FEE90CD78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17388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B0E4B-9103-446C-9C1C-DBE30F91B7D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2D4ED-A0A6-4E3B-BA3F-A4FC12BA2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4201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AB12C-8384-437A-8C45-94796702AF4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FE8AF-789C-462B-9E48-ABC527991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02844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66E23-A8A7-4A37-B76B-23B0572D007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2F435-9A7A-4BEE-8849-228B6855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48946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FD73-5F34-453A-AB24-9B890383F61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09B3C-6B93-4CD0-9049-5E7B9F9A9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03183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89485-38B6-428C-A779-CE90EF5C28E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1CB60-3DCA-4F00-B611-52A0103F3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22130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5E905-8A57-4713-8291-9F65317FCEC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36C47-8EF8-4521-BE79-B579E5752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67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107473"/>
      </p:ext>
    </p:extLst>
  </p:cSld>
  <p:clrMapOvr>
    <a:masterClrMapping/>
  </p:clrMapOvr>
  <p:transition>
    <p:wipe dir="r"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EDE7-8430-4B69-9917-2AED70068AF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F52B0-0461-422E-A792-EC679CC6E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4274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5AE39-8C2F-4920-B90F-CCBA837A69C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EC677-8429-4DDB-BC5A-9264792F0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99832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C2C83-6EB7-435C-B6C6-333A866262C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0E309-092E-4619-B0D7-FA99942F0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72836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FC27F-05C6-4B96-8116-79E2A987045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3BAB-B1A3-4DD6-85D1-064236E05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90063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06E2-FA85-4DF4-81EB-5554B4BCFBA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644E8-4531-4769-9386-3870DF07D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1979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D3AEB-F40B-478E-A636-CF27DE001F0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30367-D8A7-4AF7-8F92-4A2E652F9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11967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D4963-1997-4718-832C-7505F81A737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0F3E4-C99B-42DF-9491-9BB529260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06572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61BD8-0392-4392-93CA-6E8254BC5AD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A8FEB-74B6-4023-BD56-CE82B17DA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54642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96559-8F60-4DB0-BEF9-735F8503B21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15B45-49D0-4A81-9B78-E345645FF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45712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C9A6-7497-4900-BDEA-21CF620A83E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7BD86-6882-4C00-8774-560771CC4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89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6807248"/>
      </p:ext>
    </p:extLst>
  </p:cSld>
  <p:clrMapOvr>
    <a:masterClrMapping/>
  </p:clrMapOvr>
  <p:transition>
    <p:wipe dir="r"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E745-F5F9-4D6B-B754-63E4892E8CD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A74C6-C4D8-46B2-AB7B-A358BFAA1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6712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A7593-50EE-4ABB-8BEE-9A311D827AE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14BD4-5B35-4A2D-B369-B15C0906A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21439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FA9F1-98D1-4EE0-9BA5-A81DFE716D7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A3B0-B21B-41CF-A91A-EE122AB52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01496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3608F-9A30-4645-AEBC-8F0812E73F9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F7A83-B3F6-4171-9913-D232AC361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41435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109E2-9549-4E7A-9DB2-F6958EB3DB1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5D7C-5280-4CDB-A015-FF6F94884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41641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A870F-3633-4B05-9BE0-63D0F631123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D5962-1268-4687-9E32-92D06FB8D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598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FAFB3-0406-4135-B796-A0B6351C475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1E54-9847-4EDE-A7D1-AFAA74740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55045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8D703-DECA-4B67-AFA6-874F64FC40E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B8071-2B6E-4381-9B35-2139F79CD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50889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E5DCD-6FCF-4930-BD6E-B185AEF647A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D343-0C9D-4AA4-8F48-36DF7E322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13860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AF05-1ACB-4B10-8E8A-8CCB88F06EB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1CF7-22C5-4CBB-BACB-2CC7C54A3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15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9232285"/>
      </p:ext>
    </p:extLst>
  </p:cSld>
  <p:clrMapOvr>
    <a:masterClrMapping/>
  </p:clrMapOvr>
  <p:transition>
    <p:wipe dir="r"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DC1D-4FC0-49B3-BFAF-B53E0FEC2E8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B809-9E07-4316-A88C-3B91D1885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6515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B9153-6075-47FD-B530-488028ADB2D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534B2-FEB4-4464-9CEB-0CB971DEB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60556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AD278-E059-489A-B41A-2C4B905CE1D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162C-A77F-4640-8B7A-239EF0DB8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09945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ECB5C-B850-4B58-9BC7-182BD77E5F8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91875-1B4C-4B55-9F8D-3416CBE76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03417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50015-3CEE-4B31-BB37-869D25D1833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7840D-0243-4C34-A7DC-2C9000125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59639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A0A5B-82F4-47BE-9481-EBC117D4485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E6E85-0F69-4492-BFA1-21B0FEE12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0884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E9560-995F-4BE2-BEFB-73C4EC7A332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8955B-F764-451E-A482-0A0B0CC33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1330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C0325-C898-4A73-B860-E6294048E47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D21F4-18DC-4D10-BB1D-BB3A3C756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27668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B011-48E4-47B0-81F8-2EB2E551186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4EBD2-B744-40FD-B63C-D84CD5D96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00408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1E155-DC42-4E94-8D5C-108898B5ACB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8539E-6B37-48AC-AFAC-4982A0BAD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228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0204383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12791-A230-4552-9412-6563006F27C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DB36-1283-4B27-9C74-82DF37EAA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64109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6CC38-A7DB-45B8-B762-3852B73AB43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3210B-2C96-4BB1-BD3A-47953C647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49673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D2EB9-F371-4446-A02A-64A45686292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0F3AB-ED1C-4B58-A0C4-0E0106F94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74593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295EF-6A93-4CE0-BA02-A208FE69CA5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1C902-7737-45DE-AEE5-48997C969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11735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BC599-555B-46FE-8068-13AC06DBE97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75078-B0AC-4AFA-BFB5-A31516EE3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99271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3BBE-98AE-4EA6-99D6-8E11634B461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E3BDD-2FF5-420F-8036-DE0AEAE9C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46839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FC28-A9D9-459E-83F5-19E043FCAB6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DFED5-4D0D-465A-B66F-7DDB98C81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8290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DEF41-9DFA-4FB4-BD21-4247E8FB7D0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1892-9375-4502-9F29-41A661003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38553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C4474-F569-4A61-B726-E4CECF8E443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D55DD-2571-49E6-93B5-987B728B3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58552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39B9-E12F-42E2-B1EB-4682B6410B8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AFE19-9A5B-4708-A433-643F37FB9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763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32576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5A40A-0FD6-46FD-A00C-E0EBE759667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2D268-0389-4EE1-A356-745A09929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32377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F90A7-6F52-44DA-9414-E8EC2742F7B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AF96D-CBED-4E45-817A-03027BA00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24527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C6DB9-EE7C-4B9E-AD38-6769FFE3BC5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1F552-DD54-4720-87C3-4941AA688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6633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179BB-FEC8-4BF7-9951-B0618B6B706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C4F26-2FE6-4F70-B519-29EA98E86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46911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2B272-4863-44FD-A446-6AE2256A83D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BC474-3F30-461E-9AF8-FE48990FD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20864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CD405-CAE0-45DB-8704-A7D102848A7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7D14-2DB3-4CCB-9D05-8B117D276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59488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C2AF4-5C57-4C06-91CF-0C6835CBF49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C747-6E51-4191-88AD-09D4D93E0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50429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5B40C-4E17-4FC2-BD08-EAA1685C3A5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32A0-063F-48EE-81A4-D10CC958E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1766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6952F-174F-49E4-A61B-EB3F190FAB8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151B0-7D5D-4FC4-8DBA-8F0012402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8673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3401-4D1E-4EC7-B75D-172E9C52883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D1B36-974B-4145-9257-D72B83366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53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88333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3A77-DA5B-43D2-8BB0-A25B9484B6B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C102-1B16-4BE1-BFD7-835DFF42F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09510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7BBB9-8E58-4408-B4CB-8B9E41A2D22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5D27-1FE2-465E-B9DD-C0D3F61CF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2108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B40F9-BDA5-436D-A334-A3DFBBE88C7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C368-1D71-4401-8BAB-ED95A2315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20229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7AD87-B0AD-4083-9088-A058EA63D73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0108-B0CE-48E7-8C3D-13BB6A232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42610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4556460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1978212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66480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241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600200"/>
            <a:ext cx="406241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337376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9972401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7629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4945726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51220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094026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93712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5400885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04800"/>
            <a:ext cx="2068512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04800"/>
            <a:ext cx="6057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289894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9669B-341D-4DFE-A1F6-32B40D5A5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3381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75F23-15AC-4A48-B33E-7CB62C390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83420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1B40F-E782-49C7-9776-17362414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00334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5205E-8690-45B1-8AB8-714D42B3A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0316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68EC-A5CE-469E-9C7D-7554BA1A3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71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8383683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CB8CF-F7E1-4920-939C-A4CF420B3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0087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6CCF0-AC48-4FAC-8E58-60E0D8E9F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58568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5CD10-7658-446B-8782-188B43128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8602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12286-CE08-40E5-B32B-5EC3B5E62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7959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801FE-8407-4F10-B2CC-932C2045F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98829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C7DDC-CDC8-486B-ACE5-7E50D419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65017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BF0E3-A845-46FC-9F38-BC7C4A0A3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51163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B952F-F4E3-4C41-8FB0-26BEB5895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05106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EEF3E-CEE7-4688-93B8-858E4E858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00194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A4768-6F41-4D1B-B3D5-9096EC297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7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19520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1120445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F463F-09AA-4F4C-BC9E-745CCFF62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57694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23812-0F2E-4266-940A-0073B548E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47343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16-DB7F-4275-BB39-CBA920C9A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5868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8AE1-DA95-4D54-9D6D-9FCB0DE89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44854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67F10-8090-4BD3-8BEC-82B2C96A2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73759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8BEE-EF32-4792-8A85-A75C72C0E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89725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DB70A-F097-468F-9CA0-480D30085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08995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7E002-F485-43F7-ADF8-ED3B384AE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395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4B821-1862-4160-86AA-642F3FE4F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10244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F29E-00BD-4F78-B535-420B868F6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14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65122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AE7EA-3DB7-4B88-862A-E33448075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91563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557C5-0E9C-4172-ABED-251C5D63C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38137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07602-D2A7-4956-B7A3-C0C561CB0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19363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6C32-DAC8-45FE-94A6-6C7F8250D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90865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22AB-0013-40EA-AFAF-A712ED9DF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74075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FDACB-1336-45C5-8316-8436F86F2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05048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6707C-8E89-47FF-A2FF-D08700690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34748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7A4EB-EA30-42C1-ABD3-C22D35469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12995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4516-C5DC-4A7C-B1AD-106824755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08654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88EE0-6D9D-4C0A-ABC9-87215504E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140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0610471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E7C53-7E2C-4A5C-923D-BA16AE3B7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4675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8CD71-6C5C-4085-8216-81C7158A3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07931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668F1-AD65-4DB1-8B89-344FA3742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63955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B36AD-EFCB-4229-97F1-763E6E066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29476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9C787-B35B-4E4B-ACF5-116D387C7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69556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EA0A6-1FCD-4300-8CFE-B2E1F76A2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3918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C937D-EDE2-4B8C-9B9D-1F4B81B73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74459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AC390-4B91-4AE8-BE55-32AC3E71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5580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EDC6B-E87E-4358-9CE5-E3C029A34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45075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D1B29-04B4-4045-BF16-E84E43982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84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3277420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AE54B-2C8A-4A80-9921-4E34D1B86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02852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0A43B-3DB1-465F-A2EC-1CDE9E492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76338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0595C-7424-45CA-AD2D-F2835FFE0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45495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85D33-58F1-4A26-AAC3-C3D7644CB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44531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6035B-861E-4B88-B740-04CB3E9BB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27586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117F-E490-4D27-9BA6-9DFE0CEAC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06383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C3576-D318-4CED-8A0A-A70D0F4EC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96817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FAFAE-CB5D-401C-98E0-84918F6BA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36353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FF4FF-A919-4A4C-A5B3-029ADB5E5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92163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7DA28-7FF7-499F-B1CE-9DF9949DE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810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947888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103F3-8D44-43BD-83BE-12EDA423A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9827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A8B36-03E9-4D89-AA36-C2C7C1FB5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65695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D218-05FB-410D-ADA7-0B0F8247C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50104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60641-FE42-4902-B87F-899FF6117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0489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33171-F69C-444E-AEEB-D2EC917EA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30475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6F30B-80A6-41C1-8154-945381262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7956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739B-7A19-4BFF-ABFB-A98A95FD6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7386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E92A3-0FF2-42BB-8382-AED2D59E6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00127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A3D22-FCCB-41F9-A7E5-729CF3E9F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08204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D868-1C76-4916-B485-06E2659A6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642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7031938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32FC-7DC0-4EE6-97F9-EB9CF6617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02595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5C638-93A4-4B17-A8E5-D7F32203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44235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08632-EFCB-41C2-B7B6-33F310F52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12292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5D73C-CD05-48EE-B2FE-40B488731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78763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E7A72-0827-4D39-B411-546BC4916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52789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14C9B-EC55-44A7-8366-63181BE2B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32100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00295-D158-45EE-A11E-EC1C14661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54224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6BBCC-4B02-4751-AD2C-0CFC5B9EC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78094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1753D-06C7-4A90-BC2C-487B57690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79356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A663D-8711-4981-AC72-91283EB32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300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0EF4F-D8EC-4B55-A8CB-F68060B0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24503"/>
      </p:ext>
    </p:extLst>
  </p:cSld>
  <p:clrMapOvr>
    <a:masterClrMapping/>
  </p:clrMapOvr>
  <p:transition>
    <p:dissolv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B4BF7-8F63-49A4-93B3-2BC13A4FD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0667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7792-0A8A-49BE-A6D7-86DDEF0D5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75663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138D8-62B9-4100-B469-D9EE838DE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93984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7D9DA-B04A-484C-8CDF-C0B0E369A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88301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034A8-B26A-42C3-838C-1AF72868E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47429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287B-E0B6-4A4B-990D-FF5356640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52236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83D23-AB79-43A1-87B6-90249115D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95802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3AC89-1D28-4646-B217-916FE219C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32431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CDFB-6F91-49E6-9445-BEE3C2CD7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14638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E0311-6352-4048-94DD-A8DFB29E1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41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A7616-30E1-435B-B5D7-15F477F42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33761"/>
      </p:ext>
    </p:extLst>
  </p:cSld>
  <p:clrMapOvr>
    <a:masterClrMapping/>
  </p:clrMapOvr>
  <p:transition>
    <p:dissolv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B612C-4F9E-4644-8A51-CE08158E5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1837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55486-A75C-4232-8E8A-EAEDE4A32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929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30567-4A5C-45F7-8D1D-525D27AF6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04716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4ABB9-4065-47FC-BAF5-D8FF5BFA1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48167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BE079-7565-41F4-B271-3277B05FF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70746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CACD-26CE-403B-8DF0-43CA67CB6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05085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A20FE-6488-46A9-8924-1E3D9DA3D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94401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72D6E-CA8E-4CE0-95A3-491B2185F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29514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94B09-25C3-4007-8384-32C8556AA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0340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EF8B7-BF68-42E2-9B5B-57146CD44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985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6BD77-4896-4D0C-A6F5-2874A3E69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2408"/>
      </p:ext>
    </p:extLst>
  </p:cSld>
  <p:clrMapOvr>
    <a:masterClrMapping/>
  </p:clrMapOvr>
  <p:transition>
    <p:dissolv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EC423-27E1-49C1-B1A6-CAD00366D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71429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D0046-1DC6-42C7-B288-DEFBC1290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35794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3D99D-0A7A-48FF-A650-9AB984E45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54236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3012D-2E50-4827-85F6-8569DA74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64799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34429-921D-48DB-BBCD-ACF0A80B2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04895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D5E4E-6405-4AD9-91E5-C48E10713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7621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9231F-BC00-426E-981C-00BC1FB2B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19325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FB154-49B9-4CAA-A699-04309E590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61363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B1518-9015-4AEA-99D8-B855DAE31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98350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CF071-A25C-4C2F-A03C-6732C9819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1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02265-4C3F-4F92-AED9-2E143BD18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40263"/>
      </p:ext>
    </p:extLst>
  </p:cSld>
  <p:clrMapOvr>
    <a:masterClrMapping/>
  </p:clrMapOvr>
  <p:transition>
    <p:dissolve/>
  </p:transition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545A8-39B0-40EC-9CB0-AB547E266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89348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1EA6F-8884-431B-B5FA-5184E8123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16187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00772-5FED-47F6-99B1-42FEEEFB2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35012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B51D-2572-4A32-B358-6BCBB72C7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93153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BDBDD-6D9B-4B06-A692-E81F93C06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14540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B313A-FC87-4BF7-B88F-049057719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96231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B8A95-92AC-4BBE-845D-DE4031F34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50280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D29BB-4985-48B4-8EFC-6611C3522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57861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E27CE-96FF-446A-A7FC-9A052DE0E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53664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EEAC1-7952-4E29-BDEC-594D8157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9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97915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3FFE3-11C1-4FEC-AA6D-4DDE446B0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04486"/>
      </p:ext>
    </p:extLst>
  </p:cSld>
  <p:clrMapOvr>
    <a:masterClrMapping/>
  </p:clrMapOvr>
  <p:transition>
    <p:dissolve/>
  </p:transition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191BF-39FE-4C96-B6B0-2526D4E34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22582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0E6F9-33D2-46BB-A1FF-E5EBD1FE6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5907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21F8F-0A24-4C94-8CF4-830B0EA07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02505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13DB-C4B6-4339-93B4-E7284137C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06864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54E7D-0690-46B1-9957-4822302A5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5837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505D6-9B25-48F7-82FD-54E59D232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2644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A4E82-94E8-482E-A2CF-FCE05C2DB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4161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F1DDA-8E0F-4436-AB5B-39E517DF2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75804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AFC49-54F5-406C-A6A4-11D687F26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21602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1D99B-D549-45A8-9BE4-10C039AB5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36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35357-3005-4A71-A7C1-186E9D8C7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89335"/>
      </p:ext>
    </p:extLst>
  </p:cSld>
  <p:clrMapOvr>
    <a:masterClrMapping/>
  </p:clrMapOvr>
  <p:transition>
    <p:dissolve/>
  </p:transition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465E4-41B9-45A7-9C94-C43A1BCE3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93907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E3EE-5CB6-4FC1-8931-C2FEA2098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64932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8780-AEF3-4727-BA89-54AEA7E47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3326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2A390-7F50-44AC-85A2-D0D4831AC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2434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D3397-171C-4676-B2C7-73D7979D5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7042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473CF-51CF-42D3-B579-69A0CB860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44137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F2E74-8D8C-4505-A827-EE1C12C5E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06096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7713E-6F54-429A-9588-CB507D6BD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57319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93A97-D968-4B78-B735-06F3BEF87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0335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9307-8ADD-4410-BBD7-D3C538A67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256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B2C98-109E-4D68-BE36-4750D5C21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64792"/>
      </p:ext>
    </p:extLst>
  </p:cSld>
  <p:clrMapOvr>
    <a:masterClrMapping/>
  </p:clrMapOvr>
  <p:transition>
    <p:dissolve/>
  </p:transition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E652A-124F-4AF3-B0AE-7980C0ED9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87620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62EB8-266E-472F-BCBD-F3B693774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81277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87044-5117-4927-A42C-57661F71B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54294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3D173-EEFB-429F-9287-B6D81583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32218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5040-DD16-43B1-88AA-F83DBF97D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53132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2ABD6-390E-4BF5-A668-0BB525DFB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22030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6CA50-5F1C-4061-99C4-2990460F9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72577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B71F1-D719-4AAE-8F1A-062E9F793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72983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3341E-3FF8-4B89-887A-D5F59C6F6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07082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B3867-DE5B-49B9-B4BC-75F9CB7C9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6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6BCE-DCAA-4E0B-8F8F-1356D159C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4205"/>
      </p:ext>
    </p:extLst>
  </p:cSld>
  <p:clrMapOvr>
    <a:masterClrMapping/>
  </p:clrMapOvr>
  <p:transition>
    <p:dissolve/>
  </p:transition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ACB95-009D-495F-94A5-8031EA578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8506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000FA-03CC-436F-B88B-F7DE85140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99046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25AF7-D9C0-4866-B69A-E199B5F73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66087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41608-C97F-443F-9E2E-CED2BAB74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45784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0E449-EFE2-4796-9239-52E523582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81003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A12B1-5FDF-4700-B32B-D3D3F7967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25761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00295-BF98-4CCA-A2F2-F49F84F3C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2322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E9A69-EAB9-4845-990F-AC75B7811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77552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D784F-33C4-4857-8B64-F961D9636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0585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5AE5F-49E8-4B17-BD75-8F8AF8ED1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389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5429E-B47F-471A-AE1F-A86A8621D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12195"/>
      </p:ext>
    </p:extLst>
  </p:cSld>
  <p:clrMapOvr>
    <a:masterClrMapping/>
  </p:clrMapOvr>
  <p:transition>
    <p:dissolve/>
  </p:transition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1FD8-01EB-468C-92AD-CA57FCB24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75032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2C177-E9A5-4E92-82D8-FEF39082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92233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3B417-D853-445F-9C85-C9CAA068B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81786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45E8-6CF1-42C0-B135-2EBDE1C25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84452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A82AE-2D73-427D-83B5-9DC17A04C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75490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DCA41-AA2F-44B6-B5EE-3E38CF1C9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95581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DE19F-BDF9-49FD-8D2F-AFBBF5911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37370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A5E40-C513-43C3-9B44-F4A3DE636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89227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90841-7414-4F6D-B3E1-2B3B5616E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22701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6CA1B-06CE-431F-A579-23F1BDE58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90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56BB1-0229-432D-B1AD-B45F1F273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50745"/>
      </p:ext>
    </p:extLst>
  </p:cSld>
  <p:clrMapOvr>
    <a:masterClrMapping/>
  </p:clrMapOvr>
  <p:transition>
    <p:dissolve/>
  </p:transition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BDA55-5F33-49C4-BA96-27DDF7C64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00028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8F28B-ED26-4051-889D-350117DBD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01921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23B05-85F4-4667-9239-F6BB48E05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98399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D29ED-7D8D-4D65-A56C-5E6BC4382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55867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F90E4-1B6D-43C9-87F1-F76192BC6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4800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8BCAE-C0BA-4D98-AA28-23289361F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86847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8EC11-FA92-4EF0-863D-6EE4D572D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9648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946CE-A63D-4450-AACF-149496EA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99860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9F6E1-D604-4280-9C45-46C26BCE8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00712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55DEE-6A57-48D4-90DC-E284C77BD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70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A0F55-1B71-4276-BA0F-D29F16E80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74626"/>
      </p:ext>
    </p:extLst>
  </p:cSld>
  <p:clrMapOvr>
    <a:masterClrMapping/>
  </p:clrMapOvr>
  <p:transition>
    <p:dissolve/>
  </p:transition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57F6D-D45F-47B3-A589-EA6C6CEF2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96996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27CC1-A4EF-478A-B339-486D1A431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80458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A368F-189C-4F72-B65F-7225F50FB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06013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1EED9-ACC3-4E9A-8832-4394BFE58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36304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3D140-AFA6-480B-8167-E6A0A5B92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82465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021B7-FC4F-4EA1-B2EC-A83A64C28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74464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9E7A0-D8EF-4DA9-A5DE-CBBECE42C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64502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8BEE3-339F-48AE-8B81-9C7EF650F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1815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009D-5430-49E5-8B69-A5C7B26F5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40344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59FC1-FA69-4764-AADA-F8FA88B54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432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62B13-429A-4B66-8490-F31D62F9A64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0450-50E8-43C2-BAD4-CA07DC4C2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75834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5DC75-C88D-4704-8394-1F1430AE8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90998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1AF2-8E48-4F19-8982-080C19B1E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70860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46ECA-F946-4C1A-A624-CEA3DC30F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73920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B9403-C447-454B-8A61-B43980EEE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05101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CF8B7-4F01-4CCD-9BE2-9EE5B7477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88188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9641D-4DEC-40F6-94E0-B7A90C1FA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71764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5B6F1-0D77-49EA-935E-AD1E5AFBD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32731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29EF-5EBB-40A6-9D39-1B67B3B62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15159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5F6C9-5E0B-48D3-855A-49E07F3C3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1461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CEE4-B169-472C-AFFC-866878AB6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871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3CD38-462D-40DF-ACAF-C3798A18767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51999-95EF-414B-A250-83D8D3456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39054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8A051-018A-417D-950D-50B1AD333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61315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FBC2-1472-4FB8-AF59-A767664BD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68979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CA41B-7D6C-4C1D-B58E-DD0855178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36255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068DE-3B8C-43F0-93EA-02DAB537F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98711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501EC-47CB-41CE-8746-2177AB455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04349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7FE46-B74C-4AC3-8BC2-12E4B2C90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86285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D9176-EEC6-4E72-AF00-8E3401713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46057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8A0A-AFD8-443F-9DC4-6EF6D57AE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92020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8887E-0AFC-4F23-ACDD-88AC907B9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37883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F9342-C12A-41AA-9BA6-AEAE36A56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99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90091-226D-4C58-8312-9313E6FE5FE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8850-01CF-4121-965F-B427B5A42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0218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4D32E-3F37-41A5-BC50-50593BEB0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7618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CB9B-9675-4078-AA47-AC5B33517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66395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E4431-91D1-4D97-9683-C3C909F80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9518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A1CAA-575D-45BA-BFFF-7AB3AFBD4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19182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EE4E0-3F18-4BE9-8791-F5B39C69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61322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0879E-9D2C-460A-9F39-40D403182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32754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107EE-63F5-4C0C-A31E-CD57E3EE5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0858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0CE22-1D77-4BAA-9ACF-5E228F480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48874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A31ED-CC38-4E22-BDE6-27BF71EBF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72584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05266-9A3F-4025-813F-2514D3FEA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5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3192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4F81-8FDC-4CBA-B0F7-CD04958165C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E2477-745E-40E6-A58C-E5657810B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56901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784A-676F-415B-8D58-A880ED7A9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28621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C4FAB-E76D-401A-9CDC-F95319601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13839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FAA8C-ABBB-4CC4-BE9C-648001628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75482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CD6F9-DF2E-4AE2-8E50-FBD40FA21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80212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623E4-1FAF-4F61-93BC-529507DD2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32110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2D27E-499F-4C52-9FDB-E65CEFF44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44534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C98F9-7676-4955-8693-BEDB5DC76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57901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ACC73-FD5B-4D98-BA04-84E2A347E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97422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07A8F-6438-413E-87D6-F077FD73A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36671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96510-1409-4FC9-9C4F-BD267B802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472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8114-03C6-4831-822A-E32956F127A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BF629-0B15-491B-BE10-EBD08E3B5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95829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7963C-E22A-4F6D-A12F-0E270F4E0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50006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2C97-48FE-4D08-831E-939837155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64422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0BF28-EA45-4AF4-8596-F94EDB5E4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13817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814AC-EE8E-49F3-9B2C-FF0766138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13795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FAB05-D442-4B47-ABFE-85FBC9830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93086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25289-BFAE-4738-AFC5-B5E0DD9B7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20141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02787-2C09-48D3-9074-D1D952514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60563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D41FC-65A2-4480-9C3E-FF1686C6B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06377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15E79-B474-4B53-9594-6C05FD030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6187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88CA7-CDDD-4C13-9997-10922F41E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500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802E-C4BB-428E-8C62-CD02E3F51A2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45BB5-59FE-4D2E-A433-BF0EBE6B2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30763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DC6D5-57E9-4BA6-9D29-F1F910129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88049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87B8D-BA82-4E08-B63C-272945EF1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51949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5AA08-06CC-4635-948C-437AAB4BF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69752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F6A08-6FEB-4D3F-8CE4-193B91563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68704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2285-D4C9-4C06-A68E-9810FBBB1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63459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BA684-1DAD-44ED-8722-ACA5EA0CA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08828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DB301-82CB-49E2-90A4-0C3679DA6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47813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A2595-C41C-4A58-87C8-66D4A6C11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98082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A17B0-B701-4359-BA65-2B786CE18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65987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E05E7-2509-4B68-825C-776D0ECB0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549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E8B6-E1DE-4AA4-9325-08C89641BD3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15178-DEA5-4A03-9CBD-15E95B055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6919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4DA8B-A0C4-4862-AA7D-8AD6278B4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95680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A25A7-F87A-4C29-AC41-7F31E1D38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46660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9C2D2-942F-4B9E-A3DB-D88DFB3B3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60795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46E71-326D-4724-8C40-078388659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73603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03E4-9870-42B0-A0E9-AF5B2F0EA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48830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82B3C-53B7-40FB-9894-F5D44CDA4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03863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C2A7A-D119-4E9D-8455-C372C6505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2352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D8E3-A123-4785-9194-E44FD520F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53522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7552176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63848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A8A15-622F-4A32-9E64-C5FCE04852F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1C4B-E836-415B-9706-9F88A42D6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16799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049475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750" y="1598613"/>
            <a:ext cx="3767138" cy="349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598613"/>
            <a:ext cx="3768725" cy="349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7037794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3676775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8906177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15070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1615396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734807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1044707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577850"/>
            <a:ext cx="1920875" cy="4518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3750" y="577850"/>
            <a:ext cx="5614988" cy="4518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3079731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9E436-3028-436F-8D22-489F8D3F07BB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368E-4731-484E-9C7C-8DF8FD14383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67732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2E6DB-8887-4929-B5D6-D6CB87AF455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42CAB-1F39-44D4-8432-B2E6AC810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12500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2AA07-C22E-498B-9EFB-CDA61B5309FF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E3A86-9920-4736-B0CD-1CE34E3D144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240572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73242-5484-480F-B8A8-4F6DC7104C0F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20498-CB2B-4F11-9EDF-D24CDDE0020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2753004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D6509-56F0-42A6-80BD-5607582C259D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2BA9A-4E41-4390-923E-E9BB725B6CA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0400506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B324-73B8-4762-BBEE-719C6B108994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E078E-A402-4001-84B9-B93FFBA4D32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823606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F3C9-9A25-4F9B-BAC4-F5D1D18BF85D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4E7EA-46F4-4B20-8353-0D15B267842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7186736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71C5-DF74-4B8D-B4B1-ADDC4FA81050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62977-9A2A-4658-B9B7-52C1BA62AE2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2683785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3FD1-84FD-4A71-9424-684D31A231E7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524F-0A01-407B-BF2D-68FD73A1E9D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433774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76B52-5E93-434C-9939-F68CFDD886EC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33C39-6A70-434F-B474-90BD0A2AF5B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8607189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C9DF4-3D93-43F6-A1C1-965F6A441458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15980-5E39-4F8F-8629-0C24F5546DD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329420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C8B9B-DB5B-4D28-8C9B-ED0B096B459B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D45A8-37F6-4832-9E26-59FC212243B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58152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93B74-3639-4E0D-8302-7BDF8643918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2055D-0637-40D2-817A-D89F77073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67852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5" name="Picture 6" descr="P:\CCS_PPT\ppt\cover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line-tagENG185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CA"/>
              <a:t>Cliquez pour modifier le style des sous-titres du masque</a:t>
            </a:r>
          </a:p>
        </p:txBody>
      </p:sp>
      <p:sp>
        <p:nvSpPr>
          <p:cNvPr id="1095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37212067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7587058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704196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3100360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8691574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2852137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631342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938221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356905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6868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D8777-92FE-45E8-A0BD-0BADA06AFFE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E4DA5-6DCA-43D9-B010-5D82FE089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86754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3287340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73B8A-0A69-4F15-9091-0B3340BDB2A5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AD81B-0330-48C0-ADF3-35A06CFD31D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6564864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4DB01-866A-4619-ACEF-B03F44EE9288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507B0-58FA-4024-A151-66EBF9270CF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239066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EBD7-2D4D-45F2-9DB7-A816D077C073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A122F-7E20-441E-8985-903429C487F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9422133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2AF6-425B-4436-B3FA-1AA6256719ED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D181C-112C-4574-A1B1-C6DFC0B53FF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260539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906D-6EAF-4600-831F-88003BD52809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A606-D3BA-4C23-9FA1-3B72EAC0EC0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9976106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6976-A7D6-4F4C-BA8B-401B7A7D2668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7AD6-2DB9-4B8A-A2FB-100EE713C05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2449465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77B38-2328-4D5C-985A-302F6781B771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F9D5-C7F2-4B21-AF27-A68010D0C58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1897878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18633-B1EB-40CD-B36B-E6AE403EFAD4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7461-5FAC-4333-B796-C060607D9E1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2488027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5D529-5137-44EF-8886-91C523868827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D8062-4D7D-45E5-B12F-943D897543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48902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876455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883F6-6E84-4348-A5F9-00CE412E4D47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58FB3-5A8F-4314-9595-D06A9EF8346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0317455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3AF78-6163-41BA-BC47-E63F7FB5DDE5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AC85-1134-429D-8B95-7368BA5A49A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4273295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4896343"/>
      </p:ext>
    </p:extLst>
  </p:cSld>
  <p:clrMapOvr>
    <a:masterClrMapping/>
  </p:clrMapOvr>
  <p:transition>
    <p:wipe dir="r"/>
  </p:transition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0553208"/>
      </p:ext>
    </p:extLst>
  </p:cSld>
  <p:clrMapOvr>
    <a:masterClrMapping/>
  </p:clrMapOvr>
  <p:transition>
    <p:wipe dir="r"/>
  </p:transition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779855"/>
      </p:ext>
    </p:extLst>
  </p:cSld>
  <p:clrMapOvr>
    <a:masterClrMapping/>
  </p:clrMapOvr>
  <p:transition>
    <p:wipe dir="r"/>
  </p:transition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7668421"/>
      </p:ext>
    </p:extLst>
  </p:cSld>
  <p:clrMapOvr>
    <a:masterClrMapping/>
  </p:clrMapOvr>
  <p:transition>
    <p:wipe dir="r"/>
  </p:transition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7600916"/>
      </p:ext>
    </p:extLst>
  </p:cSld>
  <p:clrMapOvr>
    <a:masterClrMapping/>
  </p:clrMapOvr>
  <p:transition>
    <p:wipe dir="r"/>
  </p:transition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0484515"/>
      </p:ext>
    </p:extLst>
  </p:cSld>
  <p:clrMapOvr>
    <a:masterClrMapping/>
  </p:clrMapOvr>
  <p:transition>
    <p:wipe dir="r"/>
  </p:transition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30762"/>
      </p:ext>
    </p:extLst>
  </p:cSld>
  <p:clrMapOvr>
    <a:masterClrMapping/>
  </p:clrMapOvr>
  <p:transition>
    <p:wipe dir="r"/>
  </p:transition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689379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2612932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346065"/>
      </p:ext>
    </p:extLst>
  </p:cSld>
  <p:clrMapOvr>
    <a:masterClrMapping/>
  </p:clrMapOvr>
  <p:transition>
    <p:wipe dir="r"/>
  </p:transition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0272455"/>
      </p:ext>
    </p:extLst>
  </p:cSld>
  <p:clrMapOvr>
    <a:masterClrMapping/>
  </p:clrMapOvr>
  <p:transition>
    <p:wipe dir="r"/>
  </p:transition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7135651"/>
      </p:ext>
    </p:extLst>
  </p:cSld>
  <p:clrMapOvr>
    <a:masterClrMapping/>
  </p:clrMapOvr>
  <p:transition>
    <p:wipe dir="r"/>
  </p:transition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119A4-45D2-4463-82C4-BE51B6830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64674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FEE4A-687A-4618-8F4D-D9C36C1B5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85730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FB163-D054-45EF-B7D4-859C95007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5078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4444F-1B9A-4BB1-9BD2-434799EC4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72417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44BF3-FBA5-4D00-A058-C719EA6A6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9208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7E0D2-D944-42A1-A30D-3A6DE22B4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95997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EE2E4-87C5-4A92-87DE-FDFD76B7B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1950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387994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59AE3-C743-4039-9088-C06CE7B2E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23862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1245B-EF37-4B3C-9932-18A3D1E91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12254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07561-FF30-4F3D-B0FA-7FA9F671D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58865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8F66-0003-46D1-9397-38917DE88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27122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E4AD-BDF8-4A1A-BBBB-5672B2BB2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08744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F359-AEA4-4D3A-A0D4-1FE78C7E8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17509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13898-BCC4-451E-AA19-C95D8C31C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36887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EC567-B7C8-4573-9FC3-EAD52F3AB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6649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A4AF0-2BE9-44E6-AF78-F9D4C365D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49115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D220-9017-49F8-A648-49D4DCF43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29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241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600200"/>
            <a:ext cx="406241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2196109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83892-C5AC-4404-8727-460D6BF8F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41833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9A227-4454-4085-BB59-B84B704C9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78270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66E43-E38B-4B30-9A7C-21600660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58843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F870B-AB40-4A37-9617-D7CEBCB00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20521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4ACD-70C3-4061-8783-3266A02F6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5265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CFB05-E56D-4B5C-B998-C2885521F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20213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D0450-F56E-4B8B-ACD8-36C451A52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92999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E037F-EBFC-4079-A3EF-207E9B84C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59647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B8EE4-17D4-40ED-BB8A-C9DFA339B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1898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300AA-5765-4F8D-92CA-63E3BAB3C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25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2166230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1348B-C323-436A-97BC-FDA42470B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07889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88300-8E60-43E3-A098-35C0F4652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88235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3FEFD-C19F-4F54-B2CC-56F3BE8AD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57054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292C4-E3ED-425A-822C-5DF9ED643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19542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EA893-4D79-497B-B605-B7BFF3C15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42558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725E0-9316-4961-9902-B95EFCA01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96239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A23EC-F24C-44FD-9080-9CD57EE71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06427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504B-31F4-4BE7-9A54-9D597DE63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63742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F9D19-1AA1-47CF-9339-E6DA49CAA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80453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55D39-FACA-4670-8542-5AEC0E38F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939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5592670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0B2AB-F5C7-4E65-BC48-22BDE9721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0815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E677-568E-4C42-A6DD-1DFDF6D45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0737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BCE16-DB1C-4EC3-B3EC-8817D27F1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90323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A2A0D-353A-4B14-B891-44AD52D56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89459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6240-F8B8-45ED-94AE-57990B6AD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64333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FCA89-0FAC-43B1-A236-EEAEFFBDC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99657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6B698-8788-4C3B-B199-25D2D0454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69822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5055D-FB60-4C22-8C2A-C26A2D3B7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8860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BBF9D-5377-42EA-92A5-20C4B2D78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17991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E3CA-D3A1-4CA7-B8F5-F2D8D1B98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972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306959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70CF-67E5-4F11-9B3A-BCEB13F0D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64454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AE6BE-4FCC-4BEC-976F-86AD52CC0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44438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9E824-097F-426B-9D40-364003B24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4906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6CB6E-0AAA-4B5B-A06C-A19FA90BF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19200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301C-0268-409C-8F64-AAA793435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27503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26959-75B1-4BC2-951B-EAE579437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62296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B1A5C-F840-48DF-8FB0-CDAF0C09C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62331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D61F7-4F6D-431E-A44A-75170DEB0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16406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8E707-2AB1-4B24-AB32-BBD84F6C5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88684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850A5-E4D5-4356-B82C-2959E5929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64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960576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836CB-BA1A-49D8-AE7C-60CC1F24E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73188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224C8-839A-44FA-80A8-F0A1941E1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08401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C312C-9B65-42F7-94CF-7B1D39F6E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01497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8FE97-D496-4289-9189-53FD4308C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76891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DC1BB-097B-4507-8132-049437B60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5354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19BB1-1CBE-412D-814E-30B9DCA4C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09147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CB2B9-E232-4C85-A4A4-8CE2E87B0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8549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D5CE8-F2EF-448B-8190-10A5789CE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52961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2C67D-7F06-4527-83D0-7633E0E84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14020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7C8E-B167-4E4B-A683-B442A26BE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717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188318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4DBA2-49C4-491B-849B-0AE69C7CA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02375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F80C5-2D2F-46A3-B85C-DA3C54793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22978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4EADA-0D15-4FED-9116-9C3AA9821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93231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17C4A-B6E2-446F-83D1-BAF0BA75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23581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9B8DB-7BC0-4170-B75B-AA8D9138E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30241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8B44E-F26D-4965-9631-0FF2E4F5F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09722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9DF44-3530-402E-9F23-E5E3C4BBC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87582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01A9-C1FB-46D6-9C0B-13557F0CF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81202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5912B-020A-459C-9169-0F540F3FC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99620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76A9-5775-42D9-99A1-664A4AD92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499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7338293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72ECC-AF92-45D0-862D-5CD5D69CA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87932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2DA71-520E-4E07-B406-3FFF90649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24553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CB28F-1BD2-4345-A392-F205ADB6F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60143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EC1D2-1183-4737-B63E-23FDB0708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31437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A4EF2-FF13-456E-9CA6-755531315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25674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C21E9-0B84-4CDE-85FA-5B5911B0C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52233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DD7AB-C748-4827-9242-C0A6D39A0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90416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0DA57-9D90-4D2F-918E-5DF4325E2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18430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DDB1F-B42D-4587-B33E-FCA3812A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33715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69E00-154F-4555-822A-CD1F6DFF6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439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04800"/>
            <a:ext cx="2068512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04800"/>
            <a:ext cx="6057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8566580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44B07-2134-40C1-9458-B206977BF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00930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461B5-4E09-4E66-BEF2-F0BFECDDC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44371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DA1D0-66E8-4111-9A75-8517C0FF5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23976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3329C-FDBB-486D-90AE-FEEB4F3A0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77427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CC57A-D60A-462A-8FAC-6E707DE55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80740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7327-6D3E-4848-B5EE-897650D9C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11092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A4F0F-42C6-4B04-AEBE-62E511E05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07469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2B042-5530-491B-A8CB-6740BED02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22930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540F4-4CA4-48F4-BFCF-5E25EFE6A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62253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B701-2432-4761-A1CA-AC43B61F2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056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DEEE9-BA82-4568-850E-B2F3D2F3324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AB94-4258-4A38-9D10-D2F62AC7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18297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0776B-C48A-44A2-97C4-006CFD620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58851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8F2C9-0A28-44FD-BA4D-2A17A5C09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18993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92E7E-0E4C-4EA1-BDE2-7AAD86F23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82144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2E08-23BE-4216-BE2D-62B080920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82325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CB4D0-07E4-40E9-9149-7B051050A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25438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96E7-3075-4F40-97CE-806E1856B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30361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70FCB-9DB5-41FF-A92E-D1268B68D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85219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6402-CF2C-42DA-AF14-E13FE07AD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00417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E9852-418B-45E6-83B4-207C2D430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23212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565A9-0F04-4186-9F6D-3FC103FF3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4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1530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0EAA1-11F1-4B35-9B16-A75E142C384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17C5-75A8-4EEF-ADD9-32A868769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14171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040FF-8ABD-41C1-86A7-BAD07CE26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92010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71FCE-1FC5-497B-864B-DEDDC7B46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38514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8FB70-8CE2-490F-8273-F3ED00807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22714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A516-A0DA-47C6-B28B-4E6C38433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3216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A4679-EF31-47D8-B604-572065671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39186"/>
      </p:ext>
    </p:extLst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8EBA3-EEC3-41E9-B48F-F4F18E52A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07486"/>
      </p:ext>
    </p:extLst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0C73-2EA3-48CD-BB23-B626CC8F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64717"/>
      </p:ext>
    </p:extLst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9B17-DC86-4BF2-95F3-A613FA470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81671"/>
      </p:ext>
    </p:extLst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213B0-7131-4C78-9A91-6DA233D3E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11332"/>
      </p:ext>
    </p:extLst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952E7-86E7-49A1-A46B-2973986EA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83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27D8A-8A81-4F19-9305-5A9E7001791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1E52A-0524-43BC-A7D4-EAB068471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12400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959E1-A593-4569-8052-231BD7FE2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71888"/>
      </p:ext>
    </p:extLst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D716E-4925-49AF-91D9-09A282E4D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34274"/>
      </p:ext>
    </p:extLst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F45D8-0FF6-4535-9840-A744587A2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63552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A51D6-6036-45B3-BD64-CFA7516BA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53726"/>
      </p:ext>
    </p:extLst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B3F9B-9AE7-4672-8F66-1A7197670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68141"/>
      </p:ext>
    </p:extLst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381F1-0464-4F57-9054-01085EB2F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61996"/>
      </p:ext>
    </p:extLst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AB191-296B-4170-87C6-35E30359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45951"/>
      </p:ext>
    </p:extLst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D844E-B64D-4B41-92CA-21C26E46B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03770"/>
      </p:ext>
    </p:extLst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FE7B3-6A7E-4FD6-9A19-95736DBE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84824"/>
      </p:ext>
    </p:extLst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BE65D-9536-44CD-9A6D-D56CEDA7B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023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824C-D77D-4A83-828C-368D6232985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6EF0F-5633-4331-9E8C-0BDDE272D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46601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EF262-355B-4425-9CD4-1EB97CB78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07464"/>
      </p:ext>
    </p:extLst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F095B-1682-4BB7-B0B5-84DADF294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79913"/>
      </p:ext>
    </p:extLst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B31A5-90CA-4476-975E-92887BE3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26542"/>
      </p:ext>
    </p:extLst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37D75-1B82-4C59-B5D5-759FCAC4C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03331"/>
      </p:ext>
    </p:extLst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CDE24-31DC-481C-8352-F4D24864F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5863"/>
      </p:ext>
    </p:extLst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EB5B9-62D3-4247-90EA-A6E4DE0A0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34928"/>
      </p:ext>
    </p:extLst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6D53A-2F3D-48B1-AC2B-021B047A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59034"/>
      </p:ext>
    </p:extLst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5C62C-096D-4E66-B839-805A55C03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00243"/>
      </p:ext>
    </p:extLst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91D2C-5585-41A0-A860-22A51BA0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79725"/>
      </p:ext>
    </p:extLst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1C52D-225E-4528-800C-2B1BB5515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578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F3ED-B2F0-4C60-9CE3-E6C51A2F69C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DFBE-1CCA-4690-9EB1-EF49E682F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5189"/>
      </p:ext>
    </p:extLst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590B8-602C-42AC-9D49-086685C23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46607"/>
      </p:ext>
    </p:extLst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7A7D-EB1A-4903-91B0-2C5AF761D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33199"/>
      </p:ext>
    </p:extLst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21FF5-6894-47A8-9335-A79D339A1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67540"/>
      </p:ext>
    </p:extLst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20DAA-A25F-4625-957B-BA719370D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6830"/>
      </p:ext>
    </p:extLst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D74B3-0C9E-4BA6-8EE4-9454741EA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64232"/>
      </p:ext>
    </p:extLst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B4AA8-6378-4386-9297-6903016E1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5340"/>
      </p:ext>
    </p:extLst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21D5B-2942-4345-9F7E-B5B017701F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57807"/>
      </p:ext>
    </p:extLst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BE9E2-C04B-4760-98E4-49CD40316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55536"/>
      </p:ext>
    </p:extLst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0053-E271-42A8-B974-6D2CCD9881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95764"/>
      </p:ext>
    </p:extLst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0788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0788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6484-D686-4F29-929B-11827728E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483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F19E-6231-404A-8537-F67D9CE5D42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A863-BFE7-4F11-B634-E97FCD36A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38730"/>
      </p:ext>
    </p:extLst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FBE77-0AE2-4D4E-BE40-028E64824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97228"/>
      </p:ext>
    </p:extLst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6A9C-F070-4B1E-B7DC-CAB23D2F9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3790"/>
      </p:ext>
    </p:extLst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8E0AF-4462-48FD-A8BE-D095784B1D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23268"/>
      </p:ext>
    </p:extLst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5B27A-5D9C-4E23-B926-13A8B3F32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77182"/>
      </p:ext>
    </p:extLst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79F0-947E-446B-A521-890D4FBA9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0501"/>
      </p:ext>
    </p:extLst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C8C77-1DDC-4F55-B8AB-03D2B1A813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36156"/>
      </p:ext>
    </p:extLst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2AB27-3DEC-411D-87C0-310599FE4D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96599"/>
      </p:ext>
    </p:extLst>
  </p:cSld>
  <p:clrMapOvr>
    <a:masterClrMapping/>
  </p:clrMapOvr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3BB4-9E76-4954-8CB1-37ED7E7BBE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98390"/>
      </p:ext>
    </p:extLst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A1899-C9B1-48D6-A08A-C2B1598F85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42720"/>
      </p:ext>
    </p:extLst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72920-43FC-4673-9277-33F1BCE3C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83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63026-B53A-441B-826A-38693868C06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8D8A0-8EC2-4430-B92A-FD12D243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45527"/>
      </p:ext>
    </p:extLst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0788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0788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A61C-E2C2-4C16-8A69-CB2191E3F9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79684"/>
      </p:ext>
    </p:extLst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88021-399C-4D67-A63C-CCBEFE83EA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76869"/>
      </p:ext>
    </p:extLst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2CC0C-2CCC-4C5D-975D-BC2681AAB9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20828"/>
      </p:ext>
    </p:extLst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37D01-4782-499A-9F7C-71B8C79A1E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41842"/>
      </p:ext>
    </p:extLst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22A1-A7D1-47DF-A3A6-00A4D34BA2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25346"/>
      </p:ext>
    </p:extLst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A8D57-6309-4035-A2F8-2E2104FC4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86701"/>
      </p:ext>
    </p:extLst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470A-2DC4-4939-B061-CBB8F252A6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52754"/>
      </p:ext>
    </p:extLst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6CCE1-D9F1-406D-B0FB-327B986C77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66635"/>
      </p:ext>
    </p:extLst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6BC55-660F-442A-868E-E1509BE5A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92672"/>
      </p:ext>
    </p:extLst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A8551-A6FC-4AB4-867F-F1EB0F8444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906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5C45-A785-49C6-B3F5-CE8DED9719D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9701B-ABA6-4766-A818-483F05DA7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47870"/>
      </p:ext>
    </p:extLst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F7CAF-50E8-459C-9DD2-5890B2CE2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5898"/>
      </p:ext>
    </p:extLst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0788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0788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5764-4FCA-4958-A1A4-A48433616C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23594"/>
      </p:ext>
    </p:extLst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77FB-249D-48CE-B118-2295DE5C4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78972"/>
      </p:ext>
    </p:extLst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1F1F-0E02-4C21-AA27-E30D289271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27081"/>
      </p:ext>
    </p:extLst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1BB97-789B-4D95-B669-1EFF000DCE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39580"/>
      </p:ext>
    </p:extLst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329C-3B25-4AAD-9CAA-F643810186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88775"/>
      </p:ext>
    </p:extLst>
  </p:cSld>
  <p:clrMapOvr>
    <a:masterClrMapping/>
  </p:clrMapOvr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2279C-5528-455A-978B-661AA83FD3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25555"/>
      </p:ext>
    </p:extLst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50C0-C1BA-4A01-8413-6442741783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91443"/>
      </p:ext>
    </p:extLst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9DF5D-C8F3-45A2-B2B0-1BCDF12A1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94441"/>
      </p:ext>
    </p:extLst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 flipV="1">
            <a:off x="0" y="1958975"/>
            <a:ext cx="3121025" cy="0"/>
          </a:xfrm>
          <a:prstGeom prst="line">
            <a:avLst/>
          </a:prstGeom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681038"/>
            <a:ext cx="270192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rot="10800000" flipV="1">
            <a:off x="6022975" y="1958975"/>
            <a:ext cx="3121025" cy="0"/>
          </a:xfrm>
          <a:prstGeom prst="line">
            <a:avLst/>
          </a:prstGeom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3044"/>
            <a:ext cx="7772400" cy="1013099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21718"/>
            <a:ext cx="6400800" cy="90058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226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66309-882E-4907-82B5-311323FE745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4FF61-D79C-403B-B784-B13B28C94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37680"/>
      </p:ext>
    </p:extLst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4025" y="6246813"/>
            <a:ext cx="495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C86BF-A953-450F-8B76-CBE4B6F208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34208"/>
      </p:ext>
    </p:extLst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4025" y="6246813"/>
            <a:ext cx="495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24325-061A-4002-8CC8-A60236EA24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123"/>
      </p:ext>
    </p:extLst>
  </p:cSld>
  <p:clrMapOvr>
    <a:masterClrMapping/>
  </p:clrMapOvr>
  <p:hf hdr="0" dt="0"/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665287" y="4051300"/>
            <a:ext cx="5614988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02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856" y="1219200"/>
            <a:ext cx="7434943" cy="4906963"/>
          </a:xfrm>
        </p:spPr>
        <p:txBody>
          <a:bodyPr/>
          <a:lstStyle>
            <a:lvl1pPr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7201" y="1219200"/>
            <a:ext cx="675139" cy="4906963"/>
          </a:xfrm>
        </p:spPr>
        <p:txBody>
          <a:bodyPr/>
          <a:lstStyle>
            <a:lvl1pPr algn="r">
              <a:buNone/>
              <a:defRPr/>
            </a:lvl1pPr>
            <a:lvl2pPr algn="r">
              <a:buFont typeface="Arial"/>
              <a:buChar char="•"/>
              <a:defRPr/>
            </a:lvl2pPr>
            <a:lvl3pPr algn="r">
              <a:buFont typeface="Arial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4025" y="6246813"/>
            <a:ext cx="495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C978-7E1A-4BD6-A591-5F37FEEF1A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33219"/>
      </p:ext>
    </p:extLst>
  </p:cSld>
  <p:clrMapOvr>
    <a:masterClrMapping/>
  </p:clrMapOvr>
  <p:hf hdr="0" dt="0"/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05038"/>
            <a:ext cx="9144000" cy="7016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676501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41414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2204400"/>
            <a:ext cx="8229600" cy="702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242050"/>
            <a:ext cx="388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E7D1C-5DED-4D20-9BF9-052F2C1EE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60391"/>
      </p:ext>
    </p:extLst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5" name="Picture 6" descr="P:\CCS_PPT\ppt\cover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line-tagENG185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429000"/>
            <a:ext cx="4876800" cy="838200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47194"/>
      </p:ext>
    </p:extLst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62000" y="2286000"/>
            <a:ext cx="3238500" cy="30480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2286000"/>
            <a:ext cx="32385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2435704"/>
      </p:ext>
    </p:extLst>
  </p:cSld>
  <p:clrMapOvr>
    <a:masterClrMapping/>
  </p:clrMapOvr>
  <p:hf hdr="0" dt="0"/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286000"/>
            <a:ext cx="32385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2286000"/>
            <a:ext cx="32385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1282328"/>
      </p:ext>
    </p:extLst>
  </p:cSld>
  <p:clrMapOvr>
    <a:masterClrMapping/>
  </p:clrMapOvr>
  <p:hf hdr="0" dt="0"/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856366"/>
      </p:ext>
    </p:extLst>
  </p:cSld>
  <p:clrMapOvr>
    <a:masterClrMapping/>
  </p:clrMapOvr>
  <p:hf hdr="0" dt="0"/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35150" y="2286000"/>
            <a:ext cx="6265863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9087766"/>
      </p:ext>
    </p:extLst>
  </p:cSld>
  <p:clrMapOvr>
    <a:masterClrMapping/>
  </p:clrMapOvr>
  <p:hf hdr="0" dt="0"/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835150" y="2286000"/>
            <a:ext cx="6265863" cy="40227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4248179137"/>
      </p:ext>
    </p:extLst>
  </p:cSld>
  <p:clrMapOvr>
    <a:masterClrMapping/>
  </p:clrMapOvr>
  <p:hf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19C93-0775-487A-8F6D-DF667E6666B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7B5C7-D617-48E1-B2DB-0BF01C764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09174"/>
      </p:ext>
    </p:extLst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0796875"/>
      </p:ext>
    </p:extLst>
  </p:cSld>
  <p:clrMapOvr>
    <a:masterClrMapping/>
  </p:clrMapOvr>
  <p:hf hdr="0" dt="0"/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37A4BB-A8A5-456D-B223-B964201FA412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E8BF376-2ADA-46D0-9DAA-7385E4995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06012"/>
      </p:ext>
    </p:extLst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6" name="Freeform 39"/>
          <p:cNvSpPr>
            <a:spLocks/>
          </p:cNvSpPr>
          <p:nvPr userDrawn="1"/>
        </p:nvSpPr>
        <p:spPr bwMode="auto">
          <a:xfrm>
            <a:off x="419100" y="62230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37" name="Freeform 40"/>
          <p:cNvSpPr>
            <a:spLocks/>
          </p:cNvSpPr>
          <p:nvPr userDrawn="1"/>
        </p:nvSpPr>
        <p:spPr bwMode="auto">
          <a:xfrm>
            <a:off x="417513" y="6219825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38" name="Freeform 41"/>
          <p:cNvSpPr>
            <a:spLocks/>
          </p:cNvSpPr>
          <p:nvPr userDrawn="1"/>
        </p:nvSpPr>
        <p:spPr bwMode="auto">
          <a:xfrm>
            <a:off x="174625" y="6091238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39" name="Freeform 42"/>
          <p:cNvSpPr>
            <a:spLocks/>
          </p:cNvSpPr>
          <p:nvPr userDrawn="1"/>
        </p:nvSpPr>
        <p:spPr bwMode="auto">
          <a:xfrm>
            <a:off x="192088" y="6208713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0" name="Freeform 43"/>
          <p:cNvSpPr>
            <a:spLocks/>
          </p:cNvSpPr>
          <p:nvPr userDrawn="1"/>
        </p:nvSpPr>
        <p:spPr bwMode="auto">
          <a:xfrm>
            <a:off x="396875" y="62230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1" name="Freeform 44"/>
          <p:cNvSpPr>
            <a:spLocks/>
          </p:cNvSpPr>
          <p:nvPr userDrawn="1"/>
        </p:nvSpPr>
        <p:spPr bwMode="auto">
          <a:xfrm>
            <a:off x="638175" y="6200775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2" name="Freeform 45"/>
          <p:cNvSpPr>
            <a:spLocks/>
          </p:cNvSpPr>
          <p:nvPr userDrawn="1"/>
        </p:nvSpPr>
        <p:spPr bwMode="auto">
          <a:xfrm>
            <a:off x="855663" y="62118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398370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8371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9317EFC-8B74-4A1F-AE86-8C20188D4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74779"/>
      </p:ext>
    </p:extLst>
  </p:cSld>
  <p:clrMapOvr>
    <a:masterClrMapping/>
  </p:clrMapOvr>
  <p:transition>
    <p:dissolve/>
  </p:transition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63D8494-E9E5-4541-A73B-9BB1675BA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01480"/>
      </p:ext>
    </p:extLst>
  </p:cSld>
  <p:clrMapOvr>
    <a:masterClrMapping/>
  </p:clrMapOvr>
  <p:transition>
    <p:dissolve/>
  </p:transition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188CC36-DF7F-4458-B3DD-CD342F964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84545"/>
      </p:ext>
    </p:extLst>
  </p:cSld>
  <p:clrMapOvr>
    <a:masterClrMapping/>
  </p:clrMapOvr>
  <p:transition>
    <p:dissolve/>
  </p:transition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AC9EEA9-7E63-4D00-A838-F36B525A5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43189"/>
      </p:ext>
    </p:extLst>
  </p:cSld>
  <p:clrMapOvr>
    <a:masterClrMapping/>
  </p:clrMapOvr>
  <p:transition>
    <p:dissolve/>
  </p:transition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D1CCC89-7CDC-4236-891F-3EC4D0884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04299"/>
      </p:ext>
    </p:extLst>
  </p:cSld>
  <p:clrMapOvr>
    <a:masterClrMapping/>
  </p:clrMapOvr>
  <p:transition>
    <p:dissolve/>
  </p:transition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3FF62FA-C494-43A6-9245-25ADD6BA6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13428"/>
      </p:ext>
    </p:extLst>
  </p:cSld>
  <p:clrMapOvr>
    <a:masterClrMapping/>
  </p:clrMapOvr>
  <p:transition>
    <p:dissolve/>
  </p:transition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EB906B9-4DA8-4ACE-8604-1E5C1EF44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38776"/>
      </p:ext>
    </p:extLst>
  </p:cSld>
  <p:clrMapOvr>
    <a:masterClrMapping/>
  </p:clrMapOvr>
  <p:transition>
    <p:dissolve/>
  </p:transition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4489E4B-1C3C-47DC-B773-4FF619EE4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97407"/>
      </p:ext>
    </p:extLst>
  </p:cSld>
  <p:clrMapOvr>
    <a:masterClrMapping/>
  </p:clrMapOvr>
  <p:transition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CD846-89C9-497B-B676-A74B09212F2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84BD7-9253-4153-B929-CA394C5D3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93371"/>
      </p:ext>
    </p:extLst>
  </p:cSld>
  <p:clrMapOvr>
    <a:masterClrMapping/>
  </p:clrMapOvr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A403A59-C57E-48FF-A64F-B5B9B693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9617"/>
      </p:ext>
    </p:extLst>
  </p:cSld>
  <p:clrMapOvr>
    <a:masterClrMapping/>
  </p:clrMapOvr>
  <p:transition>
    <p:dissolve/>
  </p:transition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54D6F2C-C811-4F97-8C03-CDF502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98792"/>
      </p:ext>
    </p:extLst>
  </p:cSld>
  <p:clrMapOvr>
    <a:masterClrMapping/>
  </p:clrMapOvr>
  <p:transition>
    <p:dissolve/>
  </p:transition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30E8163-E510-4842-8C19-281A31694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05800"/>
      </p:ext>
    </p:extLst>
  </p:cSld>
  <p:clrMapOvr>
    <a:masterClrMapping/>
  </p:clrMapOvr>
  <p:transition>
    <p:dissolve/>
  </p:transition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8" y="40798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1C84055-885F-4E65-A6FB-E973FB05E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33695"/>
      </p:ext>
    </p:extLst>
  </p:cSld>
  <p:clrMapOvr>
    <a:masterClrMapping/>
  </p:clrMapOvr>
  <p:transition>
    <p:dissolve/>
  </p:transition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F1F0AE7-963E-4290-839A-70482F5DA80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01903E-293A-4612-8646-B04235E13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7133"/>
      </p:ext>
    </p:extLst>
  </p:cSld>
  <p:clrMapOvr>
    <a:masterClrMapping/>
  </p:clrMapOvr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4B663E3-2184-4BB9-A878-A53EDD7B658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9A977F0-229B-4CA8-84B1-434FDF13E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86081"/>
      </p:ext>
    </p:extLst>
  </p:cSld>
  <p:clrMapOvr>
    <a:masterClrMapping/>
  </p:clrMapOvr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DA4AD34-1D8F-4BF2-83D4-8F24183FBDC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F899397-BD00-420D-B24D-4740623F6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01279"/>
      </p:ext>
    </p:extLst>
  </p:cSld>
  <p:clrMapOvr>
    <a:masterClrMapping/>
  </p:clrMapOvr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9ECBF72-0A8E-48E3-AA52-9967CC9B028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9D97B8E-29E1-4177-BB0E-8D2AC37AD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43172"/>
      </p:ext>
    </p:extLst>
  </p:cSld>
  <p:clrMapOvr>
    <a:masterClrMapping/>
  </p:clrMapOvr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392095B-C4FC-40D7-BE3D-38AF0BDF80C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9567C51-4308-4B8E-8BE2-7D371CA1D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6892"/>
      </p:ext>
    </p:extLst>
  </p:cSld>
  <p:clrMapOvr>
    <a:masterClrMapping/>
  </p:clrMapOvr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C8DEE20-136F-40EB-BF90-BCECA654831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0DA01A4-83BB-489B-B401-2EDF144F4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8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P:\CCS_PPT\ppt\cover.jpg" TargetMode="Externa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0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0.xml"/><Relationship Id="rId13" Type="http://schemas.openxmlformats.org/officeDocument/2006/relationships/theme" Target="../theme/theme100.xml"/><Relationship Id="rId3" Type="http://schemas.openxmlformats.org/officeDocument/2006/relationships/slideLayout" Target="../slideLayouts/slideLayout1085.xml"/><Relationship Id="rId7" Type="http://schemas.openxmlformats.org/officeDocument/2006/relationships/slideLayout" Target="../slideLayouts/slideLayout1089.xml"/><Relationship Id="rId12" Type="http://schemas.openxmlformats.org/officeDocument/2006/relationships/slideLayout" Target="../slideLayouts/slideLayout1094.xml"/><Relationship Id="rId2" Type="http://schemas.openxmlformats.org/officeDocument/2006/relationships/slideLayout" Target="../slideLayouts/slideLayout1084.xml"/><Relationship Id="rId1" Type="http://schemas.openxmlformats.org/officeDocument/2006/relationships/slideLayout" Target="../slideLayouts/slideLayout1083.xml"/><Relationship Id="rId6" Type="http://schemas.openxmlformats.org/officeDocument/2006/relationships/slideLayout" Target="../slideLayouts/slideLayout1088.xml"/><Relationship Id="rId11" Type="http://schemas.openxmlformats.org/officeDocument/2006/relationships/slideLayout" Target="../slideLayouts/slideLayout1093.xml"/><Relationship Id="rId5" Type="http://schemas.openxmlformats.org/officeDocument/2006/relationships/slideLayout" Target="../slideLayouts/slideLayout1087.xml"/><Relationship Id="rId10" Type="http://schemas.openxmlformats.org/officeDocument/2006/relationships/slideLayout" Target="../slideLayouts/slideLayout1092.xml"/><Relationship Id="rId4" Type="http://schemas.openxmlformats.org/officeDocument/2006/relationships/slideLayout" Target="../slideLayouts/slideLayout1086.xml"/><Relationship Id="rId9" Type="http://schemas.openxmlformats.org/officeDocument/2006/relationships/slideLayout" Target="../slideLayouts/slideLayout1091.xml"/><Relationship Id="rId14" Type="http://schemas.openxmlformats.org/officeDocument/2006/relationships/image" Target="../media/image10.jpeg"/></Relationships>
</file>

<file path=ppt/slideMasters/_rels/slideMaster10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2.xml"/><Relationship Id="rId3" Type="http://schemas.openxmlformats.org/officeDocument/2006/relationships/slideLayout" Target="../slideLayouts/slideLayout1097.xml"/><Relationship Id="rId7" Type="http://schemas.openxmlformats.org/officeDocument/2006/relationships/slideLayout" Target="../slideLayouts/slideLayout1101.xml"/><Relationship Id="rId12" Type="http://schemas.openxmlformats.org/officeDocument/2006/relationships/theme" Target="../theme/theme101.xml"/><Relationship Id="rId2" Type="http://schemas.openxmlformats.org/officeDocument/2006/relationships/slideLayout" Target="../slideLayouts/slideLayout1096.xml"/><Relationship Id="rId1" Type="http://schemas.openxmlformats.org/officeDocument/2006/relationships/slideLayout" Target="../slideLayouts/slideLayout1095.xml"/><Relationship Id="rId6" Type="http://schemas.openxmlformats.org/officeDocument/2006/relationships/slideLayout" Target="../slideLayouts/slideLayout1100.xml"/><Relationship Id="rId11" Type="http://schemas.openxmlformats.org/officeDocument/2006/relationships/slideLayout" Target="../slideLayouts/slideLayout1105.xml"/><Relationship Id="rId5" Type="http://schemas.openxmlformats.org/officeDocument/2006/relationships/slideLayout" Target="../slideLayouts/slideLayout1099.xml"/><Relationship Id="rId10" Type="http://schemas.openxmlformats.org/officeDocument/2006/relationships/slideLayout" Target="../slideLayouts/slideLayout1104.xml"/><Relationship Id="rId4" Type="http://schemas.openxmlformats.org/officeDocument/2006/relationships/slideLayout" Target="../slideLayouts/slideLayout1098.xml"/><Relationship Id="rId9" Type="http://schemas.openxmlformats.org/officeDocument/2006/relationships/slideLayout" Target="../slideLayouts/slideLayout1103.xml"/></Relationships>
</file>

<file path=ppt/slideMasters/_rels/slideMaster10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3.xml"/><Relationship Id="rId13" Type="http://schemas.openxmlformats.org/officeDocument/2006/relationships/slideLayout" Target="../slideLayouts/slideLayout1118.xml"/><Relationship Id="rId18" Type="http://schemas.openxmlformats.org/officeDocument/2006/relationships/slideLayout" Target="../slideLayouts/slideLayout1123.xml"/><Relationship Id="rId26" Type="http://schemas.openxmlformats.org/officeDocument/2006/relationships/slideLayout" Target="../slideLayouts/slideLayout1131.xml"/><Relationship Id="rId39" Type="http://schemas.openxmlformats.org/officeDocument/2006/relationships/slideLayout" Target="../slideLayouts/slideLayout1144.xml"/><Relationship Id="rId3" Type="http://schemas.openxmlformats.org/officeDocument/2006/relationships/slideLayout" Target="../slideLayouts/slideLayout1108.xml"/><Relationship Id="rId21" Type="http://schemas.openxmlformats.org/officeDocument/2006/relationships/slideLayout" Target="../slideLayouts/slideLayout1126.xml"/><Relationship Id="rId34" Type="http://schemas.openxmlformats.org/officeDocument/2006/relationships/slideLayout" Target="../slideLayouts/slideLayout1139.xml"/><Relationship Id="rId42" Type="http://schemas.openxmlformats.org/officeDocument/2006/relationships/slideLayout" Target="../slideLayouts/slideLayout1147.xml"/><Relationship Id="rId47" Type="http://schemas.openxmlformats.org/officeDocument/2006/relationships/theme" Target="../theme/theme102.xml"/><Relationship Id="rId7" Type="http://schemas.openxmlformats.org/officeDocument/2006/relationships/slideLayout" Target="../slideLayouts/slideLayout1112.xml"/><Relationship Id="rId12" Type="http://schemas.openxmlformats.org/officeDocument/2006/relationships/slideLayout" Target="../slideLayouts/slideLayout1117.xml"/><Relationship Id="rId17" Type="http://schemas.openxmlformats.org/officeDocument/2006/relationships/slideLayout" Target="../slideLayouts/slideLayout1122.xml"/><Relationship Id="rId25" Type="http://schemas.openxmlformats.org/officeDocument/2006/relationships/slideLayout" Target="../slideLayouts/slideLayout1130.xml"/><Relationship Id="rId33" Type="http://schemas.openxmlformats.org/officeDocument/2006/relationships/slideLayout" Target="../slideLayouts/slideLayout1138.xml"/><Relationship Id="rId38" Type="http://schemas.openxmlformats.org/officeDocument/2006/relationships/slideLayout" Target="../slideLayouts/slideLayout1143.xml"/><Relationship Id="rId46" Type="http://schemas.openxmlformats.org/officeDocument/2006/relationships/slideLayout" Target="../slideLayouts/slideLayout1151.xml"/><Relationship Id="rId2" Type="http://schemas.openxmlformats.org/officeDocument/2006/relationships/slideLayout" Target="../slideLayouts/slideLayout1107.xml"/><Relationship Id="rId16" Type="http://schemas.openxmlformats.org/officeDocument/2006/relationships/slideLayout" Target="../slideLayouts/slideLayout1121.xml"/><Relationship Id="rId20" Type="http://schemas.openxmlformats.org/officeDocument/2006/relationships/slideLayout" Target="../slideLayouts/slideLayout1125.xml"/><Relationship Id="rId29" Type="http://schemas.openxmlformats.org/officeDocument/2006/relationships/slideLayout" Target="../slideLayouts/slideLayout1134.xml"/><Relationship Id="rId41" Type="http://schemas.openxmlformats.org/officeDocument/2006/relationships/slideLayout" Target="../slideLayouts/slideLayout1146.xml"/><Relationship Id="rId1" Type="http://schemas.openxmlformats.org/officeDocument/2006/relationships/slideLayout" Target="../slideLayouts/slideLayout1106.xml"/><Relationship Id="rId6" Type="http://schemas.openxmlformats.org/officeDocument/2006/relationships/slideLayout" Target="../slideLayouts/slideLayout1111.xml"/><Relationship Id="rId11" Type="http://schemas.openxmlformats.org/officeDocument/2006/relationships/slideLayout" Target="../slideLayouts/slideLayout1116.xml"/><Relationship Id="rId24" Type="http://schemas.openxmlformats.org/officeDocument/2006/relationships/slideLayout" Target="../slideLayouts/slideLayout1129.xml"/><Relationship Id="rId32" Type="http://schemas.openxmlformats.org/officeDocument/2006/relationships/slideLayout" Target="../slideLayouts/slideLayout1137.xml"/><Relationship Id="rId37" Type="http://schemas.openxmlformats.org/officeDocument/2006/relationships/slideLayout" Target="../slideLayouts/slideLayout1142.xml"/><Relationship Id="rId40" Type="http://schemas.openxmlformats.org/officeDocument/2006/relationships/slideLayout" Target="../slideLayouts/slideLayout1145.xml"/><Relationship Id="rId45" Type="http://schemas.openxmlformats.org/officeDocument/2006/relationships/slideLayout" Target="../slideLayouts/slideLayout1150.xml"/><Relationship Id="rId5" Type="http://schemas.openxmlformats.org/officeDocument/2006/relationships/slideLayout" Target="../slideLayouts/slideLayout1110.xml"/><Relationship Id="rId15" Type="http://schemas.openxmlformats.org/officeDocument/2006/relationships/slideLayout" Target="../slideLayouts/slideLayout1120.xml"/><Relationship Id="rId23" Type="http://schemas.openxmlformats.org/officeDocument/2006/relationships/slideLayout" Target="../slideLayouts/slideLayout1128.xml"/><Relationship Id="rId28" Type="http://schemas.openxmlformats.org/officeDocument/2006/relationships/slideLayout" Target="../slideLayouts/slideLayout1133.xml"/><Relationship Id="rId36" Type="http://schemas.openxmlformats.org/officeDocument/2006/relationships/slideLayout" Target="../slideLayouts/slideLayout1141.xml"/><Relationship Id="rId10" Type="http://schemas.openxmlformats.org/officeDocument/2006/relationships/slideLayout" Target="../slideLayouts/slideLayout1115.xml"/><Relationship Id="rId19" Type="http://schemas.openxmlformats.org/officeDocument/2006/relationships/slideLayout" Target="../slideLayouts/slideLayout1124.xml"/><Relationship Id="rId31" Type="http://schemas.openxmlformats.org/officeDocument/2006/relationships/slideLayout" Target="../slideLayouts/slideLayout1136.xml"/><Relationship Id="rId44" Type="http://schemas.openxmlformats.org/officeDocument/2006/relationships/slideLayout" Target="../slideLayouts/slideLayout1149.xml"/><Relationship Id="rId4" Type="http://schemas.openxmlformats.org/officeDocument/2006/relationships/slideLayout" Target="../slideLayouts/slideLayout1109.xml"/><Relationship Id="rId9" Type="http://schemas.openxmlformats.org/officeDocument/2006/relationships/slideLayout" Target="../slideLayouts/slideLayout1114.xml"/><Relationship Id="rId14" Type="http://schemas.openxmlformats.org/officeDocument/2006/relationships/slideLayout" Target="../slideLayouts/slideLayout1119.xml"/><Relationship Id="rId22" Type="http://schemas.openxmlformats.org/officeDocument/2006/relationships/slideLayout" Target="../slideLayouts/slideLayout1127.xml"/><Relationship Id="rId27" Type="http://schemas.openxmlformats.org/officeDocument/2006/relationships/slideLayout" Target="../slideLayouts/slideLayout1132.xml"/><Relationship Id="rId30" Type="http://schemas.openxmlformats.org/officeDocument/2006/relationships/slideLayout" Target="../slideLayouts/slideLayout1135.xml"/><Relationship Id="rId35" Type="http://schemas.openxmlformats.org/officeDocument/2006/relationships/slideLayout" Target="../slideLayouts/slideLayout1140.xml"/><Relationship Id="rId43" Type="http://schemas.openxmlformats.org/officeDocument/2006/relationships/slideLayout" Target="../slideLayouts/slideLayout1148.xml"/><Relationship Id="rId48" Type="http://schemas.openxmlformats.org/officeDocument/2006/relationships/image" Target="../media/image15.jpeg"/></Relationships>
</file>

<file path=ppt/slideMasters/_rels/slideMaster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154.xml"/><Relationship Id="rId7" Type="http://schemas.openxmlformats.org/officeDocument/2006/relationships/theme" Target="../theme/theme103.xml"/><Relationship Id="rId2" Type="http://schemas.openxmlformats.org/officeDocument/2006/relationships/slideLayout" Target="../slideLayouts/slideLayout1153.xml"/><Relationship Id="rId1" Type="http://schemas.openxmlformats.org/officeDocument/2006/relationships/slideLayout" Target="../slideLayouts/slideLayout1152.xml"/><Relationship Id="rId6" Type="http://schemas.openxmlformats.org/officeDocument/2006/relationships/slideLayout" Target="../slideLayouts/slideLayout1157.xml"/><Relationship Id="rId5" Type="http://schemas.openxmlformats.org/officeDocument/2006/relationships/slideLayout" Target="../slideLayouts/slideLayout1156.xml"/><Relationship Id="rId4" Type="http://schemas.openxmlformats.org/officeDocument/2006/relationships/slideLayout" Target="../slideLayouts/slideLayout115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file:///P:\PPT\leaf.jpg" TargetMode="Externa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file:///P:\PPT\leaf.jpg" TargetMode="Externa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4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file:///P:\CCS_PPT\ppt\cover.jp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file:///P:\CCS_PPT\ppt\cover.jpg" TargetMode="Externa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file:///P:\PPT\leaf.jpg" TargetMode="Externa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file:///P:\PPT\leaf.jpg" TargetMode="Externa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slideLayout" Target="../slideLayouts/slideLayout627.xml"/><Relationship Id="rId5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5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0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6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1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0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63.xml"/><Relationship Id="rId7" Type="http://schemas.openxmlformats.org/officeDocument/2006/relationships/slideLayout" Target="../slideLayouts/slideLayout667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2.xml"/><Relationship Id="rId1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6.xml"/><Relationship Id="rId11" Type="http://schemas.openxmlformats.org/officeDocument/2006/relationships/slideLayout" Target="../slideLayouts/slideLayout671.xml"/><Relationship Id="rId5" Type="http://schemas.openxmlformats.org/officeDocument/2006/relationships/slideLayout" Target="../slideLayouts/slideLayout665.xml"/><Relationship Id="rId10" Type="http://schemas.openxmlformats.org/officeDocument/2006/relationships/slideLayout" Target="../slideLayouts/slideLayout670.xml"/><Relationship Id="rId4" Type="http://schemas.openxmlformats.org/officeDocument/2006/relationships/slideLayout" Target="../slideLayouts/slideLayout664.xml"/><Relationship Id="rId9" Type="http://schemas.openxmlformats.org/officeDocument/2006/relationships/slideLayout" Target="../slideLayouts/slideLayout669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74.xml"/><Relationship Id="rId7" Type="http://schemas.openxmlformats.org/officeDocument/2006/relationships/slideLayout" Target="../slideLayouts/slideLayout678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73.xml"/><Relationship Id="rId1" Type="http://schemas.openxmlformats.org/officeDocument/2006/relationships/slideLayout" Target="../slideLayouts/slideLayout672.xml"/><Relationship Id="rId6" Type="http://schemas.openxmlformats.org/officeDocument/2006/relationships/slideLayout" Target="../slideLayouts/slideLayout677.xml"/><Relationship Id="rId11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76.xml"/><Relationship Id="rId10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75.xml"/><Relationship Id="rId9" Type="http://schemas.openxmlformats.org/officeDocument/2006/relationships/slideLayout" Target="../slideLayouts/slideLayout68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85.xml"/><Relationship Id="rId7" Type="http://schemas.openxmlformats.org/officeDocument/2006/relationships/slideLayout" Target="../slideLayouts/slideLayout689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84.xml"/><Relationship Id="rId1" Type="http://schemas.openxmlformats.org/officeDocument/2006/relationships/slideLayout" Target="../slideLayouts/slideLayout683.xml"/><Relationship Id="rId6" Type="http://schemas.openxmlformats.org/officeDocument/2006/relationships/slideLayout" Target="../slideLayouts/slideLayout688.xml"/><Relationship Id="rId11" Type="http://schemas.openxmlformats.org/officeDocument/2006/relationships/slideLayout" Target="../slideLayouts/slideLayout693.xml"/><Relationship Id="rId5" Type="http://schemas.openxmlformats.org/officeDocument/2006/relationships/slideLayout" Target="../slideLayouts/slideLayout687.xml"/><Relationship Id="rId10" Type="http://schemas.openxmlformats.org/officeDocument/2006/relationships/slideLayout" Target="../slideLayouts/slideLayout692.xml"/><Relationship Id="rId4" Type="http://schemas.openxmlformats.org/officeDocument/2006/relationships/slideLayout" Target="../slideLayouts/slideLayout686.xml"/><Relationship Id="rId9" Type="http://schemas.openxmlformats.org/officeDocument/2006/relationships/slideLayout" Target="../slideLayouts/slideLayout691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700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95.xml"/><Relationship Id="rId1" Type="http://schemas.openxmlformats.org/officeDocument/2006/relationships/slideLayout" Target="../slideLayouts/slideLayout694.xml"/><Relationship Id="rId6" Type="http://schemas.openxmlformats.org/officeDocument/2006/relationships/slideLayout" Target="../slideLayouts/slideLayout699.xml"/><Relationship Id="rId11" Type="http://schemas.openxmlformats.org/officeDocument/2006/relationships/slideLayout" Target="../slideLayouts/slideLayout704.xml"/><Relationship Id="rId5" Type="http://schemas.openxmlformats.org/officeDocument/2006/relationships/slideLayout" Target="../slideLayouts/slideLayout698.xml"/><Relationship Id="rId10" Type="http://schemas.openxmlformats.org/officeDocument/2006/relationships/slideLayout" Target="../slideLayouts/slideLayout703.xml"/><Relationship Id="rId4" Type="http://schemas.openxmlformats.org/officeDocument/2006/relationships/slideLayout" Target="../slideLayouts/slideLayout697.xml"/><Relationship Id="rId9" Type="http://schemas.openxmlformats.org/officeDocument/2006/relationships/slideLayout" Target="../slideLayouts/slideLayout702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07.xml"/><Relationship Id="rId7" Type="http://schemas.openxmlformats.org/officeDocument/2006/relationships/slideLayout" Target="../slideLayouts/slideLayout711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06.xml"/><Relationship Id="rId1" Type="http://schemas.openxmlformats.org/officeDocument/2006/relationships/slideLayout" Target="../slideLayouts/slideLayout705.xml"/><Relationship Id="rId6" Type="http://schemas.openxmlformats.org/officeDocument/2006/relationships/slideLayout" Target="../slideLayouts/slideLayout710.xml"/><Relationship Id="rId11" Type="http://schemas.openxmlformats.org/officeDocument/2006/relationships/slideLayout" Target="../slideLayouts/slideLayout715.xml"/><Relationship Id="rId5" Type="http://schemas.openxmlformats.org/officeDocument/2006/relationships/slideLayout" Target="../slideLayouts/slideLayout709.xml"/><Relationship Id="rId10" Type="http://schemas.openxmlformats.org/officeDocument/2006/relationships/slideLayout" Target="../slideLayouts/slideLayout714.xml"/><Relationship Id="rId4" Type="http://schemas.openxmlformats.org/officeDocument/2006/relationships/slideLayout" Target="../slideLayouts/slideLayout708.xml"/><Relationship Id="rId9" Type="http://schemas.openxmlformats.org/officeDocument/2006/relationships/slideLayout" Target="../slideLayouts/slideLayout713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18.xml"/><Relationship Id="rId7" Type="http://schemas.openxmlformats.org/officeDocument/2006/relationships/slideLayout" Target="../slideLayouts/slideLayout722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17.xml"/><Relationship Id="rId1" Type="http://schemas.openxmlformats.org/officeDocument/2006/relationships/slideLayout" Target="../slideLayouts/slideLayout716.xml"/><Relationship Id="rId6" Type="http://schemas.openxmlformats.org/officeDocument/2006/relationships/slideLayout" Target="../slideLayouts/slideLayout721.xml"/><Relationship Id="rId11" Type="http://schemas.openxmlformats.org/officeDocument/2006/relationships/slideLayout" Target="../slideLayouts/slideLayout726.xml"/><Relationship Id="rId5" Type="http://schemas.openxmlformats.org/officeDocument/2006/relationships/slideLayout" Target="../slideLayouts/slideLayout720.xml"/><Relationship Id="rId10" Type="http://schemas.openxmlformats.org/officeDocument/2006/relationships/slideLayout" Target="../slideLayouts/slideLayout725.xml"/><Relationship Id="rId4" Type="http://schemas.openxmlformats.org/officeDocument/2006/relationships/slideLayout" Target="../slideLayouts/slideLayout719.xml"/><Relationship Id="rId9" Type="http://schemas.openxmlformats.org/officeDocument/2006/relationships/slideLayout" Target="../slideLayouts/slideLayout724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29.xml"/><Relationship Id="rId7" Type="http://schemas.openxmlformats.org/officeDocument/2006/relationships/slideLayout" Target="../slideLayouts/slideLayout733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28.xml"/><Relationship Id="rId1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32.xml"/><Relationship Id="rId11" Type="http://schemas.openxmlformats.org/officeDocument/2006/relationships/slideLayout" Target="../slideLayouts/slideLayout737.xml"/><Relationship Id="rId5" Type="http://schemas.openxmlformats.org/officeDocument/2006/relationships/slideLayout" Target="../slideLayouts/slideLayout731.xml"/><Relationship Id="rId10" Type="http://schemas.openxmlformats.org/officeDocument/2006/relationships/slideLayout" Target="../slideLayouts/slideLayout736.xml"/><Relationship Id="rId4" Type="http://schemas.openxmlformats.org/officeDocument/2006/relationships/slideLayout" Target="../slideLayouts/slideLayout730.xml"/><Relationship Id="rId9" Type="http://schemas.openxmlformats.org/officeDocument/2006/relationships/slideLayout" Target="../slideLayouts/slideLayout735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5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740.xml"/><Relationship Id="rId7" Type="http://schemas.openxmlformats.org/officeDocument/2006/relationships/slideLayout" Target="../slideLayouts/slideLayout744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39.xml"/><Relationship Id="rId1" Type="http://schemas.openxmlformats.org/officeDocument/2006/relationships/slideLayout" Target="../slideLayouts/slideLayout738.xml"/><Relationship Id="rId6" Type="http://schemas.openxmlformats.org/officeDocument/2006/relationships/slideLayout" Target="../slideLayouts/slideLayout743.xml"/><Relationship Id="rId11" Type="http://schemas.openxmlformats.org/officeDocument/2006/relationships/slideLayout" Target="../slideLayouts/slideLayout748.xml"/><Relationship Id="rId5" Type="http://schemas.openxmlformats.org/officeDocument/2006/relationships/slideLayout" Target="../slideLayouts/slideLayout742.xml"/><Relationship Id="rId10" Type="http://schemas.openxmlformats.org/officeDocument/2006/relationships/slideLayout" Target="../slideLayouts/slideLayout747.xml"/><Relationship Id="rId4" Type="http://schemas.openxmlformats.org/officeDocument/2006/relationships/slideLayout" Target="../slideLayouts/slideLayout741.xml"/><Relationship Id="rId9" Type="http://schemas.openxmlformats.org/officeDocument/2006/relationships/slideLayout" Target="../slideLayouts/slideLayout746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51.xml"/><Relationship Id="rId7" Type="http://schemas.openxmlformats.org/officeDocument/2006/relationships/slideLayout" Target="../slideLayouts/slideLayout755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50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749.xml"/><Relationship Id="rId6" Type="http://schemas.openxmlformats.org/officeDocument/2006/relationships/slideLayout" Target="../slideLayouts/slideLayout754.xml"/><Relationship Id="rId11" Type="http://schemas.openxmlformats.org/officeDocument/2006/relationships/slideLayout" Target="../slideLayouts/slideLayout759.xml"/><Relationship Id="rId5" Type="http://schemas.openxmlformats.org/officeDocument/2006/relationships/slideLayout" Target="../slideLayouts/slideLayout75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758.xml"/><Relationship Id="rId4" Type="http://schemas.openxmlformats.org/officeDocument/2006/relationships/slideLayout" Target="../slideLayouts/slideLayout752.xml"/><Relationship Id="rId9" Type="http://schemas.openxmlformats.org/officeDocument/2006/relationships/slideLayout" Target="../slideLayouts/slideLayout757.xml"/><Relationship Id="rId14" Type="http://schemas.openxmlformats.org/officeDocument/2006/relationships/image" Target="file:///P:\PPT\leaf.jpg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62.xml"/><Relationship Id="rId7" Type="http://schemas.openxmlformats.org/officeDocument/2006/relationships/slideLayout" Target="../slideLayouts/slideLayout766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61.xml"/><Relationship Id="rId1" Type="http://schemas.openxmlformats.org/officeDocument/2006/relationships/slideLayout" Target="../slideLayouts/slideLayout760.xml"/><Relationship Id="rId6" Type="http://schemas.openxmlformats.org/officeDocument/2006/relationships/slideLayout" Target="../slideLayouts/slideLayout765.xml"/><Relationship Id="rId11" Type="http://schemas.openxmlformats.org/officeDocument/2006/relationships/slideLayout" Target="../slideLayouts/slideLayout770.xml"/><Relationship Id="rId5" Type="http://schemas.openxmlformats.org/officeDocument/2006/relationships/slideLayout" Target="../slideLayouts/slideLayout76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69.xml"/><Relationship Id="rId4" Type="http://schemas.openxmlformats.org/officeDocument/2006/relationships/slideLayout" Target="../slideLayouts/slideLayout763.xml"/><Relationship Id="rId9" Type="http://schemas.openxmlformats.org/officeDocument/2006/relationships/slideLayout" Target="../slideLayouts/slideLayout768.xml"/><Relationship Id="rId14" Type="http://schemas.openxmlformats.org/officeDocument/2006/relationships/image" Target="file:///P:\CCS_PPT\ppt\cover.jpg" TargetMode="Externa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73.xml"/><Relationship Id="rId7" Type="http://schemas.openxmlformats.org/officeDocument/2006/relationships/slideLayout" Target="../slideLayouts/slideLayout777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772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771.xml"/><Relationship Id="rId6" Type="http://schemas.openxmlformats.org/officeDocument/2006/relationships/slideLayout" Target="../slideLayouts/slideLayout776.xml"/><Relationship Id="rId11" Type="http://schemas.openxmlformats.org/officeDocument/2006/relationships/slideLayout" Target="../slideLayouts/slideLayout781.xml"/><Relationship Id="rId5" Type="http://schemas.openxmlformats.org/officeDocument/2006/relationships/slideLayout" Target="../slideLayouts/slideLayout775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780.xml"/><Relationship Id="rId4" Type="http://schemas.openxmlformats.org/officeDocument/2006/relationships/slideLayout" Target="../slideLayouts/slideLayout774.xml"/><Relationship Id="rId9" Type="http://schemas.openxmlformats.org/officeDocument/2006/relationships/slideLayout" Target="../slideLayouts/slideLayout779.xml"/><Relationship Id="rId14" Type="http://schemas.openxmlformats.org/officeDocument/2006/relationships/image" Target="file:///P:\PPT\leaf.jpg" TargetMode="Externa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9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84.xml"/><Relationship Id="rId7" Type="http://schemas.openxmlformats.org/officeDocument/2006/relationships/slideLayout" Target="../slideLayouts/slideLayout788.xml"/><Relationship Id="rId12" Type="http://schemas.openxmlformats.org/officeDocument/2006/relationships/theme" Target="../theme/theme72.xml"/><Relationship Id="rId2" Type="http://schemas.openxmlformats.org/officeDocument/2006/relationships/slideLayout" Target="../slideLayouts/slideLayout783.xml"/><Relationship Id="rId1" Type="http://schemas.openxmlformats.org/officeDocument/2006/relationships/slideLayout" Target="../slideLayouts/slideLayout782.xml"/><Relationship Id="rId6" Type="http://schemas.openxmlformats.org/officeDocument/2006/relationships/slideLayout" Target="../slideLayouts/slideLayout787.xml"/><Relationship Id="rId11" Type="http://schemas.openxmlformats.org/officeDocument/2006/relationships/slideLayout" Target="../slideLayouts/slideLayout792.xml"/><Relationship Id="rId5" Type="http://schemas.openxmlformats.org/officeDocument/2006/relationships/slideLayout" Target="../slideLayouts/slideLayout786.xml"/><Relationship Id="rId10" Type="http://schemas.openxmlformats.org/officeDocument/2006/relationships/slideLayout" Target="../slideLayouts/slideLayout791.xml"/><Relationship Id="rId4" Type="http://schemas.openxmlformats.org/officeDocument/2006/relationships/slideLayout" Target="../slideLayouts/slideLayout785.xml"/><Relationship Id="rId9" Type="http://schemas.openxmlformats.org/officeDocument/2006/relationships/slideLayout" Target="../slideLayouts/slideLayout790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95.xml"/><Relationship Id="rId7" Type="http://schemas.openxmlformats.org/officeDocument/2006/relationships/slideLayout" Target="../slideLayouts/slideLayout799.xml"/><Relationship Id="rId12" Type="http://schemas.openxmlformats.org/officeDocument/2006/relationships/theme" Target="../theme/theme73.xml"/><Relationship Id="rId2" Type="http://schemas.openxmlformats.org/officeDocument/2006/relationships/slideLayout" Target="../slideLayouts/slideLayout794.xml"/><Relationship Id="rId1" Type="http://schemas.openxmlformats.org/officeDocument/2006/relationships/slideLayout" Target="../slideLayouts/slideLayout793.xml"/><Relationship Id="rId6" Type="http://schemas.openxmlformats.org/officeDocument/2006/relationships/slideLayout" Target="../slideLayouts/slideLayout798.xml"/><Relationship Id="rId11" Type="http://schemas.openxmlformats.org/officeDocument/2006/relationships/slideLayout" Target="../slideLayouts/slideLayout803.xml"/><Relationship Id="rId5" Type="http://schemas.openxmlformats.org/officeDocument/2006/relationships/slideLayout" Target="../slideLayouts/slideLayout797.xml"/><Relationship Id="rId10" Type="http://schemas.openxmlformats.org/officeDocument/2006/relationships/slideLayout" Target="../slideLayouts/slideLayout802.xml"/><Relationship Id="rId4" Type="http://schemas.openxmlformats.org/officeDocument/2006/relationships/slideLayout" Target="../slideLayouts/slideLayout796.xml"/><Relationship Id="rId9" Type="http://schemas.openxmlformats.org/officeDocument/2006/relationships/slideLayout" Target="../slideLayouts/slideLayout801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06.xml"/><Relationship Id="rId7" Type="http://schemas.openxmlformats.org/officeDocument/2006/relationships/slideLayout" Target="../slideLayouts/slideLayout810.xml"/><Relationship Id="rId12" Type="http://schemas.openxmlformats.org/officeDocument/2006/relationships/theme" Target="../theme/theme74.xml"/><Relationship Id="rId2" Type="http://schemas.openxmlformats.org/officeDocument/2006/relationships/slideLayout" Target="../slideLayouts/slideLayout805.xml"/><Relationship Id="rId1" Type="http://schemas.openxmlformats.org/officeDocument/2006/relationships/slideLayout" Target="../slideLayouts/slideLayout804.xml"/><Relationship Id="rId6" Type="http://schemas.openxmlformats.org/officeDocument/2006/relationships/slideLayout" Target="../slideLayouts/slideLayout809.xml"/><Relationship Id="rId11" Type="http://schemas.openxmlformats.org/officeDocument/2006/relationships/slideLayout" Target="../slideLayouts/slideLayout814.xml"/><Relationship Id="rId5" Type="http://schemas.openxmlformats.org/officeDocument/2006/relationships/slideLayout" Target="../slideLayouts/slideLayout808.xml"/><Relationship Id="rId10" Type="http://schemas.openxmlformats.org/officeDocument/2006/relationships/slideLayout" Target="../slideLayouts/slideLayout813.xml"/><Relationship Id="rId4" Type="http://schemas.openxmlformats.org/officeDocument/2006/relationships/slideLayout" Target="../slideLayouts/slideLayout807.xml"/><Relationship Id="rId9" Type="http://schemas.openxmlformats.org/officeDocument/2006/relationships/slideLayout" Target="../slideLayouts/slideLayout812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17.xml"/><Relationship Id="rId7" Type="http://schemas.openxmlformats.org/officeDocument/2006/relationships/slideLayout" Target="../slideLayouts/slideLayout821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816.xml"/><Relationship Id="rId1" Type="http://schemas.openxmlformats.org/officeDocument/2006/relationships/slideLayout" Target="../slideLayouts/slideLayout815.xml"/><Relationship Id="rId6" Type="http://schemas.openxmlformats.org/officeDocument/2006/relationships/slideLayout" Target="../slideLayouts/slideLayout820.xml"/><Relationship Id="rId11" Type="http://schemas.openxmlformats.org/officeDocument/2006/relationships/slideLayout" Target="../slideLayouts/slideLayout825.xml"/><Relationship Id="rId5" Type="http://schemas.openxmlformats.org/officeDocument/2006/relationships/slideLayout" Target="../slideLayouts/slideLayout819.xml"/><Relationship Id="rId10" Type="http://schemas.openxmlformats.org/officeDocument/2006/relationships/slideLayout" Target="../slideLayouts/slideLayout824.xml"/><Relationship Id="rId4" Type="http://schemas.openxmlformats.org/officeDocument/2006/relationships/slideLayout" Target="../slideLayouts/slideLayout818.xml"/><Relationship Id="rId9" Type="http://schemas.openxmlformats.org/officeDocument/2006/relationships/slideLayout" Target="../slideLayouts/slideLayout823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28.xml"/><Relationship Id="rId7" Type="http://schemas.openxmlformats.org/officeDocument/2006/relationships/slideLayout" Target="../slideLayouts/slideLayout832.xml"/><Relationship Id="rId12" Type="http://schemas.openxmlformats.org/officeDocument/2006/relationships/theme" Target="../theme/theme76.xml"/><Relationship Id="rId2" Type="http://schemas.openxmlformats.org/officeDocument/2006/relationships/slideLayout" Target="../slideLayouts/slideLayout827.xml"/><Relationship Id="rId1" Type="http://schemas.openxmlformats.org/officeDocument/2006/relationships/slideLayout" Target="../slideLayouts/slideLayout826.xml"/><Relationship Id="rId6" Type="http://schemas.openxmlformats.org/officeDocument/2006/relationships/slideLayout" Target="../slideLayouts/slideLayout831.xml"/><Relationship Id="rId11" Type="http://schemas.openxmlformats.org/officeDocument/2006/relationships/slideLayout" Target="../slideLayouts/slideLayout836.xml"/><Relationship Id="rId5" Type="http://schemas.openxmlformats.org/officeDocument/2006/relationships/slideLayout" Target="../slideLayouts/slideLayout830.xml"/><Relationship Id="rId10" Type="http://schemas.openxmlformats.org/officeDocument/2006/relationships/slideLayout" Target="../slideLayouts/slideLayout835.xml"/><Relationship Id="rId4" Type="http://schemas.openxmlformats.org/officeDocument/2006/relationships/slideLayout" Target="../slideLayouts/slideLayout829.xml"/><Relationship Id="rId9" Type="http://schemas.openxmlformats.org/officeDocument/2006/relationships/slideLayout" Target="../slideLayouts/slideLayout834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39.xml"/><Relationship Id="rId7" Type="http://schemas.openxmlformats.org/officeDocument/2006/relationships/slideLayout" Target="../slideLayouts/slideLayout843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838.xml"/><Relationship Id="rId1" Type="http://schemas.openxmlformats.org/officeDocument/2006/relationships/slideLayout" Target="../slideLayouts/slideLayout837.xml"/><Relationship Id="rId6" Type="http://schemas.openxmlformats.org/officeDocument/2006/relationships/slideLayout" Target="../slideLayouts/slideLayout842.xml"/><Relationship Id="rId11" Type="http://schemas.openxmlformats.org/officeDocument/2006/relationships/slideLayout" Target="../slideLayouts/slideLayout847.xml"/><Relationship Id="rId5" Type="http://schemas.openxmlformats.org/officeDocument/2006/relationships/slideLayout" Target="../slideLayouts/slideLayout841.xml"/><Relationship Id="rId10" Type="http://schemas.openxmlformats.org/officeDocument/2006/relationships/slideLayout" Target="../slideLayouts/slideLayout846.xml"/><Relationship Id="rId4" Type="http://schemas.openxmlformats.org/officeDocument/2006/relationships/slideLayout" Target="../slideLayouts/slideLayout840.xml"/><Relationship Id="rId9" Type="http://schemas.openxmlformats.org/officeDocument/2006/relationships/slideLayout" Target="../slideLayouts/slideLayout845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50.xml"/><Relationship Id="rId7" Type="http://schemas.openxmlformats.org/officeDocument/2006/relationships/slideLayout" Target="../slideLayouts/slideLayout854.xml"/><Relationship Id="rId12" Type="http://schemas.openxmlformats.org/officeDocument/2006/relationships/theme" Target="../theme/theme78.xml"/><Relationship Id="rId2" Type="http://schemas.openxmlformats.org/officeDocument/2006/relationships/slideLayout" Target="../slideLayouts/slideLayout849.xml"/><Relationship Id="rId1" Type="http://schemas.openxmlformats.org/officeDocument/2006/relationships/slideLayout" Target="../slideLayouts/slideLayout848.xml"/><Relationship Id="rId6" Type="http://schemas.openxmlformats.org/officeDocument/2006/relationships/slideLayout" Target="../slideLayouts/slideLayout853.xml"/><Relationship Id="rId11" Type="http://schemas.openxmlformats.org/officeDocument/2006/relationships/slideLayout" Target="../slideLayouts/slideLayout858.xml"/><Relationship Id="rId5" Type="http://schemas.openxmlformats.org/officeDocument/2006/relationships/slideLayout" Target="../slideLayouts/slideLayout852.xml"/><Relationship Id="rId10" Type="http://schemas.openxmlformats.org/officeDocument/2006/relationships/slideLayout" Target="../slideLayouts/slideLayout857.xml"/><Relationship Id="rId4" Type="http://schemas.openxmlformats.org/officeDocument/2006/relationships/slideLayout" Target="../slideLayouts/slideLayout851.xml"/><Relationship Id="rId9" Type="http://schemas.openxmlformats.org/officeDocument/2006/relationships/slideLayout" Target="../slideLayouts/slideLayout856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61.xml"/><Relationship Id="rId7" Type="http://schemas.openxmlformats.org/officeDocument/2006/relationships/slideLayout" Target="../slideLayouts/slideLayout865.xml"/><Relationship Id="rId12" Type="http://schemas.openxmlformats.org/officeDocument/2006/relationships/theme" Target="../theme/theme79.xml"/><Relationship Id="rId2" Type="http://schemas.openxmlformats.org/officeDocument/2006/relationships/slideLayout" Target="../slideLayouts/slideLayout860.xml"/><Relationship Id="rId1" Type="http://schemas.openxmlformats.org/officeDocument/2006/relationships/slideLayout" Target="../slideLayouts/slideLayout859.xml"/><Relationship Id="rId6" Type="http://schemas.openxmlformats.org/officeDocument/2006/relationships/slideLayout" Target="../slideLayouts/slideLayout864.xml"/><Relationship Id="rId11" Type="http://schemas.openxmlformats.org/officeDocument/2006/relationships/slideLayout" Target="../slideLayouts/slideLayout869.xml"/><Relationship Id="rId5" Type="http://schemas.openxmlformats.org/officeDocument/2006/relationships/slideLayout" Target="../slideLayouts/slideLayout863.xml"/><Relationship Id="rId10" Type="http://schemas.openxmlformats.org/officeDocument/2006/relationships/slideLayout" Target="../slideLayouts/slideLayout868.xml"/><Relationship Id="rId4" Type="http://schemas.openxmlformats.org/officeDocument/2006/relationships/slideLayout" Target="../slideLayouts/slideLayout862.xml"/><Relationship Id="rId9" Type="http://schemas.openxmlformats.org/officeDocument/2006/relationships/slideLayout" Target="../slideLayouts/slideLayout8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72.xml"/><Relationship Id="rId7" Type="http://schemas.openxmlformats.org/officeDocument/2006/relationships/slideLayout" Target="../slideLayouts/slideLayout876.xml"/><Relationship Id="rId12" Type="http://schemas.openxmlformats.org/officeDocument/2006/relationships/theme" Target="../theme/theme80.xml"/><Relationship Id="rId2" Type="http://schemas.openxmlformats.org/officeDocument/2006/relationships/slideLayout" Target="../slideLayouts/slideLayout871.xml"/><Relationship Id="rId1" Type="http://schemas.openxmlformats.org/officeDocument/2006/relationships/slideLayout" Target="../slideLayouts/slideLayout870.xml"/><Relationship Id="rId6" Type="http://schemas.openxmlformats.org/officeDocument/2006/relationships/slideLayout" Target="../slideLayouts/slideLayout875.xml"/><Relationship Id="rId11" Type="http://schemas.openxmlformats.org/officeDocument/2006/relationships/slideLayout" Target="../slideLayouts/slideLayout880.xml"/><Relationship Id="rId5" Type="http://schemas.openxmlformats.org/officeDocument/2006/relationships/slideLayout" Target="../slideLayouts/slideLayout874.xml"/><Relationship Id="rId10" Type="http://schemas.openxmlformats.org/officeDocument/2006/relationships/slideLayout" Target="../slideLayouts/slideLayout879.xml"/><Relationship Id="rId4" Type="http://schemas.openxmlformats.org/officeDocument/2006/relationships/slideLayout" Target="../slideLayouts/slideLayout873.xml"/><Relationship Id="rId9" Type="http://schemas.openxmlformats.org/officeDocument/2006/relationships/slideLayout" Target="../slideLayouts/slideLayout878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83.xml"/><Relationship Id="rId7" Type="http://schemas.openxmlformats.org/officeDocument/2006/relationships/slideLayout" Target="../slideLayouts/slideLayout887.xml"/><Relationship Id="rId12" Type="http://schemas.openxmlformats.org/officeDocument/2006/relationships/theme" Target="../theme/theme81.xml"/><Relationship Id="rId2" Type="http://schemas.openxmlformats.org/officeDocument/2006/relationships/slideLayout" Target="../slideLayouts/slideLayout882.xml"/><Relationship Id="rId1" Type="http://schemas.openxmlformats.org/officeDocument/2006/relationships/slideLayout" Target="../slideLayouts/slideLayout881.xml"/><Relationship Id="rId6" Type="http://schemas.openxmlformats.org/officeDocument/2006/relationships/slideLayout" Target="../slideLayouts/slideLayout886.xml"/><Relationship Id="rId11" Type="http://schemas.openxmlformats.org/officeDocument/2006/relationships/slideLayout" Target="../slideLayouts/slideLayout891.xml"/><Relationship Id="rId5" Type="http://schemas.openxmlformats.org/officeDocument/2006/relationships/slideLayout" Target="../slideLayouts/slideLayout885.xml"/><Relationship Id="rId10" Type="http://schemas.openxmlformats.org/officeDocument/2006/relationships/slideLayout" Target="../slideLayouts/slideLayout890.xml"/><Relationship Id="rId4" Type="http://schemas.openxmlformats.org/officeDocument/2006/relationships/slideLayout" Target="../slideLayouts/slideLayout884.xml"/><Relationship Id="rId9" Type="http://schemas.openxmlformats.org/officeDocument/2006/relationships/slideLayout" Target="../slideLayouts/slideLayout889.xml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94.xml"/><Relationship Id="rId7" Type="http://schemas.openxmlformats.org/officeDocument/2006/relationships/slideLayout" Target="../slideLayouts/slideLayout898.xml"/><Relationship Id="rId12" Type="http://schemas.openxmlformats.org/officeDocument/2006/relationships/theme" Target="../theme/theme82.xml"/><Relationship Id="rId2" Type="http://schemas.openxmlformats.org/officeDocument/2006/relationships/slideLayout" Target="../slideLayouts/slideLayout893.xml"/><Relationship Id="rId1" Type="http://schemas.openxmlformats.org/officeDocument/2006/relationships/slideLayout" Target="../slideLayouts/slideLayout892.xml"/><Relationship Id="rId6" Type="http://schemas.openxmlformats.org/officeDocument/2006/relationships/slideLayout" Target="../slideLayouts/slideLayout897.xml"/><Relationship Id="rId11" Type="http://schemas.openxmlformats.org/officeDocument/2006/relationships/slideLayout" Target="../slideLayouts/slideLayout902.xml"/><Relationship Id="rId5" Type="http://schemas.openxmlformats.org/officeDocument/2006/relationships/slideLayout" Target="../slideLayouts/slideLayout896.xml"/><Relationship Id="rId10" Type="http://schemas.openxmlformats.org/officeDocument/2006/relationships/slideLayout" Target="../slideLayouts/slideLayout901.xml"/><Relationship Id="rId4" Type="http://schemas.openxmlformats.org/officeDocument/2006/relationships/slideLayout" Target="../slideLayouts/slideLayout895.xml"/><Relationship Id="rId9" Type="http://schemas.openxmlformats.org/officeDocument/2006/relationships/slideLayout" Target="../slideLayouts/slideLayout900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05.xml"/><Relationship Id="rId7" Type="http://schemas.openxmlformats.org/officeDocument/2006/relationships/slideLayout" Target="../slideLayouts/slideLayout909.xml"/><Relationship Id="rId12" Type="http://schemas.openxmlformats.org/officeDocument/2006/relationships/theme" Target="../theme/theme83.xml"/><Relationship Id="rId2" Type="http://schemas.openxmlformats.org/officeDocument/2006/relationships/slideLayout" Target="../slideLayouts/slideLayout904.xml"/><Relationship Id="rId1" Type="http://schemas.openxmlformats.org/officeDocument/2006/relationships/slideLayout" Target="../slideLayouts/slideLayout903.xml"/><Relationship Id="rId6" Type="http://schemas.openxmlformats.org/officeDocument/2006/relationships/slideLayout" Target="../slideLayouts/slideLayout908.xml"/><Relationship Id="rId11" Type="http://schemas.openxmlformats.org/officeDocument/2006/relationships/slideLayout" Target="../slideLayouts/slideLayout913.xml"/><Relationship Id="rId5" Type="http://schemas.openxmlformats.org/officeDocument/2006/relationships/slideLayout" Target="../slideLayouts/slideLayout907.xml"/><Relationship Id="rId10" Type="http://schemas.openxmlformats.org/officeDocument/2006/relationships/slideLayout" Target="../slideLayouts/slideLayout912.xml"/><Relationship Id="rId4" Type="http://schemas.openxmlformats.org/officeDocument/2006/relationships/slideLayout" Target="../slideLayouts/slideLayout906.xml"/><Relationship Id="rId9" Type="http://schemas.openxmlformats.org/officeDocument/2006/relationships/slideLayout" Target="../slideLayouts/slideLayout911.xml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16.xml"/><Relationship Id="rId7" Type="http://schemas.openxmlformats.org/officeDocument/2006/relationships/slideLayout" Target="../slideLayouts/slideLayout920.xml"/><Relationship Id="rId12" Type="http://schemas.openxmlformats.org/officeDocument/2006/relationships/theme" Target="../theme/theme84.xml"/><Relationship Id="rId2" Type="http://schemas.openxmlformats.org/officeDocument/2006/relationships/slideLayout" Target="../slideLayouts/slideLayout915.xml"/><Relationship Id="rId1" Type="http://schemas.openxmlformats.org/officeDocument/2006/relationships/slideLayout" Target="../slideLayouts/slideLayout914.xml"/><Relationship Id="rId6" Type="http://schemas.openxmlformats.org/officeDocument/2006/relationships/slideLayout" Target="../slideLayouts/slideLayout919.xml"/><Relationship Id="rId11" Type="http://schemas.openxmlformats.org/officeDocument/2006/relationships/slideLayout" Target="../slideLayouts/slideLayout924.xml"/><Relationship Id="rId5" Type="http://schemas.openxmlformats.org/officeDocument/2006/relationships/slideLayout" Target="../slideLayouts/slideLayout918.xml"/><Relationship Id="rId10" Type="http://schemas.openxmlformats.org/officeDocument/2006/relationships/slideLayout" Target="../slideLayouts/slideLayout923.xml"/><Relationship Id="rId4" Type="http://schemas.openxmlformats.org/officeDocument/2006/relationships/slideLayout" Target="../slideLayouts/slideLayout917.xml"/><Relationship Id="rId9" Type="http://schemas.openxmlformats.org/officeDocument/2006/relationships/slideLayout" Target="../slideLayouts/slideLayout922.xml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27.xml"/><Relationship Id="rId7" Type="http://schemas.openxmlformats.org/officeDocument/2006/relationships/slideLayout" Target="../slideLayouts/slideLayout931.xml"/><Relationship Id="rId12" Type="http://schemas.openxmlformats.org/officeDocument/2006/relationships/theme" Target="../theme/theme85.xml"/><Relationship Id="rId2" Type="http://schemas.openxmlformats.org/officeDocument/2006/relationships/slideLayout" Target="../slideLayouts/slideLayout926.xml"/><Relationship Id="rId1" Type="http://schemas.openxmlformats.org/officeDocument/2006/relationships/slideLayout" Target="../slideLayouts/slideLayout925.xml"/><Relationship Id="rId6" Type="http://schemas.openxmlformats.org/officeDocument/2006/relationships/slideLayout" Target="../slideLayouts/slideLayout930.xml"/><Relationship Id="rId11" Type="http://schemas.openxmlformats.org/officeDocument/2006/relationships/slideLayout" Target="../slideLayouts/slideLayout935.xml"/><Relationship Id="rId5" Type="http://schemas.openxmlformats.org/officeDocument/2006/relationships/slideLayout" Target="../slideLayouts/slideLayout929.xml"/><Relationship Id="rId10" Type="http://schemas.openxmlformats.org/officeDocument/2006/relationships/slideLayout" Target="../slideLayouts/slideLayout934.xml"/><Relationship Id="rId4" Type="http://schemas.openxmlformats.org/officeDocument/2006/relationships/slideLayout" Target="../slideLayouts/slideLayout928.xml"/><Relationship Id="rId9" Type="http://schemas.openxmlformats.org/officeDocument/2006/relationships/slideLayout" Target="../slideLayouts/slideLayout933.xml"/></Relationships>
</file>

<file path=ppt/slideMasters/_rels/slideMaster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3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938.xml"/><Relationship Id="rId7" Type="http://schemas.openxmlformats.org/officeDocument/2006/relationships/slideLayout" Target="../slideLayouts/slideLayout942.xml"/><Relationship Id="rId12" Type="http://schemas.openxmlformats.org/officeDocument/2006/relationships/theme" Target="../theme/theme86.xml"/><Relationship Id="rId2" Type="http://schemas.openxmlformats.org/officeDocument/2006/relationships/slideLayout" Target="../slideLayouts/slideLayout937.xml"/><Relationship Id="rId1" Type="http://schemas.openxmlformats.org/officeDocument/2006/relationships/slideLayout" Target="../slideLayouts/slideLayout936.xml"/><Relationship Id="rId6" Type="http://schemas.openxmlformats.org/officeDocument/2006/relationships/slideLayout" Target="../slideLayouts/slideLayout941.xml"/><Relationship Id="rId11" Type="http://schemas.openxmlformats.org/officeDocument/2006/relationships/slideLayout" Target="../slideLayouts/slideLayout946.xml"/><Relationship Id="rId5" Type="http://schemas.openxmlformats.org/officeDocument/2006/relationships/slideLayout" Target="../slideLayouts/slideLayout940.xml"/><Relationship Id="rId10" Type="http://schemas.openxmlformats.org/officeDocument/2006/relationships/slideLayout" Target="../slideLayouts/slideLayout945.xml"/><Relationship Id="rId4" Type="http://schemas.openxmlformats.org/officeDocument/2006/relationships/slideLayout" Target="../slideLayouts/slideLayout939.xml"/><Relationship Id="rId9" Type="http://schemas.openxmlformats.org/officeDocument/2006/relationships/slideLayout" Target="../slideLayouts/slideLayout944.xml"/></Relationships>
</file>

<file path=ppt/slideMasters/_rels/slideMaster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4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949.xml"/><Relationship Id="rId7" Type="http://schemas.openxmlformats.org/officeDocument/2006/relationships/slideLayout" Target="../slideLayouts/slideLayout953.xml"/><Relationship Id="rId12" Type="http://schemas.openxmlformats.org/officeDocument/2006/relationships/theme" Target="../theme/theme87.xml"/><Relationship Id="rId2" Type="http://schemas.openxmlformats.org/officeDocument/2006/relationships/slideLayout" Target="../slideLayouts/slideLayout948.xml"/><Relationship Id="rId1" Type="http://schemas.openxmlformats.org/officeDocument/2006/relationships/slideLayout" Target="../slideLayouts/slideLayout947.xml"/><Relationship Id="rId6" Type="http://schemas.openxmlformats.org/officeDocument/2006/relationships/slideLayout" Target="../slideLayouts/slideLayout952.xml"/><Relationship Id="rId11" Type="http://schemas.openxmlformats.org/officeDocument/2006/relationships/slideLayout" Target="../slideLayouts/slideLayout957.xml"/><Relationship Id="rId5" Type="http://schemas.openxmlformats.org/officeDocument/2006/relationships/slideLayout" Target="../slideLayouts/slideLayout951.xml"/><Relationship Id="rId10" Type="http://schemas.openxmlformats.org/officeDocument/2006/relationships/slideLayout" Target="../slideLayouts/slideLayout956.xml"/><Relationship Id="rId4" Type="http://schemas.openxmlformats.org/officeDocument/2006/relationships/slideLayout" Target="../slideLayouts/slideLayout950.xml"/><Relationship Id="rId9" Type="http://schemas.openxmlformats.org/officeDocument/2006/relationships/slideLayout" Target="../slideLayouts/slideLayout955.xml"/><Relationship Id="rId14" Type="http://schemas.openxmlformats.org/officeDocument/2006/relationships/image" Target="../media/image3.png"/></Relationships>
</file>

<file path=ppt/slideMasters/_rels/slideMaster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60.xml"/><Relationship Id="rId7" Type="http://schemas.openxmlformats.org/officeDocument/2006/relationships/slideLayout" Target="../slideLayouts/slideLayout964.xml"/><Relationship Id="rId12" Type="http://schemas.openxmlformats.org/officeDocument/2006/relationships/theme" Target="../theme/theme88.xml"/><Relationship Id="rId2" Type="http://schemas.openxmlformats.org/officeDocument/2006/relationships/slideLayout" Target="../slideLayouts/slideLayout959.xml"/><Relationship Id="rId1" Type="http://schemas.openxmlformats.org/officeDocument/2006/relationships/slideLayout" Target="../slideLayouts/slideLayout958.xml"/><Relationship Id="rId6" Type="http://schemas.openxmlformats.org/officeDocument/2006/relationships/slideLayout" Target="../slideLayouts/slideLayout963.xml"/><Relationship Id="rId11" Type="http://schemas.openxmlformats.org/officeDocument/2006/relationships/slideLayout" Target="../slideLayouts/slideLayout968.xml"/><Relationship Id="rId5" Type="http://schemas.openxmlformats.org/officeDocument/2006/relationships/slideLayout" Target="../slideLayouts/slideLayout962.xml"/><Relationship Id="rId10" Type="http://schemas.openxmlformats.org/officeDocument/2006/relationships/slideLayout" Target="../slideLayouts/slideLayout967.xml"/><Relationship Id="rId4" Type="http://schemas.openxmlformats.org/officeDocument/2006/relationships/slideLayout" Target="../slideLayouts/slideLayout961.xml"/><Relationship Id="rId9" Type="http://schemas.openxmlformats.org/officeDocument/2006/relationships/slideLayout" Target="../slideLayouts/slideLayout966.xml"/></Relationships>
</file>

<file path=ppt/slideMasters/_rels/slideMaster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1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970.xml"/><Relationship Id="rId1" Type="http://schemas.openxmlformats.org/officeDocument/2006/relationships/slideLayout" Target="../slideLayouts/slideLayout969.xml"/><Relationship Id="rId6" Type="http://schemas.openxmlformats.org/officeDocument/2006/relationships/theme" Target="../theme/theme89.xml"/><Relationship Id="rId5" Type="http://schemas.openxmlformats.org/officeDocument/2006/relationships/slideLayout" Target="../slideLayouts/slideLayout973.xml"/><Relationship Id="rId4" Type="http://schemas.openxmlformats.org/officeDocument/2006/relationships/slideLayout" Target="../slideLayouts/slideLayout9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1.xml"/><Relationship Id="rId13" Type="http://schemas.openxmlformats.org/officeDocument/2006/relationships/image" Target="file:///P:\PPT\header.jpg" TargetMode="External"/><Relationship Id="rId3" Type="http://schemas.openxmlformats.org/officeDocument/2006/relationships/slideLayout" Target="../slideLayouts/slideLayout976.xml"/><Relationship Id="rId7" Type="http://schemas.openxmlformats.org/officeDocument/2006/relationships/slideLayout" Target="../slideLayouts/slideLayout980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975.xml"/><Relationship Id="rId1" Type="http://schemas.openxmlformats.org/officeDocument/2006/relationships/slideLayout" Target="../slideLayouts/slideLayout974.xml"/><Relationship Id="rId6" Type="http://schemas.openxmlformats.org/officeDocument/2006/relationships/slideLayout" Target="../slideLayouts/slideLayout979.xml"/><Relationship Id="rId11" Type="http://schemas.openxmlformats.org/officeDocument/2006/relationships/image" Target="file:///P:\PPT\leaf.jpg" TargetMode="External"/><Relationship Id="rId5" Type="http://schemas.openxmlformats.org/officeDocument/2006/relationships/slideLayout" Target="../slideLayouts/slideLayout978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977.xml"/><Relationship Id="rId9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9.xml"/><Relationship Id="rId13" Type="http://schemas.openxmlformats.org/officeDocument/2006/relationships/theme" Target="../theme/theme91.xml"/><Relationship Id="rId3" Type="http://schemas.openxmlformats.org/officeDocument/2006/relationships/slideLayout" Target="../slideLayouts/slideLayout984.xml"/><Relationship Id="rId7" Type="http://schemas.openxmlformats.org/officeDocument/2006/relationships/slideLayout" Target="../slideLayouts/slideLayout988.xml"/><Relationship Id="rId12" Type="http://schemas.openxmlformats.org/officeDocument/2006/relationships/slideLayout" Target="../slideLayouts/slideLayout993.xml"/><Relationship Id="rId2" Type="http://schemas.openxmlformats.org/officeDocument/2006/relationships/slideLayout" Target="../slideLayouts/slideLayout983.xml"/><Relationship Id="rId1" Type="http://schemas.openxmlformats.org/officeDocument/2006/relationships/slideLayout" Target="../slideLayouts/slideLayout982.xml"/><Relationship Id="rId6" Type="http://schemas.openxmlformats.org/officeDocument/2006/relationships/slideLayout" Target="../slideLayouts/slideLayout987.xml"/><Relationship Id="rId11" Type="http://schemas.openxmlformats.org/officeDocument/2006/relationships/slideLayout" Target="../slideLayouts/slideLayout992.xml"/><Relationship Id="rId5" Type="http://schemas.openxmlformats.org/officeDocument/2006/relationships/slideLayout" Target="../slideLayouts/slideLayout986.xml"/><Relationship Id="rId10" Type="http://schemas.openxmlformats.org/officeDocument/2006/relationships/slideLayout" Target="../slideLayouts/slideLayout991.xml"/><Relationship Id="rId4" Type="http://schemas.openxmlformats.org/officeDocument/2006/relationships/slideLayout" Target="../slideLayouts/slideLayout985.xml"/><Relationship Id="rId9" Type="http://schemas.openxmlformats.org/officeDocument/2006/relationships/slideLayout" Target="../slideLayouts/slideLayout990.xml"/></Relationships>
</file>

<file path=ppt/slideMasters/_rels/slideMaster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1.xml"/><Relationship Id="rId3" Type="http://schemas.openxmlformats.org/officeDocument/2006/relationships/slideLayout" Target="../slideLayouts/slideLayout996.xml"/><Relationship Id="rId7" Type="http://schemas.openxmlformats.org/officeDocument/2006/relationships/slideLayout" Target="../slideLayouts/slideLayout1000.xml"/><Relationship Id="rId12" Type="http://schemas.openxmlformats.org/officeDocument/2006/relationships/theme" Target="../theme/theme92.xml"/><Relationship Id="rId2" Type="http://schemas.openxmlformats.org/officeDocument/2006/relationships/slideLayout" Target="../slideLayouts/slideLayout995.xml"/><Relationship Id="rId1" Type="http://schemas.openxmlformats.org/officeDocument/2006/relationships/slideLayout" Target="../slideLayouts/slideLayout994.xml"/><Relationship Id="rId6" Type="http://schemas.openxmlformats.org/officeDocument/2006/relationships/slideLayout" Target="../slideLayouts/slideLayout999.xml"/><Relationship Id="rId11" Type="http://schemas.openxmlformats.org/officeDocument/2006/relationships/slideLayout" Target="../slideLayouts/slideLayout1004.xml"/><Relationship Id="rId5" Type="http://schemas.openxmlformats.org/officeDocument/2006/relationships/slideLayout" Target="../slideLayouts/slideLayout998.xml"/><Relationship Id="rId10" Type="http://schemas.openxmlformats.org/officeDocument/2006/relationships/slideLayout" Target="../slideLayouts/slideLayout1003.xml"/><Relationship Id="rId4" Type="http://schemas.openxmlformats.org/officeDocument/2006/relationships/slideLayout" Target="../slideLayouts/slideLayout997.xml"/><Relationship Id="rId9" Type="http://schemas.openxmlformats.org/officeDocument/2006/relationships/slideLayout" Target="../slideLayouts/slideLayout1002.xml"/></Relationships>
</file>

<file path=ppt/slideMasters/_rels/slideMaster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007.xml"/><Relationship Id="rId7" Type="http://schemas.openxmlformats.org/officeDocument/2006/relationships/slideLayout" Target="../slideLayouts/slideLayout1011.xml"/><Relationship Id="rId12" Type="http://schemas.openxmlformats.org/officeDocument/2006/relationships/theme" Target="../theme/theme93.xml"/><Relationship Id="rId2" Type="http://schemas.openxmlformats.org/officeDocument/2006/relationships/slideLayout" Target="../slideLayouts/slideLayout1006.xml"/><Relationship Id="rId1" Type="http://schemas.openxmlformats.org/officeDocument/2006/relationships/slideLayout" Target="../slideLayouts/slideLayout1005.xml"/><Relationship Id="rId6" Type="http://schemas.openxmlformats.org/officeDocument/2006/relationships/slideLayout" Target="../slideLayouts/slideLayout1010.xml"/><Relationship Id="rId11" Type="http://schemas.openxmlformats.org/officeDocument/2006/relationships/slideLayout" Target="../slideLayouts/slideLayout1015.xml"/><Relationship Id="rId5" Type="http://schemas.openxmlformats.org/officeDocument/2006/relationships/slideLayout" Target="../slideLayouts/slideLayout1009.xml"/><Relationship Id="rId10" Type="http://schemas.openxmlformats.org/officeDocument/2006/relationships/slideLayout" Target="../slideLayouts/slideLayout1014.xml"/><Relationship Id="rId4" Type="http://schemas.openxmlformats.org/officeDocument/2006/relationships/slideLayout" Target="../slideLayouts/slideLayout1008.xml"/><Relationship Id="rId9" Type="http://schemas.openxmlformats.org/officeDocument/2006/relationships/slideLayout" Target="../slideLayouts/slideLayout1013.xml"/></Relationships>
</file>

<file path=ppt/slideMasters/_rels/slideMaster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3.xml"/><Relationship Id="rId13" Type="http://schemas.openxmlformats.org/officeDocument/2006/relationships/theme" Target="../theme/theme94.xml"/><Relationship Id="rId3" Type="http://schemas.openxmlformats.org/officeDocument/2006/relationships/slideLayout" Target="../slideLayouts/slideLayout1018.xml"/><Relationship Id="rId7" Type="http://schemas.openxmlformats.org/officeDocument/2006/relationships/slideLayout" Target="../slideLayouts/slideLayout1022.xml"/><Relationship Id="rId12" Type="http://schemas.openxmlformats.org/officeDocument/2006/relationships/slideLayout" Target="../slideLayouts/slideLayout1027.xml"/><Relationship Id="rId2" Type="http://schemas.openxmlformats.org/officeDocument/2006/relationships/slideLayout" Target="../slideLayouts/slideLayout1017.xml"/><Relationship Id="rId1" Type="http://schemas.openxmlformats.org/officeDocument/2006/relationships/slideLayout" Target="../slideLayouts/slideLayout1016.xml"/><Relationship Id="rId6" Type="http://schemas.openxmlformats.org/officeDocument/2006/relationships/slideLayout" Target="../slideLayouts/slideLayout1021.xml"/><Relationship Id="rId11" Type="http://schemas.openxmlformats.org/officeDocument/2006/relationships/slideLayout" Target="../slideLayouts/slideLayout1026.xml"/><Relationship Id="rId5" Type="http://schemas.openxmlformats.org/officeDocument/2006/relationships/slideLayout" Target="../slideLayouts/slideLayout1020.xml"/><Relationship Id="rId10" Type="http://schemas.openxmlformats.org/officeDocument/2006/relationships/slideLayout" Target="../slideLayouts/slideLayout1025.xml"/><Relationship Id="rId4" Type="http://schemas.openxmlformats.org/officeDocument/2006/relationships/slideLayout" Target="../slideLayouts/slideLayout1019.xml"/><Relationship Id="rId9" Type="http://schemas.openxmlformats.org/officeDocument/2006/relationships/slideLayout" Target="../slideLayouts/slideLayout1024.xml"/><Relationship Id="rId14" Type="http://schemas.openxmlformats.org/officeDocument/2006/relationships/image" Target="../media/image10.jpeg"/></Relationships>
</file>

<file path=ppt/slideMasters/_rels/slideMaster9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5.xml"/><Relationship Id="rId13" Type="http://schemas.openxmlformats.org/officeDocument/2006/relationships/theme" Target="../theme/theme95.xml"/><Relationship Id="rId3" Type="http://schemas.openxmlformats.org/officeDocument/2006/relationships/slideLayout" Target="../slideLayouts/slideLayout1030.xml"/><Relationship Id="rId7" Type="http://schemas.openxmlformats.org/officeDocument/2006/relationships/slideLayout" Target="../slideLayouts/slideLayout1034.xml"/><Relationship Id="rId12" Type="http://schemas.openxmlformats.org/officeDocument/2006/relationships/slideLayout" Target="../slideLayouts/slideLayout1039.xml"/><Relationship Id="rId2" Type="http://schemas.openxmlformats.org/officeDocument/2006/relationships/slideLayout" Target="../slideLayouts/slideLayout1029.xml"/><Relationship Id="rId1" Type="http://schemas.openxmlformats.org/officeDocument/2006/relationships/slideLayout" Target="../slideLayouts/slideLayout1028.xml"/><Relationship Id="rId6" Type="http://schemas.openxmlformats.org/officeDocument/2006/relationships/slideLayout" Target="../slideLayouts/slideLayout1033.xml"/><Relationship Id="rId11" Type="http://schemas.openxmlformats.org/officeDocument/2006/relationships/slideLayout" Target="../slideLayouts/slideLayout1038.xml"/><Relationship Id="rId5" Type="http://schemas.openxmlformats.org/officeDocument/2006/relationships/slideLayout" Target="../slideLayouts/slideLayout1032.xml"/><Relationship Id="rId10" Type="http://schemas.openxmlformats.org/officeDocument/2006/relationships/slideLayout" Target="../slideLayouts/slideLayout1037.xml"/><Relationship Id="rId4" Type="http://schemas.openxmlformats.org/officeDocument/2006/relationships/slideLayout" Target="../slideLayouts/slideLayout1031.xml"/><Relationship Id="rId9" Type="http://schemas.openxmlformats.org/officeDocument/2006/relationships/slideLayout" Target="../slideLayouts/slideLayout1036.xml"/><Relationship Id="rId14" Type="http://schemas.openxmlformats.org/officeDocument/2006/relationships/image" Target="../media/image10.jpeg"/></Relationships>
</file>

<file path=ppt/slideMasters/_rels/slideMaster9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7.xml"/><Relationship Id="rId13" Type="http://schemas.openxmlformats.org/officeDocument/2006/relationships/slideLayout" Target="../slideLayouts/slideLayout1052.xml"/><Relationship Id="rId3" Type="http://schemas.openxmlformats.org/officeDocument/2006/relationships/slideLayout" Target="../slideLayouts/slideLayout1042.xml"/><Relationship Id="rId7" Type="http://schemas.openxmlformats.org/officeDocument/2006/relationships/slideLayout" Target="../slideLayouts/slideLayout1046.xml"/><Relationship Id="rId12" Type="http://schemas.openxmlformats.org/officeDocument/2006/relationships/slideLayout" Target="../slideLayouts/slideLayout1051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1041.xml"/><Relationship Id="rId16" Type="http://schemas.openxmlformats.org/officeDocument/2006/relationships/theme" Target="../theme/theme96.xml"/><Relationship Id="rId1" Type="http://schemas.openxmlformats.org/officeDocument/2006/relationships/slideLayout" Target="../slideLayouts/slideLayout1040.xml"/><Relationship Id="rId6" Type="http://schemas.openxmlformats.org/officeDocument/2006/relationships/slideLayout" Target="../slideLayouts/slideLayout1045.xml"/><Relationship Id="rId11" Type="http://schemas.openxmlformats.org/officeDocument/2006/relationships/slideLayout" Target="../slideLayouts/slideLayout1050.xml"/><Relationship Id="rId5" Type="http://schemas.openxmlformats.org/officeDocument/2006/relationships/slideLayout" Target="../slideLayouts/slideLayout1044.xml"/><Relationship Id="rId15" Type="http://schemas.openxmlformats.org/officeDocument/2006/relationships/slideLayout" Target="../slideLayouts/slideLayout1054.xml"/><Relationship Id="rId10" Type="http://schemas.openxmlformats.org/officeDocument/2006/relationships/slideLayout" Target="../slideLayouts/slideLayout1049.xml"/><Relationship Id="rId4" Type="http://schemas.openxmlformats.org/officeDocument/2006/relationships/slideLayout" Target="../slideLayouts/slideLayout1043.xml"/><Relationship Id="rId9" Type="http://schemas.openxmlformats.org/officeDocument/2006/relationships/slideLayout" Target="../slideLayouts/slideLayout1048.xml"/><Relationship Id="rId14" Type="http://schemas.openxmlformats.org/officeDocument/2006/relationships/slideLayout" Target="../slideLayouts/slideLayout1053.xml"/></Relationships>
</file>

<file path=ppt/slideMasters/_rels/slideMaster9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2.xml"/><Relationship Id="rId13" Type="http://schemas.openxmlformats.org/officeDocument/2006/relationships/image" Target="file:///P:\PPT\header.jpg" TargetMode="External"/><Relationship Id="rId3" Type="http://schemas.openxmlformats.org/officeDocument/2006/relationships/slideLayout" Target="../slideLayouts/slideLayout1057.xml"/><Relationship Id="rId7" Type="http://schemas.openxmlformats.org/officeDocument/2006/relationships/slideLayout" Target="../slideLayouts/slideLayout1061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1056.xml"/><Relationship Id="rId1" Type="http://schemas.openxmlformats.org/officeDocument/2006/relationships/slideLayout" Target="../slideLayouts/slideLayout1055.xml"/><Relationship Id="rId6" Type="http://schemas.openxmlformats.org/officeDocument/2006/relationships/slideLayout" Target="../slideLayouts/slideLayout1060.xml"/><Relationship Id="rId11" Type="http://schemas.openxmlformats.org/officeDocument/2006/relationships/image" Target="file:///P:\PPT\leaf.jpg" TargetMode="External"/><Relationship Id="rId5" Type="http://schemas.openxmlformats.org/officeDocument/2006/relationships/slideLayout" Target="../slideLayouts/slideLayout1059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1058.xml"/><Relationship Id="rId9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0.xml"/><Relationship Id="rId13" Type="http://schemas.openxmlformats.org/officeDocument/2006/relationships/image" Target="file:///P:\PPT\header.jpg" TargetMode="External"/><Relationship Id="rId3" Type="http://schemas.openxmlformats.org/officeDocument/2006/relationships/slideLayout" Target="../slideLayouts/slideLayout1065.xml"/><Relationship Id="rId7" Type="http://schemas.openxmlformats.org/officeDocument/2006/relationships/slideLayout" Target="../slideLayouts/slideLayout1069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1064.xml"/><Relationship Id="rId1" Type="http://schemas.openxmlformats.org/officeDocument/2006/relationships/slideLayout" Target="../slideLayouts/slideLayout1063.xml"/><Relationship Id="rId6" Type="http://schemas.openxmlformats.org/officeDocument/2006/relationships/slideLayout" Target="../slideLayouts/slideLayout1068.xml"/><Relationship Id="rId11" Type="http://schemas.openxmlformats.org/officeDocument/2006/relationships/image" Target="file:///P:\PPT\leaf.jpg" TargetMode="External"/><Relationship Id="rId5" Type="http://schemas.openxmlformats.org/officeDocument/2006/relationships/slideLayout" Target="../slideLayouts/slideLayout1067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1066.xml"/><Relationship Id="rId9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8.xml"/><Relationship Id="rId13" Type="http://schemas.openxmlformats.org/officeDocument/2006/relationships/theme" Target="../theme/theme99.xml"/><Relationship Id="rId3" Type="http://schemas.openxmlformats.org/officeDocument/2006/relationships/slideLayout" Target="../slideLayouts/slideLayout1073.xml"/><Relationship Id="rId7" Type="http://schemas.openxmlformats.org/officeDocument/2006/relationships/slideLayout" Target="../slideLayouts/slideLayout1077.xml"/><Relationship Id="rId12" Type="http://schemas.openxmlformats.org/officeDocument/2006/relationships/slideLayout" Target="../slideLayouts/slideLayout1082.xml"/><Relationship Id="rId2" Type="http://schemas.openxmlformats.org/officeDocument/2006/relationships/slideLayout" Target="../slideLayouts/slideLayout1072.xml"/><Relationship Id="rId1" Type="http://schemas.openxmlformats.org/officeDocument/2006/relationships/slideLayout" Target="../slideLayouts/slideLayout1071.xml"/><Relationship Id="rId6" Type="http://schemas.openxmlformats.org/officeDocument/2006/relationships/slideLayout" Target="../slideLayouts/slideLayout1076.xml"/><Relationship Id="rId11" Type="http://schemas.openxmlformats.org/officeDocument/2006/relationships/slideLayout" Target="../slideLayouts/slideLayout1081.xml"/><Relationship Id="rId5" Type="http://schemas.openxmlformats.org/officeDocument/2006/relationships/slideLayout" Target="../slideLayouts/slideLayout1075.xml"/><Relationship Id="rId10" Type="http://schemas.openxmlformats.org/officeDocument/2006/relationships/slideLayout" Target="../slideLayouts/slideLayout1080.xml"/><Relationship Id="rId4" Type="http://schemas.openxmlformats.org/officeDocument/2006/relationships/slideLayout" Target="../slideLayouts/slideLayout1074.xml"/><Relationship Id="rId9" Type="http://schemas.openxmlformats.org/officeDocument/2006/relationships/slideLayout" Target="../slideLayouts/slideLayout1079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1027" name="Picture 6" descr="P:\CCS_PPT\ppt\cover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1line-tagENG185k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0" y="1958975"/>
            <a:ext cx="3121025" cy="0"/>
          </a:xfrm>
          <a:prstGeom prst="line">
            <a:avLst/>
          </a:prstGeom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7" descr="tigclogo300-2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681038"/>
            <a:ext cx="270192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Connector 8"/>
          <p:cNvCxnSpPr/>
          <p:nvPr/>
        </p:nvCxnSpPr>
        <p:spPr>
          <a:xfrm rot="10800000" flipV="1">
            <a:off x="6022975" y="1958975"/>
            <a:ext cx="3121025" cy="0"/>
          </a:xfrm>
          <a:prstGeom prst="line">
            <a:avLst/>
          </a:prstGeom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8655" r:id="rId1"/>
    <p:sldLayoutId id="2147498656" r:id="rId2"/>
    <p:sldLayoutId id="2147498657" r:id="rId3"/>
    <p:sldLayoutId id="2147498658" r:id="rId4"/>
    <p:sldLayoutId id="2147498659" r:id="rId5"/>
    <p:sldLayoutId id="2147498660" r:id="rId6"/>
    <p:sldLayoutId id="2147498661" r:id="rId7"/>
    <p:sldLayoutId id="2147498662" r:id="rId8"/>
    <p:sldLayoutId id="2147498663" r:id="rId9"/>
    <p:sldLayoutId id="2147498664" r:id="rId10"/>
    <p:sldLayoutId id="2147498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93ED48E-C2E9-4F61-B8DA-69BB6F762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754" r:id="rId1"/>
    <p:sldLayoutId id="2147498755" r:id="rId2"/>
    <p:sldLayoutId id="2147498756" r:id="rId3"/>
    <p:sldLayoutId id="2147498757" r:id="rId4"/>
    <p:sldLayoutId id="2147498758" r:id="rId5"/>
    <p:sldLayoutId id="2147498759" r:id="rId6"/>
    <p:sldLayoutId id="2147498760" r:id="rId7"/>
    <p:sldLayoutId id="2147498761" r:id="rId8"/>
    <p:sldLayoutId id="2147498762" r:id="rId9"/>
    <p:sldLayoutId id="2147498763" r:id="rId10"/>
    <p:sldLayoutId id="2147498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fld id="{6DDFD3A7-FE2B-4E3B-AB7B-4A8B06C2A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748" r:id="rId1"/>
    <p:sldLayoutId id="2147499749" r:id="rId2"/>
    <p:sldLayoutId id="2147499750" r:id="rId3"/>
    <p:sldLayoutId id="2147499751" r:id="rId4"/>
    <p:sldLayoutId id="2147499752" r:id="rId5"/>
    <p:sldLayoutId id="2147499753" r:id="rId6"/>
    <p:sldLayoutId id="2147499754" r:id="rId7"/>
    <p:sldLayoutId id="2147499755" r:id="rId8"/>
    <p:sldLayoutId id="2147499756" r:id="rId9"/>
    <p:sldLayoutId id="2147499757" r:id="rId10"/>
    <p:sldLayoutId id="2147499758" r:id="rId11"/>
    <p:sldLayoutId id="2147499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AEA757C-1168-4111-BFF3-126467B470A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8350196-5120-41DA-B615-06CB9300E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675" r:id="rId1"/>
    <p:sldLayoutId id="2147499676" r:id="rId2"/>
    <p:sldLayoutId id="2147499677" r:id="rId3"/>
    <p:sldLayoutId id="2147499678" r:id="rId4"/>
    <p:sldLayoutId id="2147499679" r:id="rId5"/>
    <p:sldLayoutId id="2147499680" r:id="rId6"/>
    <p:sldLayoutId id="2147499681" r:id="rId7"/>
    <p:sldLayoutId id="2147499682" r:id="rId8"/>
    <p:sldLayoutId id="2147499683" r:id="rId9"/>
    <p:sldLayoutId id="2147499684" r:id="rId10"/>
    <p:sldLayoutId id="2147499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20788"/>
            <a:ext cx="8229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84738" y="62468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46813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994DBD-69DC-4596-9E7B-79E30B16F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760" r:id="rId1"/>
    <p:sldLayoutId id="2147499761" r:id="rId2"/>
    <p:sldLayoutId id="2147499762" r:id="rId3"/>
    <p:sldLayoutId id="2147499763" r:id="rId4"/>
    <p:sldLayoutId id="2147499764" r:id="rId5"/>
    <p:sldLayoutId id="2147499765" r:id="rId6"/>
    <p:sldLayoutId id="2147499766" r:id="rId7"/>
    <p:sldLayoutId id="2147499767" r:id="rId8"/>
    <p:sldLayoutId id="2147499768" r:id="rId9"/>
    <p:sldLayoutId id="2147499769" r:id="rId10"/>
    <p:sldLayoutId id="2147499770" r:id="rId11"/>
    <p:sldLayoutId id="2147499771" r:id="rId12"/>
    <p:sldLayoutId id="2147499772" r:id="rId13"/>
    <p:sldLayoutId id="2147499773" r:id="rId14"/>
    <p:sldLayoutId id="2147499774" r:id="rId15"/>
    <p:sldLayoutId id="2147499775" r:id="rId16"/>
    <p:sldLayoutId id="2147499776" r:id="rId17"/>
    <p:sldLayoutId id="2147499777" r:id="rId18"/>
    <p:sldLayoutId id="2147499778" r:id="rId19"/>
    <p:sldLayoutId id="2147499779" r:id="rId20"/>
    <p:sldLayoutId id="2147499780" r:id="rId21"/>
    <p:sldLayoutId id="2147499781" r:id="rId22"/>
    <p:sldLayoutId id="2147499782" r:id="rId23"/>
    <p:sldLayoutId id="2147499783" r:id="rId24"/>
    <p:sldLayoutId id="2147499784" r:id="rId25"/>
    <p:sldLayoutId id="2147499785" r:id="rId26"/>
    <p:sldLayoutId id="2147499786" r:id="rId27"/>
    <p:sldLayoutId id="2147499787" r:id="rId28"/>
    <p:sldLayoutId id="2147499788" r:id="rId29"/>
    <p:sldLayoutId id="2147499789" r:id="rId30"/>
    <p:sldLayoutId id="2147499790" r:id="rId31"/>
    <p:sldLayoutId id="2147499791" r:id="rId32"/>
    <p:sldLayoutId id="2147499792" r:id="rId33"/>
    <p:sldLayoutId id="2147499793" r:id="rId34"/>
    <p:sldLayoutId id="2147499794" r:id="rId35"/>
    <p:sldLayoutId id="2147499795" r:id="rId36"/>
    <p:sldLayoutId id="2147499796" r:id="rId37"/>
    <p:sldLayoutId id="2147499797" r:id="rId38"/>
    <p:sldLayoutId id="2147499798" r:id="rId39"/>
    <p:sldLayoutId id="2147499799" r:id="rId40"/>
    <p:sldLayoutId id="2147499800" r:id="rId41"/>
    <p:sldLayoutId id="2147499801" r:id="rId42"/>
    <p:sldLayoutId id="2147499802" r:id="rId43"/>
    <p:sldLayoutId id="2147499803" r:id="rId44"/>
    <p:sldLayoutId id="2147499804" r:id="rId45"/>
    <p:sldLayoutId id="2147499805" r:id="rId4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864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–"/>
        <a:defRPr sz="21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4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20788"/>
            <a:ext cx="8229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84738" y="62468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46813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2B6AD02-D379-44AE-8AAC-4C5D948A3D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806" r:id="rId1"/>
    <p:sldLayoutId id="2147499807" r:id="rId2"/>
    <p:sldLayoutId id="2147499808" r:id="rId3"/>
    <p:sldLayoutId id="2147499809" r:id="rId4"/>
    <p:sldLayoutId id="2147499810" r:id="rId5"/>
    <p:sldLayoutId id="2147499811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864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–"/>
        <a:defRPr sz="21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A8F0109-3CEA-42F1-BBA9-07BDB9D66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765" r:id="rId1"/>
    <p:sldLayoutId id="2147498766" r:id="rId2"/>
    <p:sldLayoutId id="2147498767" r:id="rId3"/>
    <p:sldLayoutId id="2147498768" r:id="rId4"/>
    <p:sldLayoutId id="2147498769" r:id="rId5"/>
    <p:sldLayoutId id="2147498770" r:id="rId6"/>
    <p:sldLayoutId id="2147498771" r:id="rId7"/>
    <p:sldLayoutId id="2147498772" r:id="rId8"/>
    <p:sldLayoutId id="2147498773" r:id="rId9"/>
    <p:sldLayoutId id="2147498774" r:id="rId10"/>
    <p:sldLayoutId id="21474987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rgbClr val="00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ASC-Global-Slide"/>
          <p:cNvPicPr preferRelativeResize="0"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0" y="1598613"/>
            <a:ext cx="7688263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First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93750" y="577850"/>
            <a:ext cx="76882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776" r:id="rId1"/>
    <p:sldLayoutId id="2147498777" r:id="rId2"/>
    <p:sldLayoutId id="2147498778" r:id="rId3"/>
    <p:sldLayoutId id="2147498779" r:id="rId4"/>
    <p:sldLayoutId id="2147498780" r:id="rId5"/>
    <p:sldLayoutId id="2147498781" r:id="rId6"/>
    <p:sldLayoutId id="2147498782" r:id="rId7"/>
    <p:sldLayoutId id="2147498783" r:id="rId8"/>
    <p:sldLayoutId id="2147498784" r:id="rId9"/>
    <p:sldLayoutId id="2147498785" r:id="rId10"/>
    <p:sldLayoutId id="2147498786" r:id="rId11"/>
  </p:sldLayoutIdLst>
  <p:txStyles>
    <p:titleStyle>
      <a:lvl1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2pPr>
      <a:lvl3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3pPr>
      <a:lvl4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4pPr>
      <a:lvl5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5pPr>
      <a:lvl6pPr marL="4572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4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6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8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173038" indent="-17303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▪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17525" indent="-23018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–"/>
        <a:defRPr sz="2000" b="1">
          <a:solidFill>
            <a:srgbClr val="FFFFFF"/>
          </a:solidFill>
          <a:latin typeface="+mn-lt"/>
        </a:defRPr>
      </a:lvl2pPr>
      <a:lvl3pPr marL="804863" indent="-17303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•"/>
        <a:defRPr sz="2000">
          <a:solidFill>
            <a:srgbClr val="FFFFFF"/>
          </a:solidFill>
          <a:latin typeface="+mn-lt"/>
        </a:defRPr>
      </a:lvl3pPr>
      <a:lvl4pPr marL="1376363" indent="-269875" algn="l" defTabSz="1020763" rtl="0" eaLnBrk="0" fontAlgn="base" hangingPunct="0">
        <a:spcBef>
          <a:spcPct val="0"/>
        </a:spcBef>
        <a:spcAft>
          <a:spcPct val="0"/>
        </a:spcAft>
        <a:buClr>
          <a:srgbClr val="FFCC00"/>
        </a:buClr>
        <a:buChar char="•"/>
        <a:defRPr sz="2800">
          <a:solidFill>
            <a:schemeClr val="tx1"/>
          </a:solidFill>
          <a:latin typeface="+mn-lt"/>
        </a:defRPr>
      </a:lvl4pPr>
      <a:lvl5pPr marL="24812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9384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956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8528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3100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50179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fr-CA">
              <a:solidFill>
                <a:srgbClr val="94AF68"/>
              </a:solidFill>
            </a:endParaRPr>
          </a:p>
        </p:txBody>
      </p:sp>
      <p:pic>
        <p:nvPicPr>
          <p:cNvPr id="13316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75CC875E-0FDA-4AB8-86F6-3507D0901E38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3319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787" r:id="rId1"/>
    <p:sldLayoutId id="2147498788" r:id="rId2"/>
    <p:sldLayoutId id="2147498789" r:id="rId3"/>
    <p:sldLayoutId id="2147498790" r:id="rId4"/>
    <p:sldLayoutId id="2147498791" r:id="rId5"/>
    <p:sldLayoutId id="2147498792" r:id="rId6"/>
    <p:sldLayoutId id="2147498793" r:id="rId7"/>
    <p:sldLayoutId id="2147498794" r:id="rId8"/>
    <p:sldLayoutId id="2147498795" r:id="rId9"/>
    <p:sldLayoutId id="2147498796" r:id="rId10"/>
    <p:sldLayoutId id="21474987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fr-CA">
              <a:solidFill>
                <a:srgbClr val="94AF68"/>
              </a:solidFill>
            </a:endParaRPr>
          </a:p>
        </p:txBody>
      </p:sp>
      <p:pic>
        <p:nvPicPr>
          <p:cNvPr id="14340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09C0B71E-8D99-4F9F-9C69-C234B80CE00E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4343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798" r:id="rId1"/>
    <p:sldLayoutId id="2147498799" r:id="rId2"/>
    <p:sldLayoutId id="2147498800" r:id="rId3"/>
    <p:sldLayoutId id="2147498801" r:id="rId4"/>
    <p:sldLayoutId id="2147498802" r:id="rId5"/>
    <p:sldLayoutId id="2147498803" r:id="rId6"/>
    <p:sldLayoutId id="2147498804" r:id="rId7"/>
    <p:sldLayoutId id="2147498805" r:id="rId8"/>
    <p:sldLayoutId id="2147498806" r:id="rId9"/>
    <p:sldLayoutId id="2147498807" r:id="rId10"/>
    <p:sldLayoutId id="2147498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006475"/>
            <a:ext cx="80581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536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"/>
            <a:ext cx="804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2228" name="Rectangle 16"/>
          <p:cNvSpPr>
            <a:spLocks noChangeArrowheads="1"/>
          </p:cNvSpPr>
          <p:nvPr/>
        </p:nvSpPr>
        <p:spPr bwMode="auto">
          <a:xfrm>
            <a:off x="206375" y="6381750"/>
            <a:ext cx="2133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defRPr/>
            </a:pPr>
            <a:endParaRPr lang="en-GB" sz="1400">
              <a:solidFill>
                <a:srgbClr val="939905"/>
              </a:solidFill>
            </a:endParaRPr>
          </a:p>
        </p:txBody>
      </p:sp>
      <p:pic>
        <p:nvPicPr>
          <p:cNvPr id="15365" name="Picture 96" descr="PLATO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6350"/>
            <a:ext cx="14541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98"/>
          <p:cNvSpPr txBox="1">
            <a:spLocks noChangeArrowheads="1"/>
          </p:cNvSpPr>
          <p:nvPr/>
        </p:nvSpPr>
        <p:spPr bwMode="auto">
          <a:xfrm>
            <a:off x="7369175" y="450850"/>
            <a:ext cx="1592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GB" b="1">
                <a:solidFill>
                  <a:srgbClr val="FFFFFF"/>
                </a:solidFill>
              </a:rPr>
              <a:t>STEMI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809" r:id="rId1"/>
    <p:sldLayoutId id="2147498810" r:id="rId2"/>
    <p:sldLayoutId id="2147498811" r:id="rId3"/>
    <p:sldLayoutId id="2147498812" r:id="rId4"/>
    <p:sldLayoutId id="2147498813" r:id="rId5"/>
    <p:sldLayoutId id="2147498814" r:id="rId6"/>
    <p:sldLayoutId id="2147498815" r:id="rId7"/>
    <p:sldLayoutId id="2147498816" r:id="rId8"/>
    <p:sldLayoutId id="2147498817" r:id="rId9"/>
    <p:sldLayoutId id="2147498818" r:id="rId10"/>
    <p:sldLayoutId id="2147498819" r:id="rId11"/>
  </p:sldLayoutIdLst>
  <p:transition>
    <p:wipe dir="r"/>
  </p:transition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20000"/>
        </a:spcAft>
        <a:buClr>
          <a:srgbClr val="F0AD28"/>
        </a:buClr>
        <a:buSzPct val="11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41338" indent="-2571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–"/>
        <a:defRPr sz="2800">
          <a:solidFill>
            <a:schemeClr val="bg1"/>
          </a:solidFill>
          <a:latin typeface="+mn-lt"/>
        </a:defRPr>
      </a:lvl2pPr>
      <a:lvl3pPr marL="809625" indent="-266700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</a:defRPr>
      </a:lvl3pPr>
      <a:lvl4pPr marL="1081088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400">
          <a:solidFill>
            <a:schemeClr val="bg1"/>
          </a:solidFill>
          <a:latin typeface="+mn-lt"/>
        </a:defRPr>
      </a:lvl4pPr>
      <a:lvl5pPr marL="13525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5pPr>
      <a:lvl6pPr marL="18097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6pPr>
      <a:lvl7pPr marL="22669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7pPr>
      <a:lvl8pPr marL="27241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8pPr>
      <a:lvl9pPr marL="31813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71B58E4-EAFF-479D-B74F-D448BA362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820" r:id="rId1"/>
    <p:sldLayoutId id="2147498821" r:id="rId2"/>
    <p:sldLayoutId id="2147498822" r:id="rId3"/>
    <p:sldLayoutId id="2147498823" r:id="rId4"/>
    <p:sldLayoutId id="2147498824" r:id="rId5"/>
    <p:sldLayoutId id="2147498825" r:id="rId6"/>
    <p:sldLayoutId id="2147498826" r:id="rId7"/>
    <p:sldLayoutId id="2147498827" r:id="rId8"/>
    <p:sldLayoutId id="2147498828" r:id="rId9"/>
    <p:sldLayoutId id="2147498829" r:id="rId10"/>
    <p:sldLayoutId id="2147498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483765C-F73A-4E7C-A84C-DA0F25ABD8A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4FBF8AE-B56B-43D4-B163-AFE4F83F1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831" r:id="rId1"/>
    <p:sldLayoutId id="2147498832" r:id="rId2"/>
    <p:sldLayoutId id="2147498833" r:id="rId3"/>
    <p:sldLayoutId id="2147498834" r:id="rId4"/>
    <p:sldLayoutId id="2147498835" r:id="rId5"/>
    <p:sldLayoutId id="2147498836" r:id="rId6"/>
    <p:sldLayoutId id="2147498837" r:id="rId7"/>
    <p:sldLayoutId id="2147498838" r:id="rId8"/>
    <p:sldLayoutId id="2147498839" r:id="rId9"/>
    <p:sldLayoutId id="2147498840" r:id="rId10"/>
    <p:sldLayoutId id="2147498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1" descr="PLATO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2239963"/>
            <a:ext cx="30384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2" descr="UCR-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6162675"/>
            <a:ext cx="8778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3" descr="d_DCRI_rg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567488"/>
            <a:ext cx="22034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006475"/>
            <a:ext cx="80581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843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"/>
            <a:ext cx="804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842" r:id="rId1"/>
    <p:sldLayoutId id="2147498843" r:id="rId2"/>
    <p:sldLayoutId id="2147498844" r:id="rId3"/>
    <p:sldLayoutId id="2147498845" r:id="rId4"/>
    <p:sldLayoutId id="2147498846" r:id="rId5"/>
    <p:sldLayoutId id="2147498847" r:id="rId6"/>
    <p:sldLayoutId id="2147498848" r:id="rId7"/>
    <p:sldLayoutId id="2147498849" r:id="rId8"/>
    <p:sldLayoutId id="2147498850" r:id="rId9"/>
    <p:sldLayoutId id="2147498851" r:id="rId10"/>
    <p:sldLayoutId id="2147498852" r:id="rId11"/>
  </p:sldLayoutIdLst>
  <p:transition>
    <p:wipe dir="r"/>
  </p:transition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20000"/>
        </a:spcAft>
        <a:buClr>
          <a:srgbClr val="F0AD28"/>
        </a:buClr>
        <a:buSzPct val="11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41338" indent="-2571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–"/>
        <a:defRPr>
          <a:solidFill>
            <a:schemeClr val="bg1"/>
          </a:solidFill>
          <a:latin typeface="+mn-lt"/>
        </a:defRPr>
      </a:lvl2pPr>
      <a:lvl3pPr marL="809625" indent="-266700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</a:defRPr>
      </a:lvl3pPr>
      <a:lvl4pPr marL="1081088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400">
          <a:solidFill>
            <a:schemeClr val="bg1"/>
          </a:solidFill>
          <a:latin typeface="+mn-lt"/>
        </a:defRPr>
      </a:lvl4pPr>
      <a:lvl5pPr marL="13525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5pPr>
      <a:lvl6pPr marL="18097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6pPr>
      <a:lvl7pPr marL="22669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7pPr>
      <a:lvl8pPr marL="27241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8pPr>
      <a:lvl9pPr marL="31813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19459" name="Picture 6" descr="P:\CCS_PPT\ppt\cover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1line-tagENG185k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853" r:id="rId1"/>
    <p:sldLayoutId id="2147498854" r:id="rId2"/>
    <p:sldLayoutId id="2147498855" r:id="rId3"/>
    <p:sldLayoutId id="2147498856" r:id="rId4"/>
    <p:sldLayoutId id="2147498857" r:id="rId5"/>
    <p:sldLayoutId id="2147498858" r:id="rId6"/>
    <p:sldLayoutId id="2147498859" r:id="rId7"/>
    <p:sldLayoutId id="2147498860" r:id="rId8"/>
    <p:sldLayoutId id="2147498861" r:id="rId9"/>
    <p:sldLayoutId id="2147498862" r:id="rId10"/>
    <p:sldLayoutId id="2147498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2051" name="Picture 6" descr="P:\CCS_PPT\ppt\cover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1line-tagENG185k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666" r:id="rId1"/>
    <p:sldLayoutId id="2147498667" r:id="rId2"/>
    <p:sldLayoutId id="2147498668" r:id="rId3"/>
    <p:sldLayoutId id="2147498669" r:id="rId4"/>
    <p:sldLayoutId id="2147498670" r:id="rId5"/>
    <p:sldLayoutId id="2147498671" r:id="rId6"/>
    <p:sldLayoutId id="2147498672" r:id="rId7"/>
    <p:sldLayoutId id="2147498673" r:id="rId8"/>
    <p:sldLayoutId id="2147498674" r:id="rId9"/>
    <p:sldLayoutId id="2147498675" r:id="rId10"/>
    <p:sldLayoutId id="21474986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fr-CA">
              <a:solidFill>
                <a:srgbClr val="94AF68"/>
              </a:solidFill>
            </a:endParaRPr>
          </a:p>
        </p:txBody>
      </p:sp>
      <p:pic>
        <p:nvPicPr>
          <p:cNvPr id="20483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19020AB3-B84B-4CA2-8EB6-99C065800114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20485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204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CCE6DE-167E-4F90-812B-616766FA831E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80E0781-F4EF-4720-BE71-A7471FBA552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864" r:id="rId1"/>
    <p:sldLayoutId id="2147498865" r:id="rId2"/>
    <p:sldLayoutId id="2147498866" r:id="rId3"/>
    <p:sldLayoutId id="2147498867" r:id="rId4"/>
    <p:sldLayoutId id="2147498868" r:id="rId5"/>
    <p:sldLayoutId id="2147498869" r:id="rId6"/>
    <p:sldLayoutId id="2147498870" r:id="rId7"/>
    <p:sldLayoutId id="2147498871" r:id="rId8"/>
    <p:sldLayoutId id="2147498872" r:id="rId9"/>
    <p:sldLayoutId id="2147498873" r:id="rId10"/>
    <p:sldLayoutId id="21474988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1520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5837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7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7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7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7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7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7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0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2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3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4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6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4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5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9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40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40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8402" name="Freeform 39"/>
          <p:cNvSpPr>
            <a:spLocks/>
          </p:cNvSpPr>
          <p:nvPr/>
        </p:nvSpPr>
        <p:spPr bwMode="auto">
          <a:xfrm>
            <a:off x="419100" y="62230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8403" name="Freeform 40"/>
          <p:cNvSpPr>
            <a:spLocks/>
          </p:cNvSpPr>
          <p:nvPr/>
        </p:nvSpPr>
        <p:spPr bwMode="auto">
          <a:xfrm>
            <a:off x="417513" y="6219825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8404" name="Freeform 41"/>
          <p:cNvSpPr>
            <a:spLocks/>
          </p:cNvSpPr>
          <p:nvPr/>
        </p:nvSpPr>
        <p:spPr bwMode="auto">
          <a:xfrm>
            <a:off x="174625" y="6091238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8405" name="Freeform 42"/>
          <p:cNvSpPr>
            <a:spLocks/>
          </p:cNvSpPr>
          <p:nvPr/>
        </p:nvSpPr>
        <p:spPr bwMode="auto">
          <a:xfrm>
            <a:off x="192088" y="6208713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8406" name="Freeform 43"/>
          <p:cNvSpPr>
            <a:spLocks/>
          </p:cNvSpPr>
          <p:nvPr/>
        </p:nvSpPr>
        <p:spPr bwMode="auto">
          <a:xfrm>
            <a:off x="396875" y="62230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8407" name="Freeform 44"/>
          <p:cNvSpPr>
            <a:spLocks/>
          </p:cNvSpPr>
          <p:nvPr/>
        </p:nvSpPr>
        <p:spPr bwMode="auto">
          <a:xfrm>
            <a:off x="638175" y="6200775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8408" name="Freeform 45"/>
          <p:cNvSpPr>
            <a:spLocks/>
          </p:cNvSpPr>
          <p:nvPr/>
        </p:nvSpPr>
        <p:spPr bwMode="auto">
          <a:xfrm>
            <a:off x="855663" y="62118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1514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1515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5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7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0718585-E02F-4DB9-A396-8C5E4971A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875" r:id="rId1"/>
    <p:sldLayoutId id="2147498876" r:id="rId2"/>
    <p:sldLayoutId id="2147498877" r:id="rId3"/>
    <p:sldLayoutId id="2147498878" r:id="rId4"/>
    <p:sldLayoutId id="2147498879" r:id="rId5"/>
    <p:sldLayoutId id="2147498880" r:id="rId6"/>
    <p:sldLayoutId id="2147498881" r:id="rId7"/>
    <p:sldLayoutId id="2147498882" r:id="rId8"/>
    <p:sldLayoutId id="2147498883" r:id="rId9"/>
    <p:sldLayoutId id="2147498884" r:id="rId10"/>
    <p:sldLayoutId id="2147498885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2544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5939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39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39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2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2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2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2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2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2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9426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9427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9428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9429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9430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9431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9432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253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2539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C0D454C-B511-45EE-969F-05F7ED230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886" r:id="rId1"/>
    <p:sldLayoutId id="2147498887" r:id="rId2"/>
    <p:sldLayoutId id="2147498888" r:id="rId3"/>
    <p:sldLayoutId id="2147498889" r:id="rId4"/>
    <p:sldLayoutId id="2147498890" r:id="rId5"/>
    <p:sldLayoutId id="2147498891" r:id="rId6"/>
    <p:sldLayoutId id="2147498892" r:id="rId7"/>
    <p:sldLayoutId id="2147498893" r:id="rId8"/>
    <p:sldLayoutId id="2147498894" r:id="rId9"/>
    <p:sldLayoutId id="2147498895" r:id="rId10"/>
    <p:sldLayoutId id="2147498896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3568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042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8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0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1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2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4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2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3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7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0450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0451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0452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0453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0454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0455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0456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356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3563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BB84B59-2BB5-4996-8CD0-76E5F08F4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897" r:id="rId1"/>
    <p:sldLayoutId id="2147498898" r:id="rId2"/>
    <p:sldLayoutId id="2147498899" r:id="rId3"/>
    <p:sldLayoutId id="2147498900" r:id="rId4"/>
    <p:sldLayoutId id="2147498901" r:id="rId5"/>
    <p:sldLayoutId id="2147498902" r:id="rId6"/>
    <p:sldLayoutId id="2147498903" r:id="rId7"/>
    <p:sldLayoutId id="2147498904" r:id="rId8"/>
    <p:sldLayoutId id="2147498905" r:id="rId9"/>
    <p:sldLayoutId id="2147498906" r:id="rId10"/>
    <p:sldLayoutId id="2147498907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4592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1445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46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47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48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49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0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1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2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3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4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5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6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7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8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9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0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1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2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3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4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5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6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7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8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9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70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71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72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73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1474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1475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1476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1477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1478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1479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1480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458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4587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0268B79-9860-41D4-A66F-35549F4D4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908" r:id="rId1"/>
    <p:sldLayoutId id="2147498909" r:id="rId2"/>
    <p:sldLayoutId id="2147498910" r:id="rId3"/>
    <p:sldLayoutId id="2147498911" r:id="rId4"/>
    <p:sldLayoutId id="2147498912" r:id="rId5"/>
    <p:sldLayoutId id="2147498913" r:id="rId6"/>
    <p:sldLayoutId id="2147498914" r:id="rId7"/>
    <p:sldLayoutId id="2147498915" r:id="rId8"/>
    <p:sldLayoutId id="2147498916" r:id="rId9"/>
    <p:sldLayoutId id="2147498917" r:id="rId10"/>
    <p:sldLayoutId id="2147498918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5616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2469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0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1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2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3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4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5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6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7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8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9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0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1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2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3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4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5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6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7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8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9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0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1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2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3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4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5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6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7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2498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2499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2500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2501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2502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2503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2504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5610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5611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7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8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4BE8FE0-392A-46DB-8EA7-BF5DBB553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919" r:id="rId1"/>
    <p:sldLayoutId id="2147498920" r:id="rId2"/>
    <p:sldLayoutId id="2147498921" r:id="rId3"/>
    <p:sldLayoutId id="2147498922" r:id="rId4"/>
    <p:sldLayoutId id="2147498923" r:id="rId5"/>
    <p:sldLayoutId id="2147498924" r:id="rId6"/>
    <p:sldLayoutId id="2147498925" r:id="rId7"/>
    <p:sldLayoutId id="2147498926" r:id="rId8"/>
    <p:sldLayoutId id="2147498927" r:id="rId9"/>
    <p:sldLayoutId id="2147498928" r:id="rId10"/>
    <p:sldLayoutId id="2147498929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664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349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2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2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3522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3523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3524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3525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3526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3527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3528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6634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6635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6B378EC-2664-4E51-A6B5-EA9ECB92A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930" r:id="rId1"/>
    <p:sldLayoutId id="2147498931" r:id="rId2"/>
    <p:sldLayoutId id="2147498932" r:id="rId3"/>
    <p:sldLayoutId id="2147498933" r:id="rId4"/>
    <p:sldLayoutId id="2147498934" r:id="rId5"/>
    <p:sldLayoutId id="2147498935" r:id="rId6"/>
    <p:sldLayoutId id="2147498936" r:id="rId7"/>
    <p:sldLayoutId id="2147498937" r:id="rId8"/>
    <p:sldLayoutId id="2147498938" r:id="rId9"/>
    <p:sldLayoutId id="2147498939" r:id="rId10"/>
    <p:sldLayoutId id="2147498940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7664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451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1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1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4546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4547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4548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4549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4550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4551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4552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765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7659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9FBE6A7-A818-4947-997C-22360BF33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941" r:id="rId1"/>
    <p:sldLayoutId id="2147498942" r:id="rId2"/>
    <p:sldLayoutId id="2147498943" r:id="rId3"/>
    <p:sldLayoutId id="2147498944" r:id="rId4"/>
    <p:sldLayoutId id="2147498945" r:id="rId5"/>
    <p:sldLayoutId id="2147498946" r:id="rId6"/>
    <p:sldLayoutId id="2147498947" r:id="rId7"/>
    <p:sldLayoutId id="2147498948" r:id="rId8"/>
    <p:sldLayoutId id="2147498949" r:id="rId9"/>
    <p:sldLayoutId id="2147498950" r:id="rId10"/>
    <p:sldLayoutId id="2147498951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8688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554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8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0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1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2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4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2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3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7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5570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5571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5572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5573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5574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5575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5576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868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8683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BD224FD-E7DB-401A-861A-753FAC87B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952" r:id="rId1"/>
    <p:sldLayoutId id="2147498953" r:id="rId2"/>
    <p:sldLayoutId id="2147498954" r:id="rId3"/>
    <p:sldLayoutId id="2147498955" r:id="rId4"/>
    <p:sldLayoutId id="2147498956" r:id="rId5"/>
    <p:sldLayoutId id="2147498957" r:id="rId6"/>
    <p:sldLayoutId id="2147498958" r:id="rId7"/>
    <p:sldLayoutId id="2147498959" r:id="rId8"/>
    <p:sldLayoutId id="2147498960" r:id="rId9"/>
    <p:sldLayoutId id="2147498961" r:id="rId10"/>
    <p:sldLayoutId id="2147498962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9712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6565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66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67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68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69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0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1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2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3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4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5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6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7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8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9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0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1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2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3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4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5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6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7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8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9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0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1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2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3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6594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6595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6596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6597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6598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6599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6600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970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9707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67F5C3C-B2AF-48EB-996D-147E5E3A1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963" r:id="rId1"/>
    <p:sldLayoutId id="2147498964" r:id="rId2"/>
    <p:sldLayoutId id="2147498965" r:id="rId3"/>
    <p:sldLayoutId id="2147498966" r:id="rId4"/>
    <p:sldLayoutId id="2147498967" r:id="rId5"/>
    <p:sldLayoutId id="2147498968" r:id="rId6"/>
    <p:sldLayoutId id="2147498969" r:id="rId7"/>
    <p:sldLayoutId id="2147498970" r:id="rId8"/>
    <p:sldLayoutId id="2147498971" r:id="rId9"/>
    <p:sldLayoutId id="2147498972" r:id="rId10"/>
    <p:sldLayoutId id="2147498973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62E7AE6-4CDD-41B0-B158-9CCB73AF0BC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1C82603-40B7-4345-A3C7-443A09703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677" r:id="rId1"/>
    <p:sldLayoutId id="2147498678" r:id="rId2"/>
    <p:sldLayoutId id="2147498679" r:id="rId3"/>
    <p:sldLayoutId id="2147498680" r:id="rId4"/>
    <p:sldLayoutId id="2147498681" r:id="rId5"/>
    <p:sldLayoutId id="2147498682" r:id="rId6"/>
    <p:sldLayoutId id="2147498683" r:id="rId7"/>
    <p:sldLayoutId id="2147498684" r:id="rId8"/>
    <p:sldLayoutId id="2147498685" r:id="rId9"/>
    <p:sldLayoutId id="2147498686" r:id="rId10"/>
    <p:sldLayoutId id="2147498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30736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0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3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4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5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6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7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8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9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0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1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2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3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4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5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6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7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8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9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0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1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2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3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4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5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6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7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7618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7619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7620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7621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7622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7623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7624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30730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0731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01E4A6D-5A16-4A8F-977B-42BF2BF47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974" r:id="rId1"/>
    <p:sldLayoutId id="2147498975" r:id="rId2"/>
    <p:sldLayoutId id="2147498976" r:id="rId3"/>
    <p:sldLayoutId id="2147498977" r:id="rId4"/>
    <p:sldLayoutId id="2147498978" r:id="rId5"/>
    <p:sldLayoutId id="2147498979" r:id="rId6"/>
    <p:sldLayoutId id="2147498980" r:id="rId7"/>
    <p:sldLayoutId id="2147498981" r:id="rId8"/>
    <p:sldLayoutId id="2147498982" r:id="rId9"/>
    <p:sldLayoutId id="2147498983" r:id="rId10"/>
    <p:sldLayoutId id="2147498984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3176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861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1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1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1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1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1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1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4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4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8642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8643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8644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8645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8646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8647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8648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31754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1755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ED75F7D-B716-490F-9587-B575A9B76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985" r:id="rId1"/>
    <p:sldLayoutId id="2147498986" r:id="rId2"/>
    <p:sldLayoutId id="2147498987" r:id="rId3"/>
    <p:sldLayoutId id="2147498988" r:id="rId4"/>
    <p:sldLayoutId id="2147498989" r:id="rId5"/>
    <p:sldLayoutId id="2147498990" r:id="rId6"/>
    <p:sldLayoutId id="2147498991" r:id="rId7"/>
    <p:sldLayoutId id="2147498992" r:id="rId8"/>
    <p:sldLayoutId id="2147498993" r:id="rId9"/>
    <p:sldLayoutId id="2147498994" r:id="rId10"/>
    <p:sldLayoutId id="2147498995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32784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963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3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3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6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6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6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6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6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6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9666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9667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9668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9669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9670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9671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9672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3277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2779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A1D6416-3410-4863-BB3E-1771AD43C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996" r:id="rId1"/>
    <p:sldLayoutId id="2147498997" r:id="rId2"/>
    <p:sldLayoutId id="2147498998" r:id="rId3"/>
    <p:sldLayoutId id="2147498999" r:id="rId4"/>
    <p:sldLayoutId id="2147499000" r:id="rId5"/>
    <p:sldLayoutId id="2147499001" r:id="rId6"/>
    <p:sldLayoutId id="2147499002" r:id="rId7"/>
    <p:sldLayoutId id="2147499003" r:id="rId8"/>
    <p:sldLayoutId id="2147499004" r:id="rId9"/>
    <p:sldLayoutId id="2147499005" r:id="rId10"/>
    <p:sldLayoutId id="2147499006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DD5F289-F79C-4C9B-A86D-77DC0606CE7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A4227A4-A43C-4DAD-816E-45B4D7411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007" r:id="rId1"/>
    <p:sldLayoutId id="2147499008" r:id="rId2"/>
    <p:sldLayoutId id="2147499009" r:id="rId3"/>
    <p:sldLayoutId id="2147499010" r:id="rId4"/>
    <p:sldLayoutId id="2147499011" r:id="rId5"/>
    <p:sldLayoutId id="2147499012" r:id="rId6"/>
    <p:sldLayoutId id="2147499013" r:id="rId7"/>
    <p:sldLayoutId id="2147499014" r:id="rId8"/>
    <p:sldLayoutId id="2147499015" r:id="rId9"/>
    <p:sldLayoutId id="2147499016" r:id="rId10"/>
    <p:sldLayoutId id="21474990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98C8589-DE6E-4F3A-B678-4D747FDCA94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916232F-F7DB-4B51-A42F-4C678B2F6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018" r:id="rId1"/>
    <p:sldLayoutId id="2147499019" r:id="rId2"/>
    <p:sldLayoutId id="2147499020" r:id="rId3"/>
    <p:sldLayoutId id="2147499021" r:id="rId4"/>
    <p:sldLayoutId id="2147499022" r:id="rId5"/>
    <p:sldLayoutId id="2147499023" r:id="rId6"/>
    <p:sldLayoutId id="2147499024" r:id="rId7"/>
    <p:sldLayoutId id="2147499025" r:id="rId8"/>
    <p:sldLayoutId id="2147499026" r:id="rId9"/>
    <p:sldLayoutId id="2147499027" r:id="rId10"/>
    <p:sldLayoutId id="21474990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19792E9-35AA-4F8B-B0DF-73563B7668C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D78DA6A-2E10-4CF6-8DF6-8C3B43266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029" r:id="rId1"/>
    <p:sldLayoutId id="2147499030" r:id="rId2"/>
    <p:sldLayoutId id="2147499031" r:id="rId3"/>
    <p:sldLayoutId id="2147499032" r:id="rId4"/>
    <p:sldLayoutId id="2147499033" r:id="rId5"/>
    <p:sldLayoutId id="2147499034" r:id="rId6"/>
    <p:sldLayoutId id="2147499035" r:id="rId7"/>
    <p:sldLayoutId id="2147499036" r:id="rId8"/>
    <p:sldLayoutId id="2147499037" r:id="rId9"/>
    <p:sldLayoutId id="2147499038" r:id="rId10"/>
    <p:sldLayoutId id="21474990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36EFB0C-44D3-4D85-BBC3-1667E56564D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FE8B6AB-9C18-46B5-884A-83B5DC4A9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040" r:id="rId1"/>
    <p:sldLayoutId id="2147499041" r:id="rId2"/>
    <p:sldLayoutId id="2147499042" r:id="rId3"/>
    <p:sldLayoutId id="2147499043" r:id="rId4"/>
    <p:sldLayoutId id="2147499044" r:id="rId5"/>
    <p:sldLayoutId id="2147499045" r:id="rId6"/>
    <p:sldLayoutId id="2147499046" r:id="rId7"/>
    <p:sldLayoutId id="2147499047" r:id="rId8"/>
    <p:sldLayoutId id="2147499048" r:id="rId9"/>
    <p:sldLayoutId id="2147499049" r:id="rId10"/>
    <p:sldLayoutId id="2147499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669F60A-3BF3-49E2-9AB0-D35AADFEA68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9E24276-9E62-45D7-AED2-03F184AC7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051" r:id="rId1"/>
    <p:sldLayoutId id="2147499052" r:id="rId2"/>
    <p:sldLayoutId id="2147499053" r:id="rId3"/>
    <p:sldLayoutId id="2147499054" r:id="rId4"/>
    <p:sldLayoutId id="2147499055" r:id="rId5"/>
    <p:sldLayoutId id="2147499056" r:id="rId6"/>
    <p:sldLayoutId id="2147499057" r:id="rId7"/>
    <p:sldLayoutId id="2147499058" r:id="rId8"/>
    <p:sldLayoutId id="2147499059" r:id="rId9"/>
    <p:sldLayoutId id="2147499060" r:id="rId10"/>
    <p:sldLayoutId id="21474990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811CEF2-C8AF-4EA5-8053-AB8A0B83FEB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7C69999-8128-4C8C-A834-BEFA102AD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062" r:id="rId1"/>
    <p:sldLayoutId id="2147499063" r:id="rId2"/>
    <p:sldLayoutId id="2147499064" r:id="rId3"/>
    <p:sldLayoutId id="2147499065" r:id="rId4"/>
    <p:sldLayoutId id="2147499066" r:id="rId5"/>
    <p:sldLayoutId id="2147499067" r:id="rId6"/>
    <p:sldLayoutId id="2147499068" r:id="rId7"/>
    <p:sldLayoutId id="2147499069" r:id="rId8"/>
    <p:sldLayoutId id="2147499070" r:id="rId9"/>
    <p:sldLayoutId id="2147499071" r:id="rId10"/>
    <p:sldLayoutId id="21474990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5602356-70C8-4B76-8231-3BBE3CF5FAD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12026EE-055D-4708-8F7F-7A6875612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073" r:id="rId1"/>
    <p:sldLayoutId id="2147499074" r:id="rId2"/>
    <p:sldLayoutId id="2147499075" r:id="rId3"/>
    <p:sldLayoutId id="2147499076" r:id="rId4"/>
    <p:sldLayoutId id="2147499077" r:id="rId5"/>
    <p:sldLayoutId id="2147499078" r:id="rId6"/>
    <p:sldLayoutId id="2147499079" r:id="rId7"/>
    <p:sldLayoutId id="2147499080" r:id="rId8"/>
    <p:sldLayoutId id="2147499081" r:id="rId9"/>
    <p:sldLayoutId id="2147499082" r:id="rId10"/>
    <p:sldLayoutId id="21474990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006475"/>
            <a:ext cx="80581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"/>
            <a:ext cx="804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0964" name="Rectangle 16"/>
          <p:cNvSpPr>
            <a:spLocks noChangeArrowheads="1"/>
          </p:cNvSpPr>
          <p:nvPr/>
        </p:nvSpPr>
        <p:spPr bwMode="auto">
          <a:xfrm>
            <a:off x="206375" y="6381750"/>
            <a:ext cx="2133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defRPr/>
            </a:pPr>
            <a:endParaRPr lang="en-GB" sz="1400">
              <a:solidFill>
                <a:srgbClr val="939905"/>
              </a:solidFill>
            </a:endParaRPr>
          </a:p>
        </p:txBody>
      </p:sp>
      <p:pic>
        <p:nvPicPr>
          <p:cNvPr id="4101" name="Picture 90" descr="UCR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6270625"/>
            <a:ext cx="8778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1" descr="d_DCRI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567488"/>
            <a:ext cx="22034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6" descr="PLATO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0"/>
            <a:ext cx="1684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8688" r:id="rId1"/>
    <p:sldLayoutId id="2147498689" r:id="rId2"/>
    <p:sldLayoutId id="2147498690" r:id="rId3"/>
    <p:sldLayoutId id="2147498691" r:id="rId4"/>
    <p:sldLayoutId id="2147498692" r:id="rId5"/>
    <p:sldLayoutId id="2147498693" r:id="rId6"/>
    <p:sldLayoutId id="2147498694" r:id="rId7"/>
    <p:sldLayoutId id="2147498695" r:id="rId8"/>
    <p:sldLayoutId id="2147498696" r:id="rId9"/>
    <p:sldLayoutId id="2147498697" r:id="rId10"/>
    <p:sldLayoutId id="2147498698" r:id="rId11"/>
  </p:sldLayoutIdLst>
  <p:transition>
    <p:wipe dir="r"/>
  </p:transition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20000"/>
        </a:spcAft>
        <a:buClr>
          <a:srgbClr val="F0AD28"/>
        </a:buClr>
        <a:buSzPct val="11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41338" indent="-2571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–"/>
        <a:defRPr>
          <a:solidFill>
            <a:schemeClr val="bg1"/>
          </a:solidFill>
          <a:latin typeface="+mn-lt"/>
        </a:defRPr>
      </a:lvl2pPr>
      <a:lvl3pPr marL="809625" indent="-266700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</a:defRPr>
      </a:lvl3pPr>
      <a:lvl4pPr marL="1081088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400">
          <a:solidFill>
            <a:schemeClr val="bg1"/>
          </a:solidFill>
          <a:latin typeface="+mn-lt"/>
        </a:defRPr>
      </a:lvl4pPr>
      <a:lvl5pPr marL="13525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5pPr>
      <a:lvl6pPr marL="18097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6pPr>
      <a:lvl7pPr marL="22669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7pPr>
      <a:lvl8pPr marL="27241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8pPr>
      <a:lvl9pPr marL="31813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3915027-3DEA-4427-BD89-56681879C42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DBCA86F-6445-4B30-B0B8-3239FF65B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084" r:id="rId1"/>
    <p:sldLayoutId id="2147499085" r:id="rId2"/>
    <p:sldLayoutId id="2147499086" r:id="rId3"/>
    <p:sldLayoutId id="2147499087" r:id="rId4"/>
    <p:sldLayoutId id="2147499088" r:id="rId5"/>
    <p:sldLayoutId id="2147499089" r:id="rId6"/>
    <p:sldLayoutId id="2147499090" r:id="rId7"/>
    <p:sldLayoutId id="2147499091" r:id="rId8"/>
    <p:sldLayoutId id="2147499092" r:id="rId9"/>
    <p:sldLayoutId id="2147499093" r:id="rId10"/>
    <p:sldLayoutId id="21474990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4DECFD0-9C4A-48FE-B63F-C0816F03003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7412CC1-F59A-4B66-8CC9-129BAF069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095" r:id="rId1"/>
    <p:sldLayoutId id="2147499096" r:id="rId2"/>
    <p:sldLayoutId id="2147499097" r:id="rId3"/>
    <p:sldLayoutId id="2147499098" r:id="rId4"/>
    <p:sldLayoutId id="2147499099" r:id="rId5"/>
    <p:sldLayoutId id="2147499100" r:id="rId6"/>
    <p:sldLayoutId id="2147499101" r:id="rId7"/>
    <p:sldLayoutId id="2147499102" r:id="rId8"/>
    <p:sldLayoutId id="2147499103" r:id="rId9"/>
    <p:sldLayoutId id="2147499104" r:id="rId10"/>
    <p:sldLayoutId id="21474991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91C7A47-FF37-432E-93AF-684A1B5C559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B2217F8-A744-46F0-98DD-0883838E5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106" r:id="rId1"/>
    <p:sldLayoutId id="2147499107" r:id="rId2"/>
    <p:sldLayoutId id="2147499108" r:id="rId3"/>
    <p:sldLayoutId id="2147499109" r:id="rId4"/>
    <p:sldLayoutId id="2147499110" r:id="rId5"/>
    <p:sldLayoutId id="2147499111" r:id="rId6"/>
    <p:sldLayoutId id="2147499112" r:id="rId7"/>
    <p:sldLayoutId id="2147499113" r:id="rId8"/>
    <p:sldLayoutId id="2147499114" r:id="rId9"/>
    <p:sldLayoutId id="2147499115" r:id="rId10"/>
    <p:sldLayoutId id="21474991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7DF3A3B-588A-445C-95DE-10286C41E90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50E6D2D-639E-4ED2-97B6-5694952AB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117" r:id="rId1"/>
    <p:sldLayoutId id="2147499118" r:id="rId2"/>
    <p:sldLayoutId id="2147499119" r:id="rId3"/>
    <p:sldLayoutId id="2147499120" r:id="rId4"/>
    <p:sldLayoutId id="2147499121" r:id="rId5"/>
    <p:sldLayoutId id="2147499122" r:id="rId6"/>
    <p:sldLayoutId id="2147499123" r:id="rId7"/>
    <p:sldLayoutId id="2147499124" r:id="rId8"/>
    <p:sldLayoutId id="2147499125" r:id="rId9"/>
    <p:sldLayoutId id="2147499126" r:id="rId10"/>
    <p:sldLayoutId id="2147499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" descr="\\SELUDSFS01VS1\hsm$\!Mallärende\PowerPoint\De allra nyaste dokumenten 2007\AZ-logon 061129\PNG_AZ_B\AZ_40P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6229350"/>
            <a:ext cx="14398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AstraBackground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>
              <a:defRPr/>
            </a:pPr>
            <a:endParaRPr lang="sv-SE" sz="2400">
              <a:solidFill>
                <a:srgbClr val="442359"/>
              </a:solidFill>
            </a:endParaRPr>
          </a:p>
        </p:txBody>
      </p:sp>
      <p:sp>
        <p:nvSpPr>
          <p:cNvPr id="45060" name="AstraTitle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04800"/>
            <a:ext cx="82772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ändra format på bakgrundsrubriken</a:t>
            </a:r>
          </a:p>
        </p:txBody>
      </p:sp>
      <p:sp>
        <p:nvSpPr>
          <p:cNvPr id="45061" name="AstraSubtitle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772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ändra format på bakgrundstexten</a:t>
            </a:r>
          </a:p>
          <a:p>
            <a:pPr lvl="1"/>
            <a:r>
              <a:rPr lang="en-GB" smtClean="0"/>
              <a:t>Nivå två</a:t>
            </a:r>
          </a:p>
          <a:p>
            <a:pPr lvl="2"/>
            <a:r>
              <a:rPr lang="en-GB" smtClean="0"/>
              <a:t>Nivå tre</a:t>
            </a:r>
          </a:p>
          <a:p>
            <a:pPr lvl="3"/>
            <a:r>
              <a:rPr lang="en-GB" smtClean="0"/>
              <a:t>Nivå fyra</a:t>
            </a:r>
          </a:p>
          <a:p>
            <a:pPr lvl="4"/>
            <a:r>
              <a:rPr lang="en-GB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128" r:id="rId1"/>
    <p:sldLayoutId id="2147499129" r:id="rId2"/>
    <p:sldLayoutId id="2147499130" r:id="rId3"/>
    <p:sldLayoutId id="2147499131" r:id="rId4"/>
    <p:sldLayoutId id="2147499132" r:id="rId5"/>
    <p:sldLayoutId id="2147499133" r:id="rId6"/>
    <p:sldLayoutId id="2147499134" r:id="rId7"/>
    <p:sldLayoutId id="2147499135" r:id="rId8"/>
    <p:sldLayoutId id="2147499136" r:id="rId9"/>
    <p:sldLayoutId id="2147499137" r:id="rId10"/>
    <p:sldLayoutId id="2147499138" r:id="rId11"/>
  </p:sldLayoutIdLst>
  <p:txStyles>
    <p:titleStyle>
      <a:lvl1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8925" indent="-288925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65175" indent="-254000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2pPr>
      <a:lvl3pPr marL="1327150" indent="-252413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3pPr>
      <a:lvl4pPr marL="1552575" indent="-1809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4pPr>
      <a:lvl5pPr marL="19081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5pPr>
      <a:lvl6pPr marL="23653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6pPr>
      <a:lvl7pPr marL="28225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7pPr>
      <a:lvl8pPr marL="32797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8pPr>
      <a:lvl9pPr marL="37369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04D6A4F-EE0C-4C8F-ACF6-83EB6AE26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139" r:id="rId1"/>
    <p:sldLayoutId id="2147499140" r:id="rId2"/>
    <p:sldLayoutId id="2147499141" r:id="rId3"/>
    <p:sldLayoutId id="2147499142" r:id="rId4"/>
    <p:sldLayoutId id="2147499143" r:id="rId5"/>
    <p:sldLayoutId id="2147499144" r:id="rId6"/>
    <p:sldLayoutId id="2147499145" r:id="rId7"/>
    <p:sldLayoutId id="2147499146" r:id="rId8"/>
    <p:sldLayoutId id="2147499147" r:id="rId9"/>
    <p:sldLayoutId id="2147499148" r:id="rId10"/>
    <p:sldLayoutId id="21474991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950042F-6BF9-4250-861D-7E5912529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150" r:id="rId1"/>
    <p:sldLayoutId id="2147499151" r:id="rId2"/>
    <p:sldLayoutId id="2147499152" r:id="rId3"/>
    <p:sldLayoutId id="2147499153" r:id="rId4"/>
    <p:sldLayoutId id="2147499154" r:id="rId5"/>
    <p:sldLayoutId id="2147499155" r:id="rId6"/>
    <p:sldLayoutId id="2147499156" r:id="rId7"/>
    <p:sldLayoutId id="2147499157" r:id="rId8"/>
    <p:sldLayoutId id="2147499158" r:id="rId9"/>
    <p:sldLayoutId id="2147499159" r:id="rId10"/>
    <p:sldLayoutId id="21474991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4F56547-2096-45AB-9D5A-8B8C5279E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161" r:id="rId1"/>
    <p:sldLayoutId id="2147499162" r:id="rId2"/>
    <p:sldLayoutId id="2147499163" r:id="rId3"/>
    <p:sldLayoutId id="2147499164" r:id="rId4"/>
    <p:sldLayoutId id="2147499165" r:id="rId5"/>
    <p:sldLayoutId id="2147499166" r:id="rId6"/>
    <p:sldLayoutId id="2147499167" r:id="rId7"/>
    <p:sldLayoutId id="2147499168" r:id="rId8"/>
    <p:sldLayoutId id="2147499169" r:id="rId9"/>
    <p:sldLayoutId id="2147499170" r:id="rId10"/>
    <p:sldLayoutId id="21474991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D3C5BF6-5CCE-479F-8914-17B5A89B4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172" r:id="rId1"/>
    <p:sldLayoutId id="2147499173" r:id="rId2"/>
    <p:sldLayoutId id="2147499174" r:id="rId3"/>
    <p:sldLayoutId id="2147499175" r:id="rId4"/>
    <p:sldLayoutId id="2147499176" r:id="rId5"/>
    <p:sldLayoutId id="2147499177" r:id="rId6"/>
    <p:sldLayoutId id="2147499178" r:id="rId7"/>
    <p:sldLayoutId id="2147499179" r:id="rId8"/>
    <p:sldLayoutId id="2147499180" r:id="rId9"/>
    <p:sldLayoutId id="2147499181" r:id="rId10"/>
    <p:sldLayoutId id="2147499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77B925A-7395-48C3-8797-C16EC00B6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183" r:id="rId1"/>
    <p:sldLayoutId id="2147499184" r:id="rId2"/>
    <p:sldLayoutId id="2147499185" r:id="rId3"/>
    <p:sldLayoutId id="2147499186" r:id="rId4"/>
    <p:sldLayoutId id="2147499187" r:id="rId5"/>
    <p:sldLayoutId id="2147499188" r:id="rId6"/>
    <p:sldLayoutId id="2147499189" r:id="rId7"/>
    <p:sldLayoutId id="2147499190" r:id="rId8"/>
    <p:sldLayoutId id="2147499191" r:id="rId9"/>
    <p:sldLayoutId id="2147499192" r:id="rId10"/>
    <p:sldLayoutId id="2147499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1987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fr-CA">
              <a:solidFill>
                <a:srgbClr val="94AF68"/>
              </a:solidFill>
            </a:endParaRPr>
          </a:p>
        </p:txBody>
      </p:sp>
      <p:pic>
        <p:nvPicPr>
          <p:cNvPr id="5124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329C03CF-179C-4F6F-BBCC-8388AF10BE98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127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699" r:id="rId1"/>
    <p:sldLayoutId id="2147498700" r:id="rId2"/>
    <p:sldLayoutId id="2147498701" r:id="rId3"/>
    <p:sldLayoutId id="2147498702" r:id="rId4"/>
    <p:sldLayoutId id="2147498703" r:id="rId5"/>
    <p:sldLayoutId id="2147498704" r:id="rId6"/>
    <p:sldLayoutId id="2147498705" r:id="rId7"/>
    <p:sldLayoutId id="2147498706" r:id="rId8"/>
    <p:sldLayoutId id="2147498707" r:id="rId9"/>
    <p:sldLayoutId id="2147498708" r:id="rId10"/>
    <p:sldLayoutId id="2147498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5EC9BFF-60CD-489E-B089-12619F8D8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194" r:id="rId1"/>
    <p:sldLayoutId id="2147499195" r:id="rId2"/>
    <p:sldLayoutId id="2147499196" r:id="rId3"/>
    <p:sldLayoutId id="2147499197" r:id="rId4"/>
    <p:sldLayoutId id="2147499198" r:id="rId5"/>
    <p:sldLayoutId id="2147499199" r:id="rId6"/>
    <p:sldLayoutId id="2147499200" r:id="rId7"/>
    <p:sldLayoutId id="2147499201" r:id="rId8"/>
    <p:sldLayoutId id="2147499202" r:id="rId9"/>
    <p:sldLayoutId id="2147499203" r:id="rId10"/>
    <p:sldLayoutId id="2147499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4CB001-E6D9-49E3-BEE4-213E830EC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205" r:id="rId1"/>
    <p:sldLayoutId id="2147499206" r:id="rId2"/>
    <p:sldLayoutId id="2147499207" r:id="rId3"/>
    <p:sldLayoutId id="2147499208" r:id="rId4"/>
    <p:sldLayoutId id="2147499209" r:id="rId5"/>
    <p:sldLayoutId id="2147499210" r:id="rId6"/>
    <p:sldLayoutId id="2147499211" r:id="rId7"/>
    <p:sldLayoutId id="2147499212" r:id="rId8"/>
    <p:sldLayoutId id="2147499213" r:id="rId9"/>
    <p:sldLayoutId id="2147499214" r:id="rId10"/>
    <p:sldLayoutId id="21474992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4911B9B-CF8B-4B2F-94BA-0655DB35E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216" r:id="rId1"/>
    <p:sldLayoutId id="2147499217" r:id="rId2"/>
    <p:sldLayoutId id="2147499218" r:id="rId3"/>
    <p:sldLayoutId id="2147499219" r:id="rId4"/>
    <p:sldLayoutId id="2147499220" r:id="rId5"/>
    <p:sldLayoutId id="2147499221" r:id="rId6"/>
    <p:sldLayoutId id="2147499222" r:id="rId7"/>
    <p:sldLayoutId id="2147499223" r:id="rId8"/>
    <p:sldLayoutId id="2147499224" r:id="rId9"/>
    <p:sldLayoutId id="2147499225" r:id="rId10"/>
    <p:sldLayoutId id="2147499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AF70FC5-0405-4EF4-9C44-7DABBB055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227" r:id="rId1"/>
    <p:sldLayoutId id="2147499228" r:id="rId2"/>
    <p:sldLayoutId id="2147499229" r:id="rId3"/>
    <p:sldLayoutId id="2147499230" r:id="rId4"/>
    <p:sldLayoutId id="2147499231" r:id="rId5"/>
    <p:sldLayoutId id="2147499232" r:id="rId6"/>
    <p:sldLayoutId id="2147499233" r:id="rId7"/>
    <p:sldLayoutId id="2147499234" r:id="rId8"/>
    <p:sldLayoutId id="2147499235" r:id="rId9"/>
    <p:sldLayoutId id="2147499236" r:id="rId10"/>
    <p:sldLayoutId id="2147499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BFBFF35-54A6-4C2E-8D9C-990642F56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238" r:id="rId1"/>
    <p:sldLayoutId id="2147499239" r:id="rId2"/>
    <p:sldLayoutId id="2147499240" r:id="rId3"/>
    <p:sldLayoutId id="2147499241" r:id="rId4"/>
    <p:sldLayoutId id="2147499242" r:id="rId5"/>
    <p:sldLayoutId id="2147499243" r:id="rId6"/>
    <p:sldLayoutId id="2147499244" r:id="rId7"/>
    <p:sldLayoutId id="2147499245" r:id="rId8"/>
    <p:sldLayoutId id="2147499246" r:id="rId9"/>
    <p:sldLayoutId id="2147499247" r:id="rId10"/>
    <p:sldLayoutId id="2147499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352F16-FCBC-4D6B-9175-2B1F78864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249" r:id="rId1"/>
    <p:sldLayoutId id="2147499250" r:id="rId2"/>
    <p:sldLayoutId id="2147499251" r:id="rId3"/>
    <p:sldLayoutId id="2147499252" r:id="rId4"/>
    <p:sldLayoutId id="2147499253" r:id="rId5"/>
    <p:sldLayoutId id="2147499254" r:id="rId6"/>
    <p:sldLayoutId id="2147499255" r:id="rId7"/>
    <p:sldLayoutId id="2147499256" r:id="rId8"/>
    <p:sldLayoutId id="2147499257" r:id="rId9"/>
    <p:sldLayoutId id="2147499258" r:id="rId10"/>
    <p:sldLayoutId id="2147499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241954-2337-4F6D-9F0E-A1DC98D6C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260" r:id="rId1"/>
    <p:sldLayoutId id="2147499261" r:id="rId2"/>
    <p:sldLayoutId id="2147499262" r:id="rId3"/>
    <p:sldLayoutId id="2147499263" r:id="rId4"/>
    <p:sldLayoutId id="2147499264" r:id="rId5"/>
    <p:sldLayoutId id="2147499265" r:id="rId6"/>
    <p:sldLayoutId id="2147499266" r:id="rId7"/>
    <p:sldLayoutId id="2147499267" r:id="rId8"/>
    <p:sldLayoutId id="2147499268" r:id="rId9"/>
    <p:sldLayoutId id="2147499269" r:id="rId10"/>
    <p:sldLayoutId id="21474992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95BD2B2-2E8A-4FCA-B67F-79C3DF757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271" r:id="rId1"/>
    <p:sldLayoutId id="2147499272" r:id="rId2"/>
    <p:sldLayoutId id="2147499273" r:id="rId3"/>
    <p:sldLayoutId id="2147499274" r:id="rId4"/>
    <p:sldLayoutId id="2147499275" r:id="rId5"/>
    <p:sldLayoutId id="2147499276" r:id="rId6"/>
    <p:sldLayoutId id="2147499277" r:id="rId7"/>
    <p:sldLayoutId id="2147499278" r:id="rId8"/>
    <p:sldLayoutId id="2147499279" r:id="rId9"/>
    <p:sldLayoutId id="2147499280" r:id="rId10"/>
    <p:sldLayoutId id="21474992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422C96D-E44B-424B-BF97-9AFC0144D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282" r:id="rId1"/>
    <p:sldLayoutId id="2147499283" r:id="rId2"/>
    <p:sldLayoutId id="2147499284" r:id="rId3"/>
    <p:sldLayoutId id="2147499285" r:id="rId4"/>
    <p:sldLayoutId id="2147499286" r:id="rId5"/>
    <p:sldLayoutId id="2147499287" r:id="rId6"/>
    <p:sldLayoutId id="2147499288" r:id="rId7"/>
    <p:sldLayoutId id="2147499289" r:id="rId8"/>
    <p:sldLayoutId id="2147499290" r:id="rId9"/>
    <p:sldLayoutId id="2147499291" r:id="rId10"/>
    <p:sldLayoutId id="2147499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F83E726-7E95-4429-A23D-105F4BED3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293" r:id="rId1"/>
    <p:sldLayoutId id="2147499294" r:id="rId2"/>
    <p:sldLayoutId id="2147499295" r:id="rId3"/>
    <p:sldLayoutId id="2147499296" r:id="rId4"/>
    <p:sldLayoutId id="2147499297" r:id="rId5"/>
    <p:sldLayoutId id="2147499298" r:id="rId6"/>
    <p:sldLayoutId id="2147499299" r:id="rId7"/>
    <p:sldLayoutId id="2147499300" r:id="rId8"/>
    <p:sldLayoutId id="2147499301" r:id="rId9"/>
    <p:sldLayoutId id="2147499302" r:id="rId10"/>
    <p:sldLayoutId id="2147499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616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4301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4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4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14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9734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734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734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CE8ED3-46D6-4048-9D82-326D38901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1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3047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3048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3049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3050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3051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3052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3053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710" r:id="rId1"/>
    <p:sldLayoutId id="2147498711" r:id="rId2"/>
    <p:sldLayoutId id="2147498712" r:id="rId3"/>
    <p:sldLayoutId id="2147498713" r:id="rId4"/>
    <p:sldLayoutId id="2147498714" r:id="rId5"/>
    <p:sldLayoutId id="2147498715" r:id="rId6"/>
    <p:sldLayoutId id="2147498716" r:id="rId7"/>
    <p:sldLayoutId id="2147498717" r:id="rId8"/>
    <p:sldLayoutId id="2147498718" r:id="rId9"/>
    <p:sldLayoutId id="2147498719" r:id="rId10"/>
    <p:sldLayoutId id="2147498720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D7E59F1-CB1B-4FBF-8D1F-24D5899F9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304" r:id="rId1"/>
    <p:sldLayoutId id="2147499305" r:id="rId2"/>
    <p:sldLayoutId id="2147499306" r:id="rId3"/>
    <p:sldLayoutId id="2147499307" r:id="rId4"/>
    <p:sldLayoutId id="2147499308" r:id="rId5"/>
    <p:sldLayoutId id="2147499309" r:id="rId6"/>
    <p:sldLayoutId id="2147499310" r:id="rId7"/>
    <p:sldLayoutId id="2147499311" r:id="rId8"/>
    <p:sldLayoutId id="2147499312" r:id="rId9"/>
    <p:sldLayoutId id="2147499313" r:id="rId10"/>
    <p:sldLayoutId id="21474993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756AE5F-3605-4074-8E3B-E44412A82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315" r:id="rId1"/>
    <p:sldLayoutId id="2147499316" r:id="rId2"/>
    <p:sldLayoutId id="2147499317" r:id="rId3"/>
    <p:sldLayoutId id="2147499318" r:id="rId4"/>
    <p:sldLayoutId id="2147499319" r:id="rId5"/>
    <p:sldLayoutId id="2147499320" r:id="rId6"/>
    <p:sldLayoutId id="2147499321" r:id="rId7"/>
    <p:sldLayoutId id="2147499322" r:id="rId8"/>
    <p:sldLayoutId id="2147499323" r:id="rId9"/>
    <p:sldLayoutId id="2147499324" r:id="rId10"/>
    <p:sldLayoutId id="21474993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D9C2174-33F5-470D-842D-5E5A28765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326" r:id="rId1"/>
    <p:sldLayoutId id="2147499327" r:id="rId2"/>
    <p:sldLayoutId id="2147499328" r:id="rId3"/>
    <p:sldLayoutId id="2147499329" r:id="rId4"/>
    <p:sldLayoutId id="2147499330" r:id="rId5"/>
    <p:sldLayoutId id="2147499331" r:id="rId6"/>
    <p:sldLayoutId id="2147499332" r:id="rId7"/>
    <p:sldLayoutId id="2147499333" r:id="rId8"/>
    <p:sldLayoutId id="2147499334" r:id="rId9"/>
    <p:sldLayoutId id="2147499335" r:id="rId10"/>
    <p:sldLayoutId id="21474993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046ED87-23F4-4828-80DE-C003EB432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337" r:id="rId1"/>
    <p:sldLayoutId id="2147499338" r:id="rId2"/>
    <p:sldLayoutId id="2147499339" r:id="rId3"/>
    <p:sldLayoutId id="2147499340" r:id="rId4"/>
    <p:sldLayoutId id="2147499341" r:id="rId5"/>
    <p:sldLayoutId id="2147499342" r:id="rId6"/>
    <p:sldLayoutId id="2147499343" r:id="rId7"/>
    <p:sldLayoutId id="2147499344" r:id="rId8"/>
    <p:sldLayoutId id="2147499345" r:id="rId9"/>
    <p:sldLayoutId id="2147499346" r:id="rId10"/>
    <p:sldLayoutId id="21474993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AA790B-F2BE-4AAB-B6CE-F0AB23C50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348" r:id="rId1"/>
    <p:sldLayoutId id="2147499349" r:id="rId2"/>
    <p:sldLayoutId id="2147499350" r:id="rId3"/>
    <p:sldLayoutId id="2147499351" r:id="rId4"/>
    <p:sldLayoutId id="2147499352" r:id="rId5"/>
    <p:sldLayoutId id="2147499353" r:id="rId6"/>
    <p:sldLayoutId id="2147499354" r:id="rId7"/>
    <p:sldLayoutId id="2147499355" r:id="rId8"/>
    <p:sldLayoutId id="2147499356" r:id="rId9"/>
    <p:sldLayoutId id="2147499357" r:id="rId10"/>
    <p:sldLayoutId id="21474993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517EE3A-5EDC-40D0-A22F-8B2D1F52E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359" r:id="rId1"/>
    <p:sldLayoutId id="2147499360" r:id="rId2"/>
    <p:sldLayoutId id="2147499361" r:id="rId3"/>
    <p:sldLayoutId id="2147499362" r:id="rId4"/>
    <p:sldLayoutId id="2147499363" r:id="rId5"/>
    <p:sldLayoutId id="2147499364" r:id="rId6"/>
    <p:sldLayoutId id="2147499365" r:id="rId7"/>
    <p:sldLayoutId id="2147499366" r:id="rId8"/>
    <p:sldLayoutId id="2147499367" r:id="rId9"/>
    <p:sldLayoutId id="2147499368" r:id="rId10"/>
    <p:sldLayoutId id="21474993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958A93F-5054-4DFA-AEFB-DEE7A7283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370" r:id="rId1"/>
    <p:sldLayoutId id="2147499371" r:id="rId2"/>
    <p:sldLayoutId id="2147499372" r:id="rId3"/>
    <p:sldLayoutId id="2147499373" r:id="rId4"/>
    <p:sldLayoutId id="2147499374" r:id="rId5"/>
    <p:sldLayoutId id="2147499375" r:id="rId6"/>
    <p:sldLayoutId id="2147499376" r:id="rId7"/>
    <p:sldLayoutId id="2147499377" r:id="rId8"/>
    <p:sldLayoutId id="2147499378" r:id="rId9"/>
    <p:sldLayoutId id="2147499379" r:id="rId10"/>
    <p:sldLayoutId id="21474993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7448B5F-93D9-45C5-A2E4-BBBD9D52C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381" r:id="rId1"/>
    <p:sldLayoutId id="2147499382" r:id="rId2"/>
    <p:sldLayoutId id="2147499383" r:id="rId3"/>
    <p:sldLayoutId id="2147499384" r:id="rId4"/>
    <p:sldLayoutId id="2147499385" r:id="rId5"/>
    <p:sldLayoutId id="2147499386" r:id="rId6"/>
    <p:sldLayoutId id="2147499387" r:id="rId7"/>
    <p:sldLayoutId id="2147499388" r:id="rId8"/>
    <p:sldLayoutId id="2147499389" r:id="rId9"/>
    <p:sldLayoutId id="2147499390" r:id="rId10"/>
    <p:sldLayoutId id="21474993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rgbClr val="00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TASC-Global-Title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0" y="1598613"/>
            <a:ext cx="7688263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First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93750" y="577850"/>
            <a:ext cx="76882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9392" r:id="rId1"/>
    <p:sldLayoutId id="2147499393" r:id="rId2"/>
    <p:sldLayoutId id="2147499394" r:id="rId3"/>
    <p:sldLayoutId id="2147499395" r:id="rId4"/>
    <p:sldLayoutId id="2147499396" r:id="rId5"/>
    <p:sldLayoutId id="2147499397" r:id="rId6"/>
    <p:sldLayoutId id="2147499398" r:id="rId7"/>
    <p:sldLayoutId id="2147499399" r:id="rId8"/>
    <p:sldLayoutId id="2147499400" r:id="rId9"/>
    <p:sldLayoutId id="2147499401" r:id="rId10"/>
    <p:sldLayoutId id="2147499402" r:id="rId11"/>
  </p:sldLayoutIdLst>
  <p:txStyles>
    <p:titleStyle>
      <a:lvl1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2pPr>
      <a:lvl3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3pPr>
      <a:lvl4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4pPr>
      <a:lvl5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5pPr>
      <a:lvl6pPr marL="4572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4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6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8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173038" indent="-17303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▪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17525" indent="-23018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–"/>
        <a:defRPr sz="2000" b="1">
          <a:solidFill>
            <a:srgbClr val="FFFFFF"/>
          </a:solidFill>
          <a:latin typeface="+mn-lt"/>
        </a:defRPr>
      </a:lvl2pPr>
      <a:lvl3pPr marL="804863" indent="-17303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•"/>
        <a:defRPr sz="2000">
          <a:solidFill>
            <a:srgbClr val="FFFFFF"/>
          </a:solidFill>
          <a:latin typeface="+mn-lt"/>
        </a:defRPr>
      </a:lvl3pPr>
      <a:lvl4pPr marL="1376363" indent="-269875" algn="l" defTabSz="1020763" rtl="0" eaLnBrk="0" fontAlgn="base" hangingPunct="0">
        <a:spcBef>
          <a:spcPct val="0"/>
        </a:spcBef>
        <a:spcAft>
          <a:spcPct val="0"/>
        </a:spcAft>
        <a:buClr>
          <a:srgbClr val="FFCC00"/>
        </a:buClr>
        <a:buChar char="•"/>
        <a:defRPr sz="2800">
          <a:solidFill>
            <a:schemeClr val="tx1"/>
          </a:solidFill>
          <a:latin typeface="+mn-lt"/>
        </a:defRPr>
      </a:lvl4pPr>
      <a:lvl5pPr marL="24812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9384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956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8528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3100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fr-CA">
              <a:solidFill>
                <a:srgbClr val="94AF68"/>
              </a:solidFill>
            </a:endParaRPr>
          </a:p>
        </p:txBody>
      </p:sp>
      <p:pic>
        <p:nvPicPr>
          <p:cNvPr id="70659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88B3EFE6-DCD6-4AC1-849D-5F19FE6AF945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70661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706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066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7B6188C-95AC-4451-8E1B-7D7EC2BC660F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15E3219-C99D-4C09-8120-70FF4905CB7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403" r:id="rId1"/>
    <p:sldLayoutId id="2147499404" r:id="rId2"/>
    <p:sldLayoutId id="2147499405" r:id="rId3"/>
    <p:sldLayoutId id="2147499406" r:id="rId4"/>
    <p:sldLayoutId id="2147499407" r:id="rId5"/>
    <p:sldLayoutId id="2147499408" r:id="rId6"/>
    <p:sldLayoutId id="2147499409" r:id="rId7"/>
    <p:sldLayoutId id="2147499410" r:id="rId8"/>
    <p:sldLayoutId id="2147499411" r:id="rId9"/>
    <p:sldLayoutId id="2147499412" r:id="rId10"/>
    <p:sldLayoutId id="21474994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8F51094-A073-4170-8E82-B42B820523F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FC6C6B2-DE8C-4A4B-81F4-CD15C5ADC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721" r:id="rId1"/>
    <p:sldLayoutId id="2147498722" r:id="rId2"/>
    <p:sldLayoutId id="2147498723" r:id="rId3"/>
    <p:sldLayoutId id="2147498724" r:id="rId4"/>
    <p:sldLayoutId id="2147498725" r:id="rId5"/>
    <p:sldLayoutId id="2147498726" r:id="rId6"/>
    <p:sldLayoutId id="2147498727" r:id="rId7"/>
    <p:sldLayoutId id="2147498728" r:id="rId8"/>
    <p:sldLayoutId id="2147498729" r:id="rId9"/>
    <p:sldLayoutId id="2147498730" r:id="rId10"/>
    <p:sldLayoutId id="2147498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71683" name="Picture 6" descr="P:\CCS_PPT\ppt\cover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8" descr="1line-tagENG185k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686" r:id="rId1"/>
    <p:sldLayoutId id="2147499414" r:id="rId2"/>
    <p:sldLayoutId id="2147499415" r:id="rId3"/>
    <p:sldLayoutId id="2147499416" r:id="rId4"/>
    <p:sldLayoutId id="2147499417" r:id="rId5"/>
    <p:sldLayoutId id="2147499418" r:id="rId6"/>
    <p:sldLayoutId id="2147499419" r:id="rId7"/>
    <p:sldLayoutId id="2147499420" r:id="rId8"/>
    <p:sldLayoutId id="2147499421" r:id="rId9"/>
    <p:sldLayoutId id="2147499422" r:id="rId10"/>
    <p:sldLayoutId id="21474994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fr-CA">
              <a:solidFill>
                <a:srgbClr val="94AF68"/>
              </a:solidFill>
            </a:endParaRPr>
          </a:p>
        </p:txBody>
      </p:sp>
      <p:pic>
        <p:nvPicPr>
          <p:cNvPr id="72707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FDF031DD-E6BE-4075-89AD-777EE4E8C541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72709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727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271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4BD2A75-7F9D-4361-90E4-7D32C7B0DB4A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1492A7F-2A14-4BAF-9248-792785F677B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424" r:id="rId1"/>
    <p:sldLayoutId id="2147499425" r:id="rId2"/>
    <p:sldLayoutId id="2147499426" r:id="rId3"/>
    <p:sldLayoutId id="2147499427" r:id="rId4"/>
    <p:sldLayoutId id="2147499428" r:id="rId5"/>
    <p:sldLayoutId id="2147499429" r:id="rId6"/>
    <p:sldLayoutId id="2147499430" r:id="rId7"/>
    <p:sldLayoutId id="2147499431" r:id="rId8"/>
    <p:sldLayoutId id="2147499432" r:id="rId9"/>
    <p:sldLayoutId id="2147499433" r:id="rId10"/>
    <p:sldLayoutId id="21474994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71" descr="PLATO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271463"/>
            <a:ext cx="30384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006475"/>
            <a:ext cx="80581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373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"/>
            <a:ext cx="804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435" r:id="rId1"/>
    <p:sldLayoutId id="2147499436" r:id="rId2"/>
    <p:sldLayoutId id="2147499437" r:id="rId3"/>
    <p:sldLayoutId id="2147499438" r:id="rId4"/>
    <p:sldLayoutId id="2147499439" r:id="rId5"/>
    <p:sldLayoutId id="2147499440" r:id="rId6"/>
    <p:sldLayoutId id="2147499441" r:id="rId7"/>
    <p:sldLayoutId id="2147499442" r:id="rId8"/>
    <p:sldLayoutId id="2147499443" r:id="rId9"/>
    <p:sldLayoutId id="2147499444" r:id="rId10"/>
    <p:sldLayoutId id="2147499445" r:id="rId11"/>
  </p:sldLayoutIdLst>
  <p:transition>
    <p:wipe dir="r"/>
  </p:transition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20000"/>
        </a:spcAft>
        <a:buClr>
          <a:srgbClr val="F0AD28"/>
        </a:buClr>
        <a:buSzPct val="11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41338" indent="-2571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–"/>
        <a:defRPr sz="2800">
          <a:solidFill>
            <a:schemeClr val="bg1"/>
          </a:solidFill>
          <a:latin typeface="+mn-lt"/>
        </a:defRPr>
      </a:lvl2pPr>
      <a:lvl3pPr marL="809625" indent="-266700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</a:defRPr>
      </a:lvl3pPr>
      <a:lvl4pPr marL="1081088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400">
          <a:solidFill>
            <a:schemeClr val="bg1"/>
          </a:solidFill>
          <a:latin typeface="+mn-lt"/>
        </a:defRPr>
      </a:lvl4pPr>
      <a:lvl5pPr marL="13525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5pPr>
      <a:lvl6pPr marL="18097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6pPr>
      <a:lvl7pPr marL="22669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7pPr>
      <a:lvl8pPr marL="27241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8pPr>
      <a:lvl9pPr marL="31813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5C08F9-F729-4C2B-8C18-C42363E20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446" r:id="rId1"/>
    <p:sldLayoutId id="2147499447" r:id="rId2"/>
    <p:sldLayoutId id="2147499448" r:id="rId3"/>
    <p:sldLayoutId id="2147499449" r:id="rId4"/>
    <p:sldLayoutId id="2147499450" r:id="rId5"/>
    <p:sldLayoutId id="2147499451" r:id="rId6"/>
    <p:sldLayoutId id="2147499452" r:id="rId7"/>
    <p:sldLayoutId id="2147499453" r:id="rId8"/>
    <p:sldLayoutId id="2147499454" r:id="rId9"/>
    <p:sldLayoutId id="2147499455" r:id="rId10"/>
    <p:sldLayoutId id="21474994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E97D517-7EE3-4E5E-9947-243C4D847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457" r:id="rId1"/>
    <p:sldLayoutId id="2147499458" r:id="rId2"/>
    <p:sldLayoutId id="2147499459" r:id="rId3"/>
    <p:sldLayoutId id="2147499460" r:id="rId4"/>
    <p:sldLayoutId id="2147499461" r:id="rId5"/>
    <p:sldLayoutId id="2147499462" r:id="rId6"/>
    <p:sldLayoutId id="2147499463" r:id="rId7"/>
    <p:sldLayoutId id="2147499464" r:id="rId8"/>
    <p:sldLayoutId id="2147499465" r:id="rId9"/>
    <p:sldLayoutId id="2147499466" r:id="rId10"/>
    <p:sldLayoutId id="21474994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1791CE8-3251-4EC1-875B-F26DE0142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468" r:id="rId1"/>
    <p:sldLayoutId id="2147499469" r:id="rId2"/>
    <p:sldLayoutId id="2147499470" r:id="rId3"/>
    <p:sldLayoutId id="2147499471" r:id="rId4"/>
    <p:sldLayoutId id="2147499472" r:id="rId5"/>
    <p:sldLayoutId id="2147499473" r:id="rId6"/>
    <p:sldLayoutId id="2147499474" r:id="rId7"/>
    <p:sldLayoutId id="2147499475" r:id="rId8"/>
    <p:sldLayoutId id="2147499476" r:id="rId9"/>
    <p:sldLayoutId id="2147499477" r:id="rId10"/>
    <p:sldLayoutId id="21474994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441B00E-6439-4E6A-B96A-EBC2AE92E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479" r:id="rId1"/>
    <p:sldLayoutId id="2147499480" r:id="rId2"/>
    <p:sldLayoutId id="2147499481" r:id="rId3"/>
    <p:sldLayoutId id="2147499482" r:id="rId4"/>
    <p:sldLayoutId id="2147499483" r:id="rId5"/>
    <p:sldLayoutId id="2147499484" r:id="rId6"/>
    <p:sldLayoutId id="2147499485" r:id="rId7"/>
    <p:sldLayoutId id="2147499486" r:id="rId8"/>
    <p:sldLayoutId id="2147499487" r:id="rId9"/>
    <p:sldLayoutId id="2147499488" r:id="rId10"/>
    <p:sldLayoutId id="21474994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245C594-454D-4429-A8EF-1921FD698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490" r:id="rId1"/>
    <p:sldLayoutId id="2147499491" r:id="rId2"/>
    <p:sldLayoutId id="2147499492" r:id="rId3"/>
    <p:sldLayoutId id="2147499493" r:id="rId4"/>
    <p:sldLayoutId id="2147499494" r:id="rId5"/>
    <p:sldLayoutId id="2147499495" r:id="rId6"/>
    <p:sldLayoutId id="2147499496" r:id="rId7"/>
    <p:sldLayoutId id="2147499497" r:id="rId8"/>
    <p:sldLayoutId id="2147499498" r:id="rId9"/>
    <p:sldLayoutId id="2147499499" r:id="rId10"/>
    <p:sldLayoutId id="21474995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45F2845-5F9A-4BD5-8273-DA0BAAE35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501" r:id="rId1"/>
    <p:sldLayoutId id="2147499502" r:id="rId2"/>
    <p:sldLayoutId id="2147499503" r:id="rId3"/>
    <p:sldLayoutId id="2147499504" r:id="rId4"/>
    <p:sldLayoutId id="2147499505" r:id="rId5"/>
    <p:sldLayoutId id="2147499506" r:id="rId6"/>
    <p:sldLayoutId id="2147499507" r:id="rId7"/>
    <p:sldLayoutId id="2147499508" r:id="rId8"/>
    <p:sldLayoutId id="2147499509" r:id="rId9"/>
    <p:sldLayoutId id="2147499510" r:id="rId10"/>
    <p:sldLayoutId id="21474995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60B3D73-B559-420C-9078-3276CE700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512" r:id="rId1"/>
    <p:sldLayoutId id="2147499513" r:id="rId2"/>
    <p:sldLayoutId id="2147499514" r:id="rId3"/>
    <p:sldLayoutId id="2147499515" r:id="rId4"/>
    <p:sldLayoutId id="2147499516" r:id="rId5"/>
    <p:sldLayoutId id="2147499517" r:id="rId6"/>
    <p:sldLayoutId id="2147499518" r:id="rId7"/>
    <p:sldLayoutId id="2147499519" r:id="rId8"/>
    <p:sldLayoutId id="2147499520" r:id="rId9"/>
    <p:sldLayoutId id="2147499521" r:id="rId10"/>
    <p:sldLayoutId id="21474995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straTitle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04800"/>
            <a:ext cx="82772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ändra format på bakgrundsrubriken</a:t>
            </a:r>
          </a:p>
        </p:txBody>
      </p:sp>
      <p:sp>
        <p:nvSpPr>
          <p:cNvPr id="8195" name="AstraSubtitle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772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ändra format på bakgrundstexten</a:t>
            </a:r>
          </a:p>
          <a:p>
            <a:pPr lvl="1"/>
            <a:r>
              <a:rPr lang="en-GB" smtClean="0"/>
              <a:t>Nivå två</a:t>
            </a:r>
          </a:p>
          <a:p>
            <a:pPr lvl="2"/>
            <a:r>
              <a:rPr lang="en-GB" smtClean="0"/>
              <a:t>Nivå tre</a:t>
            </a:r>
          </a:p>
          <a:p>
            <a:pPr lvl="3"/>
            <a:r>
              <a:rPr lang="en-GB" smtClean="0"/>
              <a:t>Nivå fyra</a:t>
            </a:r>
          </a:p>
          <a:p>
            <a:pPr lvl="4"/>
            <a:r>
              <a:rPr lang="en-GB" smtClean="0"/>
              <a:t>Nivå fem</a:t>
            </a:r>
          </a:p>
        </p:txBody>
      </p:sp>
      <p:pic>
        <p:nvPicPr>
          <p:cNvPr id="8196" name="Picture 10" descr="\\SELUDSFS01VS1\hsm$\!Mallärende\PowerPoint\De allra nyaste dokumenten 2007\AZ-logon 061129\PNG_AZ_B\AZ_40P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6229350"/>
            <a:ext cx="14398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8732" r:id="rId1"/>
    <p:sldLayoutId id="2147498733" r:id="rId2"/>
    <p:sldLayoutId id="2147498734" r:id="rId3"/>
    <p:sldLayoutId id="2147498735" r:id="rId4"/>
    <p:sldLayoutId id="2147498736" r:id="rId5"/>
    <p:sldLayoutId id="2147498737" r:id="rId6"/>
    <p:sldLayoutId id="2147498738" r:id="rId7"/>
    <p:sldLayoutId id="2147498739" r:id="rId8"/>
    <p:sldLayoutId id="2147498740" r:id="rId9"/>
    <p:sldLayoutId id="2147498741" r:id="rId10"/>
    <p:sldLayoutId id="2147498742" r:id="rId11"/>
  </p:sldLayoutIdLst>
  <p:txStyles>
    <p:titleStyle>
      <a:lvl1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8925" indent="-288925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65175" indent="-254000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2pPr>
      <a:lvl3pPr marL="1327150" indent="-252413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3pPr>
      <a:lvl4pPr marL="1552575" indent="-1809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4pPr>
      <a:lvl5pPr marL="19081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5pPr>
      <a:lvl6pPr marL="23653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6pPr>
      <a:lvl7pPr marL="28225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7pPr>
      <a:lvl8pPr marL="32797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8pPr>
      <a:lvl9pPr marL="37369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8B55C7-90E1-4DCB-BAEA-48E7DD28C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523" r:id="rId1"/>
    <p:sldLayoutId id="2147499524" r:id="rId2"/>
    <p:sldLayoutId id="2147499525" r:id="rId3"/>
    <p:sldLayoutId id="2147499526" r:id="rId4"/>
    <p:sldLayoutId id="2147499527" r:id="rId5"/>
    <p:sldLayoutId id="2147499528" r:id="rId6"/>
    <p:sldLayoutId id="2147499529" r:id="rId7"/>
    <p:sldLayoutId id="2147499530" r:id="rId8"/>
    <p:sldLayoutId id="2147499531" r:id="rId9"/>
    <p:sldLayoutId id="2147499532" r:id="rId10"/>
    <p:sldLayoutId id="21474995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55EF3F5-25F5-478C-9417-768D17EAF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534" r:id="rId1"/>
    <p:sldLayoutId id="2147499535" r:id="rId2"/>
    <p:sldLayoutId id="2147499536" r:id="rId3"/>
    <p:sldLayoutId id="2147499537" r:id="rId4"/>
    <p:sldLayoutId id="2147499538" r:id="rId5"/>
    <p:sldLayoutId id="2147499539" r:id="rId6"/>
    <p:sldLayoutId id="2147499540" r:id="rId7"/>
    <p:sldLayoutId id="2147499541" r:id="rId8"/>
    <p:sldLayoutId id="2147499542" r:id="rId9"/>
    <p:sldLayoutId id="2147499543" r:id="rId10"/>
    <p:sldLayoutId id="21474995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110B53-3459-4CC2-8B81-4E6F400B7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545" r:id="rId1"/>
    <p:sldLayoutId id="2147499546" r:id="rId2"/>
    <p:sldLayoutId id="2147499547" r:id="rId3"/>
    <p:sldLayoutId id="2147499548" r:id="rId4"/>
    <p:sldLayoutId id="2147499549" r:id="rId5"/>
    <p:sldLayoutId id="2147499550" r:id="rId6"/>
    <p:sldLayoutId id="2147499551" r:id="rId7"/>
    <p:sldLayoutId id="2147499552" r:id="rId8"/>
    <p:sldLayoutId id="2147499553" r:id="rId9"/>
    <p:sldLayoutId id="2147499554" r:id="rId10"/>
    <p:sldLayoutId id="21474995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BC4A3AE-8BD6-4983-8939-256D2C627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556" r:id="rId1"/>
    <p:sldLayoutId id="2147499557" r:id="rId2"/>
    <p:sldLayoutId id="2147499558" r:id="rId3"/>
    <p:sldLayoutId id="2147499559" r:id="rId4"/>
    <p:sldLayoutId id="2147499560" r:id="rId5"/>
    <p:sldLayoutId id="2147499561" r:id="rId6"/>
    <p:sldLayoutId id="2147499562" r:id="rId7"/>
    <p:sldLayoutId id="2147499563" r:id="rId8"/>
    <p:sldLayoutId id="2147499564" r:id="rId9"/>
    <p:sldLayoutId id="2147499565" r:id="rId10"/>
    <p:sldLayoutId id="21474995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A09D37-0B1E-4EBA-83D6-40B407CD2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567" r:id="rId1"/>
    <p:sldLayoutId id="2147499568" r:id="rId2"/>
    <p:sldLayoutId id="2147499569" r:id="rId3"/>
    <p:sldLayoutId id="2147499570" r:id="rId4"/>
    <p:sldLayoutId id="2147499571" r:id="rId5"/>
    <p:sldLayoutId id="2147499572" r:id="rId6"/>
    <p:sldLayoutId id="2147499573" r:id="rId7"/>
    <p:sldLayoutId id="2147499574" r:id="rId8"/>
    <p:sldLayoutId id="2147499575" r:id="rId9"/>
    <p:sldLayoutId id="2147499576" r:id="rId10"/>
    <p:sldLayoutId id="21474995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1F0F4EA-18F3-4C89-82E9-C3EBF8A9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578" r:id="rId1"/>
    <p:sldLayoutId id="2147499579" r:id="rId2"/>
    <p:sldLayoutId id="2147499580" r:id="rId3"/>
    <p:sldLayoutId id="2147499581" r:id="rId4"/>
    <p:sldLayoutId id="2147499582" r:id="rId5"/>
    <p:sldLayoutId id="2147499583" r:id="rId6"/>
    <p:sldLayoutId id="2147499584" r:id="rId7"/>
    <p:sldLayoutId id="2147499585" r:id="rId8"/>
    <p:sldLayoutId id="2147499586" r:id="rId9"/>
    <p:sldLayoutId id="2147499587" r:id="rId10"/>
    <p:sldLayoutId id="21474995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title style</a:t>
            </a:r>
            <a:endParaRPr lang="en-US" smtClean="0"/>
          </a:p>
        </p:txBody>
      </p:sp>
      <p:sp>
        <p:nvSpPr>
          <p:cNvPr id="880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20788"/>
            <a:ext cx="8229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84738" y="62468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46813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AEDE8E-B98B-4A7D-B399-CFF96C6AAE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589" r:id="rId1"/>
    <p:sldLayoutId id="2147499590" r:id="rId2"/>
    <p:sldLayoutId id="2147499591" r:id="rId3"/>
    <p:sldLayoutId id="2147499592" r:id="rId4"/>
    <p:sldLayoutId id="2147499593" r:id="rId5"/>
    <p:sldLayoutId id="2147499594" r:id="rId6"/>
    <p:sldLayoutId id="2147499595" r:id="rId7"/>
    <p:sldLayoutId id="2147499596" r:id="rId8"/>
    <p:sldLayoutId id="2147499597" r:id="rId9"/>
    <p:sldLayoutId id="2147499598" r:id="rId10"/>
    <p:sldLayoutId id="2147499599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–"/>
        <a:defRPr sz="2100">
          <a:solidFill>
            <a:schemeClr val="bg2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bg2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091" name="Picture 7" descr="tigclogo300-2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title style</a:t>
            </a:r>
            <a:endParaRPr lang="en-US" smtClean="0"/>
          </a:p>
        </p:txBody>
      </p:sp>
      <p:sp>
        <p:nvSpPr>
          <p:cNvPr id="890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20788"/>
            <a:ext cx="8229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84738" y="62468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246813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65EE2C-442E-4762-9D60-891519C0C6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600" r:id="rId1"/>
    <p:sldLayoutId id="2147499601" r:id="rId2"/>
    <p:sldLayoutId id="2147499602" r:id="rId3"/>
    <p:sldLayoutId id="2147499603" r:id="rId4"/>
    <p:sldLayoutId id="2147499604" r:id="rId5"/>
    <p:sldLayoutId id="2147499605" r:id="rId6"/>
    <p:sldLayoutId id="2147499606" r:id="rId7"/>
    <p:sldLayoutId id="2147499607" r:id="rId8"/>
    <p:sldLayoutId id="2147499608" r:id="rId9"/>
    <p:sldLayoutId id="2147499609" r:id="rId10"/>
    <p:sldLayoutId id="2147499610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–"/>
        <a:defRPr sz="2100">
          <a:solidFill>
            <a:schemeClr val="bg2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bg2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115" name="Picture 7" descr="tigclogo300-2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title style</a:t>
            </a:r>
            <a:endParaRPr lang="en-US" smtClean="0"/>
          </a:p>
        </p:txBody>
      </p:sp>
      <p:sp>
        <p:nvSpPr>
          <p:cNvPr id="9011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20788"/>
            <a:ext cx="8229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84738" y="62468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246813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C2CDCB-2808-40CE-985B-1B5B15F370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611" r:id="rId1"/>
    <p:sldLayoutId id="2147499612" r:id="rId2"/>
    <p:sldLayoutId id="2147499613" r:id="rId3"/>
    <p:sldLayoutId id="2147499614" r:id="rId4"/>
    <p:sldLayoutId id="2147499615" r:id="rId5"/>
    <p:sldLayoutId id="2147499616" r:id="rId6"/>
    <p:sldLayoutId id="2147499617" r:id="rId7"/>
    <p:sldLayoutId id="2147499618" r:id="rId8"/>
    <p:sldLayoutId id="2147499619" r:id="rId9"/>
    <p:sldLayoutId id="2147499620" r:id="rId10"/>
    <p:sldLayoutId id="2147499621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–"/>
        <a:defRPr sz="2100">
          <a:solidFill>
            <a:schemeClr val="bg2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bg2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20788"/>
            <a:ext cx="8229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84738" y="62468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46813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1F18094-48A7-46CB-AA5A-833D3E4A2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687" r:id="rId1"/>
    <p:sldLayoutId id="2147499688" r:id="rId2"/>
    <p:sldLayoutId id="2147499689" r:id="rId3"/>
    <p:sldLayoutId id="2147499690" r:id="rId4"/>
    <p:sldLayoutId id="2147499691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864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–"/>
        <a:defRPr sz="21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3FAEFB9-E1D2-45F5-870B-F0C42640A79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2B1FEB3-42D9-4173-903F-173950156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743" r:id="rId1"/>
    <p:sldLayoutId id="2147498744" r:id="rId2"/>
    <p:sldLayoutId id="2147498745" r:id="rId3"/>
    <p:sldLayoutId id="2147498746" r:id="rId4"/>
    <p:sldLayoutId id="2147498747" r:id="rId5"/>
    <p:sldLayoutId id="2147498748" r:id="rId6"/>
    <p:sldLayoutId id="2147498749" r:id="rId7"/>
    <p:sldLayoutId id="2147498750" r:id="rId8"/>
    <p:sldLayoutId id="2147498751" r:id="rId9"/>
    <p:sldLayoutId id="2147498752" r:id="rId10"/>
    <p:sldLayoutId id="2147498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>
              <a:solidFill>
                <a:srgbClr val="94AF68"/>
              </a:solidFill>
            </a:endParaRPr>
          </a:p>
        </p:txBody>
      </p:sp>
      <p:pic>
        <p:nvPicPr>
          <p:cNvPr id="92164" name="Picture 2" descr="P:\PPT\leaf.jpg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84156BDB-A70C-47D4-86E6-565CBB5812C5}" type="slidenum">
              <a:rPr lang="en-US" sz="1400" i="1" smtClean="0">
                <a:solidFill>
                  <a:srgbClr val="FFFFFF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92167" name="Picture 7" descr="P:\PPT\header.jpg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692" r:id="rId1"/>
    <p:sldLayoutId id="2147499622" r:id="rId2"/>
    <p:sldLayoutId id="2147499623" r:id="rId3"/>
    <p:sldLayoutId id="2147499624" r:id="rId4"/>
    <p:sldLayoutId id="2147499625" r:id="rId5"/>
    <p:sldLayoutId id="2147499626" r:id="rId6"/>
    <p:sldLayoutId id="2147499627" r:id="rId7"/>
    <p:sldLayoutId id="214749969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9320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411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3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3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3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3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3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3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3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3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3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3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4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4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9318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734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734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734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FA78C51-0E9B-4795-9094-52416A1BB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9735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105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106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107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108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109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110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9694" r:id="rId1"/>
    <p:sldLayoutId id="2147499695" r:id="rId2"/>
    <p:sldLayoutId id="2147499696" r:id="rId3"/>
    <p:sldLayoutId id="2147499697" r:id="rId4"/>
    <p:sldLayoutId id="2147499698" r:id="rId5"/>
    <p:sldLayoutId id="2147499699" r:id="rId6"/>
    <p:sldLayoutId id="2147499700" r:id="rId7"/>
    <p:sldLayoutId id="2147499701" r:id="rId8"/>
    <p:sldLayoutId id="2147499702" r:id="rId9"/>
    <p:sldLayoutId id="2147499703" r:id="rId10"/>
    <p:sldLayoutId id="2147499704" r:id="rId11"/>
    <p:sldLayoutId id="2147499705" r:id="rId12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42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A32843F-43CC-4908-B7B2-CE46B888F2C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88CF142-09BD-4F69-8FED-CAF052F50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706" r:id="rId1"/>
    <p:sldLayoutId id="2147499707" r:id="rId2"/>
    <p:sldLayoutId id="2147499708" r:id="rId3"/>
    <p:sldLayoutId id="2147499709" r:id="rId4"/>
    <p:sldLayoutId id="2147499710" r:id="rId5"/>
    <p:sldLayoutId id="2147499711" r:id="rId6"/>
    <p:sldLayoutId id="2147499712" r:id="rId7"/>
    <p:sldLayoutId id="2147499713" r:id="rId8"/>
    <p:sldLayoutId id="2147499714" r:id="rId9"/>
    <p:sldLayoutId id="2147499715" r:id="rId10"/>
    <p:sldLayoutId id="2147499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straTitle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04800"/>
            <a:ext cx="82772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ändra format på bakgrundsrubriken</a:t>
            </a:r>
          </a:p>
        </p:txBody>
      </p:sp>
      <p:sp>
        <p:nvSpPr>
          <p:cNvPr id="95235" name="AstraSubtitle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772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ändra format på bakgrundstexten</a:t>
            </a:r>
          </a:p>
          <a:p>
            <a:pPr lvl="1"/>
            <a:r>
              <a:rPr lang="en-GB" smtClean="0"/>
              <a:t>Nivå två</a:t>
            </a:r>
          </a:p>
          <a:p>
            <a:pPr lvl="2"/>
            <a:r>
              <a:rPr lang="en-GB" smtClean="0"/>
              <a:t>Nivå tre</a:t>
            </a:r>
          </a:p>
          <a:p>
            <a:pPr lvl="3"/>
            <a:r>
              <a:rPr lang="en-GB" smtClean="0"/>
              <a:t>Nivå fyra</a:t>
            </a:r>
          </a:p>
          <a:p>
            <a:pPr lvl="4"/>
            <a:r>
              <a:rPr lang="en-GB" smtClean="0"/>
              <a:t>Nivå fem</a:t>
            </a:r>
          </a:p>
        </p:txBody>
      </p:sp>
      <p:pic>
        <p:nvPicPr>
          <p:cNvPr id="95236" name="Picture 10" descr="\\SELUDSFS01VS1\hsm$\!Mallärende\PowerPoint\De allra nyaste dokumenten 2007\AZ-logon 061129\PNG_AZ_B\AZ_40P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6229350"/>
            <a:ext cx="14398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9717" r:id="rId1"/>
    <p:sldLayoutId id="2147499628" r:id="rId2"/>
    <p:sldLayoutId id="2147499629" r:id="rId3"/>
    <p:sldLayoutId id="2147499630" r:id="rId4"/>
    <p:sldLayoutId id="2147499631" r:id="rId5"/>
    <p:sldLayoutId id="2147499632" r:id="rId6"/>
    <p:sldLayoutId id="2147499633" r:id="rId7"/>
    <p:sldLayoutId id="2147499634" r:id="rId8"/>
    <p:sldLayoutId id="2147499635" r:id="rId9"/>
    <p:sldLayoutId id="2147499636" r:id="rId10"/>
    <p:sldLayoutId id="2147499637" r:id="rId11"/>
  </p:sldLayoutIdLst>
  <p:txStyles>
    <p:titleStyle>
      <a:lvl1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defTabSz="895350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defTabSz="895350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defTabSz="895350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defTabSz="895350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8925" indent="-288925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65175" indent="-254000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2pPr>
      <a:lvl3pPr marL="1327150" indent="-252413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3pPr>
      <a:lvl4pPr marL="1552575" indent="-1809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4pPr>
      <a:lvl5pPr marL="19081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5pPr>
      <a:lvl6pPr marL="2365375" algn="l" defTabSz="881063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822575" algn="l" defTabSz="881063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279775" algn="l" defTabSz="881063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736975" algn="l" defTabSz="881063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fld id="{0D0FFB71-07D0-4E96-9C31-C1FFC0FCC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718" r:id="rId1"/>
    <p:sldLayoutId id="2147499719" r:id="rId2"/>
    <p:sldLayoutId id="2147499720" r:id="rId3"/>
    <p:sldLayoutId id="2147499721" r:id="rId4"/>
    <p:sldLayoutId id="2147499722" r:id="rId5"/>
    <p:sldLayoutId id="2147499723" r:id="rId6"/>
    <p:sldLayoutId id="2147499724" r:id="rId7"/>
    <p:sldLayoutId id="2147499725" r:id="rId8"/>
    <p:sldLayoutId id="2147499726" r:id="rId9"/>
    <p:sldLayoutId id="2147499727" r:id="rId10"/>
    <p:sldLayoutId id="2147499728" r:id="rId11"/>
    <p:sldLayoutId id="21474997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fld id="{BD408967-E564-4CB2-96D9-37BF730B9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730" r:id="rId1"/>
    <p:sldLayoutId id="2147499731" r:id="rId2"/>
    <p:sldLayoutId id="2147499732" r:id="rId3"/>
    <p:sldLayoutId id="2147499733" r:id="rId4"/>
    <p:sldLayoutId id="2147499734" r:id="rId5"/>
    <p:sldLayoutId id="2147499735" r:id="rId6"/>
    <p:sldLayoutId id="2147499736" r:id="rId7"/>
    <p:sldLayoutId id="2147499737" r:id="rId8"/>
    <p:sldLayoutId id="2147499738" r:id="rId9"/>
    <p:sldLayoutId id="2147499739" r:id="rId10"/>
    <p:sldLayoutId id="2147499740" r:id="rId11"/>
    <p:sldLayoutId id="21474997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rgbClr val="00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TASC-Global-Slide"/>
          <p:cNvPicPr preferRelativeResize="0"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0" y="1598613"/>
            <a:ext cx="7688263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First Level</a:t>
            </a:r>
          </a:p>
        </p:txBody>
      </p:sp>
      <p:sp>
        <p:nvSpPr>
          <p:cNvPr id="67788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93750" y="577850"/>
            <a:ext cx="7688263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9742" r:id="rId1"/>
    <p:sldLayoutId id="2147499638" r:id="rId2"/>
    <p:sldLayoutId id="2147499639" r:id="rId3"/>
    <p:sldLayoutId id="2147499640" r:id="rId4"/>
    <p:sldLayoutId id="2147499641" r:id="rId5"/>
    <p:sldLayoutId id="2147499642" r:id="rId6"/>
    <p:sldLayoutId id="2147499643" r:id="rId7"/>
    <p:sldLayoutId id="2147499644" r:id="rId8"/>
    <p:sldLayoutId id="2147499645" r:id="rId9"/>
    <p:sldLayoutId id="2147499646" r:id="rId10"/>
    <p:sldLayoutId id="2147499647" r:id="rId11"/>
    <p:sldLayoutId id="2147499648" r:id="rId12"/>
    <p:sldLayoutId id="2147499649" r:id="rId13"/>
    <p:sldLayoutId id="2147499650" r:id="rId14"/>
    <p:sldLayoutId id="2147499651" r:id="rId15"/>
  </p:sldLayoutIdLst>
  <p:txStyles>
    <p:titleStyle>
      <a:lvl1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l" defTabSz="9731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defTabSz="9731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defTabSz="9731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defTabSz="9731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173038" indent="-17303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▪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17525" indent="-23018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–"/>
        <a:defRPr sz="2000" b="1">
          <a:solidFill>
            <a:srgbClr val="FFFFFF"/>
          </a:solidFill>
          <a:latin typeface="+mn-lt"/>
        </a:defRPr>
      </a:lvl2pPr>
      <a:lvl3pPr marL="804863" indent="-17303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•"/>
        <a:defRPr sz="2000">
          <a:solidFill>
            <a:srgbClr val="FFFFFF"/>
          </a:solidFill>
          <a:latin typeface="+mn-lt"/>
        </a:defRPr>
      </a:lvl3pPr>
      <a:lvl4pPr marL="1376363" indent="-269875" algn="l" defTabSz="1020763" rtl="0" eaLnBrk="0" fontAlgn="base" hangingPunct="0">
        <a:spcBef>
          <a:spcPct val="0"/>
        </a:spcBef>
        <a:spcAft>
          <a:spcPct val="0"/>
        </a:spcAft>
        <a:buClr>
          <a:srgbClr val="FFCC00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4812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938463" indent="-381000" algn="l" defTabSz="10207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95663" indent="-381000" algn="l" defTabSz="10207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852863" indent="-381000" algn="l" defTabSz="10207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310063" indent="-381000" algn="l" defTabSz="10207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>
              <a:solidFill>
                <a:srgbClr val="94AF68"/>
              </a:solidFill>
            </a:endParaRPr>
          </a:p>
        </p:txBody>
      </p:sp>
      <p:pic>
        <p:nvPicPr>
          <p:cNvPr id="99332" name="Picture 2" descr="P:\PPT\leaf.jpg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BCCCB354-B471-43FE-B355-F717E5E42D3D}" type="slidenum">
              <a:rPr lang="en-US" sz="1400" i="1" smtClean="0">
                <a:solidFill>
                  <a:srgbClr val="FFFFFF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99335" name="Picture 7" descr="P:\PPT\header.jpg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743" r:id="rId1"/>
    <p:sldLayoutId id="2147499652" r:id="rId2"/>
    <p:sldLayoutId id="2147499653" r:id="rId3"/>
    <p:sldLayoutId id="2147499654" r:id="rId4"/>
    <p:sldLayoutId id="2147499655" r:id="rId5"/>
    <p:sldLayoutId id="2147499656" r:id="rId6"/>
    <p:sldLayoutId id="2147499657" r:id="rId7"/>
    <p:sldLayoutId id="2147499744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>
              <a:solidFill>
                <a:srgbClr val="94AF68"/>
              </a:solidFill>
            </a:endParaRPr>
          </a:p>
        </p:txBody>
      </p:sp>
      <p:pic>
        <p:nvPicPr>
          <p:cNvPr id="100356" name="Picture 2" descr="P:\PPT\leaf.jpg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5B0A6C2D-969A-4E6B-A27A-A5789A173896}" type="slidenum">
              <a:rPr lang="en-US" sz="1400" i="1" smtClean="0">
                <a:solidFill>
                  <a:srgbClr val="FFFFFF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0359" name="Picture 7" descr="P:\PPT\header.jpg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745" r:id="rId1"/>
    <p:sldLayoutId id="2147499658" r:id="rId2"/>
    <p:sldLayoutId id="2147499659" r:id="rId3"/>
    <p:sldLayoutId id="2147499660" r:id="rId4"/>
    <p:sldLayoutId id="2147499661" r:id="rId5"/>
    <p:sldLayoutId id="2147499662" r:id="rId6"/>
    <p:sldLayoutId id="2147499663" r:id="rId7"/>
    <p:sldLayoutId id="2147499746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006475"/>
            <a:ext cx="80581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"/>
            <a:ext cx="804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16"/>
          <p:cNvSpPr>
            <a:spLocks noChangeArrowheads="1"/>
          </p:cNvSpPr>
          <p:nvPr/>
        </p:nvSpPr>
        <p:spPr bwMode="auto">
          <a:xfrm>
            <a:off x="206375" y="6381750"/>
            <a:ext cx="2133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GB" sz="1400">
              <a:solidFill>
                <a:srgbClr val="939905"/>
              </a:solidFill>
            </a:endParaRPr>
          </a:p>
        </p:txBody>
      </p:sp>
      <p:pic>
        <p:nvPicPr>
          <p:cNvPr id="101381" name="Picture 96" descr="PLATO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6350"/>
            <a:ext cx="14541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98"/>
          <p:cNvSpPr txBox="1">
            <a:spLocks noChangeArrowheads="1"/>
          </p:cNvSpPr>
          <p:nvPr/>
        </p:nvSpPr>
        <p:spPr bwMode="auto">
          <a:xfrm>
            <a:off x="7369175" y="450850"/>
            <a:ext cx="1592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solidFill>
                  <a:srgbClr val="FFFFFF"/>
                </a:solidFill>
              </a:rPr>
              <a:t>STEMI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747" r:id="rId1"/>
    <p:sldLayoutId id="2147499664" r:id="rId2"/>
    <p:sldLayoutId id="2147499665" r:id="rId3"/>
    <p:sldLayoutId id="2147499666" r:id="rId4"/>
    <p:sldLayoutId id="2147499667" r:id="rId5"/>
    <p:sldLayoutId id="2147499668" r:id="rId6"/>
    <p:sldLayoutId id="2147499669" r:id="rId7"/>
    <p:sldLayoutId id="2147499670" r:id="rId8"/>
    <p:sldLayoutId id="2147499671" r:id="rId9"/>
    <p:sldLayoutId id="2147499672" r:id="rId10"/>
    <p:sldLayoutId id="2147499673" r:id="rId11"/>
    <p:sldLayoutId id="2147499674" r:id="rId12"/>
  </p:sldLayoutIdLst>
  <p:transition>
    <p:wipe dir="r"/>
  </p:transition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20000"/>
        </a:spcAft>
        <a:buClr>
          <a:srgbClr val="F0AD28"/>
        </a:buClr>
        <a:buSzPct val="11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41338" indent="-2571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–"/>
        <a:defRPr sz="2800">
          <a:solidFill>
            <a:schemeClr val="bg1"/>
          </a:solidFill>
          <a:latin typeface="+mn-lt"/>
        </a:defRPr>
      </a:lvl2pPr>
      <a:lvl3pPr marL="809625" indent="-266700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</a:defRPr>
      </a:lvl3pPr>
      <a:lvl4pPr marL="1081088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400">
          <a:solidFill>
            <a:schemeClr val="bg1"/>
          </a:solidFill>
          <a:latin typeface="+mn-lt"/>
        </a:defRPr>
      </a:lvl4pPr>
      <a:lvl5pPr marL="13525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5pPr>
      <a:lvl6pPr marL="1809750" indent="-269875" algn="l" rtl="0" eaLnBrk="1" fontAlgn="base" hangingPunct="1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6pPr>
      <a:lvl7pPr marL="2266950" indent="-269875" algn="l" rtl="0" eaLnBrk="1" fontAlgn="base" hangingPunct="1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7pPr>
      <a:lvl8pPr marL="2724150" indent="-269875" algn="l" rtl="0" eaLnBrk="1" fontAlgn="base" hangingPunct="1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8pPr>
      <a:lvl9pPr marL="3181350" indent="-269875" algn="l" rtl="0" eaLnBrk="1" fontAlgn="base" hangingPunct="1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itle 1"/>
          <p:cNvSpPr>
            <a:spLocks noGrp="1"/>
          </p:cNvSpPr>
          <p:nvPr>
            <p:ph type="ctrTitle" idx="4294967295"/>
          </p:nvPr>
        </p:nvSpPr>
        <p:spPr>
          <a:xfrm>
            <a:off x="1120775" y="3084513"/>
            <a:ext cx="7772400" cy="147002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z="2500" b="1" dirty="0" smtClean="0"/>
              <a:t>Canadian Cardiovascular Society </a:t>
            </a:r>
            <a:br>
              <a:rPr lang="en-US" sz="2500" b="1" dirty="0" smtClean="0"/>
            </a:br>
            <a:r>
              <a:rPr lang="en-US" sz="2500" b="1" dirty="0" smtClean="0"/>
              <a:t>Antiplatelet Guidelines</a:t>
            </a:r>
          </a:p>
        </p:txBody>
      </p:sp>
      <p:sp>
        <p:nvSpPr>
          <p:cNvPr id="235523" name="Subtitle 2"/>
          <p:cNvSpPr>
            <a:spLocks noGrp="1"/>
          </p:cNvSpPr>
          <p:nvPr>
            <p:ph type="subTitle" idx="4294967295"/>
          </p:nvPr>
        </p:nvSpPr>
        <p:spPr>
          <a:xfrm>
            <a:off x="1120775" y="4318000"/>
            <a:ext cx="7772400" cy="1027113"/>
          </a:xfrm>
        </p:spPr>
        <p:txBody>
          <a:bodyPr lIns="91440" tIns="45720" rIns="91440" bIns="45720"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200" dirty="0" smtClean="0">
                <a:solidFill>
                  <a:srgbClr val="003399"/>
                </a:solidFill>
                <a:ea typeface="ＭＳ Ｐゴシック" pitchFamily="34" charset="-128"/>
              </a:rPr>
              <a:t>PERIOPERATIVE MANAGEMENT              OF ANTIPLATELET THERAPY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latin typeface="Calibri" pitchFamily="34" charset="0"/>
              </a:rPr>
              <a:t>Working Group: </a:t>
            </a:r>
            <a:r>
              <a:rPr lang="en-US" sz="1800" b="0" dirty="0" smtClean="0">
                <a:latin typeface="Calibri" pitchFamily="34" charset="0"/>
              </a:rPr>
              <a:t>James D. Douketis MD, FRCP(C); A. Graham </a:t>
            </a:r>
            <a:r>
              <a:rPr lang="en-US" sz="1800" b="0" dirty="0" err="1" smtClean="0">
                <a:latin typeface="Calibri" pitchFamily="34" charset="0"/>
              </a:rPr>
              <a:t>Turpie</a:t>
            </a:r>
            <a:r>
              <a:rPr lang="en-US" sz="1800" b="0" dirty="0" smtClean="0">
                <a:latin typeface="Calibri" pitchFamily="34" charset="0"/>
              </a:rPr>
              <a:t> MD, FRCP(C)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latin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675"/>
          </a:xfrm>
        </p:spPr>
        <p:txBody>
          <a:bodyPr/>
          <a:lstStyle/>
          <a:p>
            <a:pPr eaLnBrk="1" hangingPunct="1"/>
            <a:r>
              <a:rPr lang="en-US" smtClean="0"/>
              <a:t>What if?</a:t>
            </a:r>
            <a:endParaRPr lang="fr-C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543800" cy="4906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Arial"/>
              <a:buNone/>
              <a:defRPr/>
            </a:pPr>
            <a:r>
              <a:rPr lang="en-US" dirty="0" smtClean="0"/>
              <a:t>Patient requires surgery in which there is a high risk                     for bleeding?</a:t>
            </a:r>
          </a:p>
          <a:p>
            <a:pPr eaLnBrk="1" fontAlgn="auto" hangingPunct="1">
              <a:buFont typeface="Arial"/>
              <a:buNone/>
              <a:defRPr/>
            </a:pPr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4884738" y="6246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/>
          </p:cNvSpPr>
          <p:nvPr>
            <p:ph type="title" idx="4294967295"/>
          </p:nvPr>
        </p:nvSpPr>
        <p:spPr>
          <a:xfrm>
            <a:off x="5638800" y="152400"/>
            <a:ext cx="3048000" cy="1447800"/>
          </a:xfr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800" smtClean="0"/>
              <a:t>Timing of stent thrombosis after stopping AP drugs</a:t>
            </a:r>
          </a:p>
        </p:txBody>
      </p:sp>
      <p:pic>
        <p:nvPicPr>
          <p:cNvPr id="24473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5105400" cy="6553200"/>
          </a:xfrm>
          <a:noFill/>
        </p:spPr>
      </p:pic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5246688" y="6477000"/>
            <a:ext cx="3868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en-US" sz="1400"/>
              <a:t>Eisenberg MJ, et al. </a:t>
            </a:r>
            <a:r>
              <a:rPr lang="en-US" sz="1400" i="1"/>
              <a:t>Circulation </a:t>
            </a:r>
            <a:r>
              <a:rPr lang="en-US" sz="1400"/>
              <a:t>2009;119:1634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5410200" y="2667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en-US" sz="2400">
                <a:solidFill>
                  <a:srgbClr val="595959"/>
                </a:solidFill>
                <a:latin typeface="Calibri" pitchFamily="34" charset="0"/>
              </a:rPr>
              <a:t>ASA + clopidogrel stopped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5638800" y="3962400"/>
            <a:ext cx="323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en-US" sz="2400">
                <a:solidFill>
                  <a:srgbClr val="595959"/>
                </a:solidFill>
                <a:latin typeface="Calibri" pitchFamily="34" charset="0"/>
              </a:rPr>
              <a:t>clopidogrel </a:t>
            </a:r>
            <a:r>
              <a:rPr lang="en-US" sz="2400" i="1">
                <a:solidFill>
                  <a:srgbClr val="595959"/>
                </a:solidFill>
                <a:latin typeface="Calibri" pitchFamily="34" charset="0"/>
              </a:rPr>
              <a:t>only</a:t>
            </a:r>
            <a:r>
              <a:rPr lang="en-US" sz="2400">
                <a:solidFill>
                  <a:srgbClr val="595959"/>
                </a:solidFill>
                <a:latin typeface="Calibri" pitchFamily="34" charset="0"/>
              </a:rPr>
              <a:t> stopped</a:t>
            </a: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flipH="1" flipV="1">
            <a:off x="762000" y="381000"/>
            <a:ext cx="4724400" cy="251460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>
            <a:off x="1600200" y="2895600"/>
            <a:ext cx="3886200" cy="167640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H="1">
            <a:off x="3048000" y="4191000"/>
            <a:ext cx="2590800" cy="175260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 flipV="1">
            <a:off x="1981200" y="1752600"/>
            <a:ext cx="3657600" cy="243840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47" name="Rectangle 11"/>
          <p:cNvSpPr>
            <a:spLocks noChangeArrowheads="1"/>
          </p:cNvSpPr>
          <p:nvPr/>
        </p:nvSpPr>
        <p:spPr bwMode="auto">
          <a:xfrm>
            <a:off x="152400" y="152400"/>
            <a:ext cx="5105400" cy="6629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fr-C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nimBg="1"/>
      <p:bldP spid="55304" grpId="0" animBg="1"/>
      <p:bldP spid="55305" grpId="0" animBg="1"/>
      <p:bldP spid="553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675"/>
          </a:xfrm>
        </p:spPr>
        <p:txBody>
          <a:bodyPr/>
          <a:lstStyle/>
          <a:p>
            <a:pPr eaLnBrk="1" hangingPunct="1"/>
            <a:r>
              <a:rPr lang="en-US" smtClean="0"/>
              <a:t>Case study no. 2</a:t>
            </a:r>
            <a:endParaRPr lang="fr-CA" smtClean="0"/>
          </a:p>
        </p:txBody>
      </p:sp>
      <p:sp>
        <p:nvSpPr>
          <p:cNvPr id="2457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78 year old obese woman with CAD and NSTEMI 1.5 years ago</a:t>
            </a:r>
          </a:p>
          <a:p>
            <a:pPr lvl="1" indent="-1905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 smtClean="0"/>
              <a:t>Treated medically, no angiography</a:t>
            </a:r>
          </a:p>
          <a:p>
            <a:pPr lvl="1" indent="-1905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 smtClean="0"/>
              <a:t>Now requires bilateral inguinal hernia surgery</a:t>
            </a:r>
          </a:p>
          <a:p>
            <a:pPr marL="0" indent="0" eaLnBrk="1" hangingPunct="1">
              <a:lnSpc>
                <a:spcPct val="40000"/>
              </a:lnSpc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Receiving ASA, 81 mg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Other cardiovascular risk factors</a:t>
            </a:r>
          </a:p>
          <a:p>
            <a:pPr lvl="1" indent="-19050" eaLnBrk="1" hangingPunct="1">
              <a:lnSpc>
                <a:spcPct val="90000"/>
              </a:lnSpc>
              <a:buClr>
                <a:srgbClr val="003399"/>
              </a:buClr>
              <a:buFont typeface="Arial" charset="0"/>
              <a:buNone/>
            </a:pPr>
            <a:r>
              <a:rPr lang="en-US" sz="2400" dirty="0" smtClean="0"/>
              <a:t>Hypertension</a:t>
            </a:r>
          </a:p>
          <a:p>
            <a:pPr lvl="1" indent="-19050" eaLnBrk="1" hangingPunct="1">
              <a:lnSpc>
                <a:spcPct val="90000"/>
              </a:lnSpc>
              <a:buClr>
                <a:srgbClr val="003399"/>
              </a:buClr>
              <a:buFont typeface="Arial" charset="0"/>
              <a:buNone/>
            </a:pPr>
            <a:r>
              <a:rPr lang="en-US" sz="2400" dirty="0" smtClean="0"/>
              <a:t>Type 2 diabetes</a:t>
            </a:r>
          </a:p>
          <a:p>
            <a:pPr lvl="1" indent="-19050"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 smtClean="0"/>
          </a:p>
          <a:p>
            <a:pPr lvl="1" indent="-1905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 smtClean="0"/>
              <a:t>N.B. no ACS-related symptoms since NSTEMI</a:t>
            </a:r>
            <a:endParaRPr lang="en-US" sz="2200" dirty="0" smtClean="0"/>
          </a:p>
          <a:p>
            <a:pPr marL="0" indent="0" eaLnBrk="1" hangingPunct="1">
              <a:lnSpc>
                <a:spcPct val="90000"/>
              </a:lnSpc>
            </a:pPr>
            <a:endParaRPr lang="fr-CA" sz="22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4884738" y="6246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675"/>
          </a:xfrm>
        </p:spPr>
        <p:txBody>
          <a:bodyPr/>
          <a:lstStyle/>
          <a:p>
            <a:pPr eaLnBrk="1" hangingPunct="1"/>
            <a:r>
              <a:rPr lang="en-US" smtClean="0"/>
              <a:t>Management question</a:t>
            </a:r>
            <a:endParaRPr lang="fr-CA" smtClean="0"/>
          </a:p>
        </p:txBody>
      </p:sp>
      <p:sp>
        <p:nvSpPr>
          <p:cNvPr id="24678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100763" cy="4906963"/>
          </a:xfrm>
        </p:spPr>
        <p:txBody>
          <a:bodyPr/>
          <a:lstStyle/>
          <a:p>
            <a:pPr marL="1069975" lvl="1" indent="-534988" defTabSz="914400" eaLnBrk="1" hangingPunct="1">
              <a:buFont typeface="Calibri" pitchFamily="34" charset="0"/>
              <a:buAutoNum type="alphaUcPeriod"/>
            </a:pPr>
            <a:r>
              <a:rPr lang="en-US" sz="2400" dirty="0" smtClean="0"/>
              <a:t> Stop ASA 7-10 days pre-op and resume 1-2 days post-op.</a:t>
            </a:r>
          </a:p>
          <a:p>
            <a:pPr marL="1069975" lvl="1" indent="-534988" defTabSz="914400" eaLnBrk="1" hangingPunct="1">
              <a:buFont typeface="Calibri" pitchFamily="34" charset="0"/>
              <a:buAutoNum type="alphaUcPeriod"/>
            </a:pPr>
            <a:r>
              <a:rPr lang="en-US" sz="2400" dirty="0" smtClean="0"/>
              <a:t> Stop ASA 4-5 days pre-op and                  resume 1-2 days post-op.</a:t>
            </a:r>
          </a:p>
          <a:p>
            <a:pPr marL="1069975" lvl="1" indent="-534988" defTabSz="914400" eaLnBrk="1" hangingPunct="1">
              <a:buFont typeface="Calibri" pitchFamily="34" charset="0"/>
              <a:buAutoNum type="alphaUcPeriod"/>
            </a:pPr>
            <a:r>
              <a:rPr lang="en-US" sz="2400" dirty="0" smtClean="0"/>
              <a:t> Continue ASA pre-/post-op.</a:t>
            </a:r>
          </a:p>
          <a:p>
            <a:pPr defTabSz="914400" eaLnBrk="1" hangingPunct="1"/>
            <a:endParaRPr lang="fr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4884738" y="6246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675"/>
          </a:xfrm>
        </p:spPr>
        <p:txBody>
          <a:bodyPr/>
          <a:lstStyle/>
          <a:p>
            <a:pPr eaLnBrk="1" hangingPunct="1"/>
            <a:r>
              <a:rPr lang="en-US" smtClean="0"/>
              <a:t>Evidence</a:t>
            </a:r>
            <a:endParaRPr lang="fr-CA" smtClean="0"/>
          </a:p>
        </p:txBody>
      </p:sp>
      <p:sp>
        <p:nvSpPr>
          <p:cNvPr id="247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CA" altLang="ja-JP" dirty="0" smtClean="0"/>
              <a:t>Meta-analysis of &gt;49,000 patients having non-cardiac surgery</a:t>
            </a:r>
          </a:p>
          <a:p>
            <a:pPr marL="536575" lvl="1" indent="0" eaLnBrk="1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None/>
              <a:tabLst>
                <a:tab pos="441325" algn="l"/>
              </a:tabLst>
              <a:defRPr/>
            </a:pPr>
            <a:r>
              <a:rPr lang="en-CA" altLang="ja-JP" dirty="0" err="1" smtClean="0"/>
              <a:t>Perioperative</a:t>
            </a:r>
            <a:r>
              <a:rPr lang="en-CA" altLang="ja-JP" dirty="0" smtClean="0"/>
              <a:t> continuation of ASA conferred increased bleeding     risk (RR, 1</a:t>
            </a:r>
            <a:r>
              <a:rPr lang="en-US" altLang="ja-JP" dirty="0" smtClean="0"/>
              <a:t>.5; inter-quartile range: 1.0-2.5) </a:t>
            </a:r>
            <a:r>
              <a:rPr lang="en-CA" altLang="ja-JP" dirty="0" smtClean="0"/>
              <a:t>but </a:t>
            </a:r>
            <a:r>
              <a:rPr lang="en-CA" altLang="ja-JP" b="1" i="1" dirty="0" smtClean="0"/>
              <a:t>NO increased risk              for bleeding</a:t>
            </a:r>
            <a:r>
              <a:rPr lang="en-CA" altLang="ja-JP" dirty="0" smtClean="0"/>
              <a:t> that required medical or other interventions </a:t>
            </a:r>
          </a:p>
          <a:p>
            <a:pPr marL="536575" lvl="1" indent="0" eaLnBrk="1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None/>
              <a:tabLst>
                <a:tab pos="441325" algn="l"/>
              </a:tabLst>
              <a:defRPr/>
            </a:pPr>
            <a:r>
              <a:rPr lang="en-CA" altLang="ja-JP" dirty="0" smtClean="0"/>
              <a:t>N.B. ASA + intracranial surgery/TURP → increased major bleeds</a:t>
            </a:r>
          </a:p>
          <a:p>
            <a:pPr marL="536575" lvl="1" indent="0" eaLnBrk="1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None/>
              <a:tabLst>
                <a:tab pos="441325" algn="l"/>
              </a:tabLst>
              <a:defRPr/>
            </a:pPr>
            <a:r>
              <a:rPr lang="en-CA" altLang="ja-JP" sz="2400" dirty="0" smtClean="0"/>
              <a:t>				</a:t>
            </a:r>
            <a:r>
              <a:rPr lang="en-CA" altLang="ja-JP" sz="1400" dirty="0" smtClean="0"/>
              <a:t>	                    Burger W, et al. </a:t>
            </a:r>
            <a:r>
              <a:rPr lang="en-CA" altLang="ja-JP" sz="1400" i="1" dirty="0" smtClean="0"/>
              <a:t>J </a:t>
            </a:r>
            <a:r>
              <a:rPr lang="en-CA" altLang="ja-JP" sz="1400" dirty="0" smtClean="0"/>
              <a:t>Intern Med 2005;257:399</a:t>
            </a:r>
            <a:r>
              <a:rPr lang="en-US" altLang="ja-JP" sz="1400" dirty="0" smtClean="0"/>
              <a:t> </a:t>
            </a:r>
            <a:endParaRPr lang="en-CA" altLang="ja-JP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CA" altLang="ja-JP" sz="1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CA" altLang="ja-JP" dirty="0" smtClean="0"/>
              <a:t>Systematic review</a:t>
            </a:r>
          </a:p>
          <a:p>
            <a:pPr lvl="1" indent="-30163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CA" altLang="ja-JP" dirty="0" err="1" smtClean="0"/>
              <a:t>Perioperative</a:t>
            </a:r>
            <a:r>
              <a:rPr lang="en-CA" altLang="ja-JP" dirty="0" smtClean="0"/>
              <a:t> </a:t>
            </a:r>
            <a:r>
              <a:rPr lang="en-CA" altLang="ja-JP" b="1" i="1" dirty="0" smtClean="0"/>
              <a:t>interruption</a:t>
            </a:r>
            <a:r>
              <a:rPr lang="en-CA" altLang="ja-JP" dirty="0" smtClean="0"/>
              <a:t> of ASA conferred a 3-fold increased           risk for adverse CV events (OR, </a:t>
            </a:r>
            <a:r>
              <a:rPr lang="en-US" altLang="ja-JP" dirty="0" smtClean="0"/>
              <a:t>3</a:t>
            </a:r>
            <a:r>
              <a:rPr lang="en-CA" altLang="ja-JP" dirty="0" smtClean="0"/>
              <a:t>.1; 95% CI:1.8-5.6). </a:t>
            </a:r>
          </a:p>
          <a:p>
            <a:pPr lvl="1" indent="-30163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CA" altLang="ja-JP" sz="2400" dirty="0" smtClean="0"/>
              <a:t>					</a:t>
            </a:r>
            <a:r>
              <a:rPr lang="en-CA" altLang="ja-JP" sz="1200" dirty="0" smtClean="0"/>
              <a:t>          			</a:t>
            </a:r>
            <a:r>
              <a:rPr lang="en-CA" altLang="ja-JP" sz="1400" dirty="0" err="1" smtClean="0"/>
              <a:t>Biondi-Zoccai</a:t>
            </a:r>
            <a:r>
              <a:rPr lang="en-CA" altLang="ja-JP" sz="1400" dirty="0" smtClean="0"/>
              <a:t> GG, et al. </a:t>
            </a:r>
            <a:r>
              <a:rPr lang="en-CA" altLang="ja-JP" sz="1400" i="1" dirty="0" err="1" smtClean="0"/>
              <a:t>Eur</a:t>
            </a:r>
            <a:r>
              <a:rPr lang="en-CA" altLang="ja-JP" sz="1400" i="1" dirty="0" smtClean="0"/>
              <a:t> Heart J</a:t>
            </a:r>
            <a:r>
              <a:rPr lang="en-CA" altLang="ja-JP" sz="1400" dirty="0" smtClean="0"/>
              <a:t> 2006;27:2667</a:t>
            </a:r>
          </a:p>
          <a:p>
            <a:pPr eaLnBrk="1" hangingPunct="1">
              <a:lnSpc>
                <a:spcPct val="90000"/>
              </a:lnSpc>
              <a:defRPr/>
            </a:pPr>
            <a:endParaRPr lang="fr-CA" sz="1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4884738" y="6246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Evidence</a:t>
            </a:r>
            <a:endParaRPr lang="fr-CA" smtClean="0"/>
          </a:p>
        </p:txBody>
      </p:sp>
      <p:sp>
        <p:nvSpPr>
          <p:cNvPr id="24883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567738" cy="4906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CA" altLang="ja-JP" dirty="0" smtClean="0"/>
              <a:t>220-patient RCT in at-risk patients having non-cardiac surgery: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CA" altLang="ja-JP" dirty="0" smtClean="0"/>
              <a:t>	ASA (75 mg) 7 days pre-op, vs. no pre-op ASA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CA" altLang="ja-JP" dirty="0" smtClean="0"/>
              <a:t>	ASA conferred 7.2% </a:t>
            </a:r>
            <a:r>
              <a:rPr lang="en-CA" altLang="ja-JP" i="1" u="sng" dirty="0" smtClean="0"/>
              <a:t>ARR</a:t>
            </a:r>
            <a:r>
              <a:rPr lang="en-CA" altLang="ja-JP" dirty="0" smtClean="0"/>
              <a:t> (95% CI: 1.3-13) in post-op MACE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CA" altLang="ja-JP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CA" altLang="ja-JP" sz="21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CA" altLang="ja-JP" dirty="0" smtClean="0"/>
              <a:t>POISE-2 Trial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CA" altLang="ja-JP" dirty="0" smtClean="0"/>
              <a:t>	10,000 patients having non-cardiac surgery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CA" altLang="ja-JP" dirty="0" smtClean="0"/>
              <a:t>	2 </a:t>
            </a:r>
            <a:r>
              <a:rPr lang="en-US" altLang="ja-JP" dirty="0" smtClean="0"/>
              <a:t>× </a:t>
            </a:r>
            <a:r>
              <a:rPr lang="en-CA" altLang="ja-JP" dirty="0" smtClean="0"/>
              <a:t>2 factorial design: ASA vs. no ASA </a:t>
            </a:r>
            <a:r>
              <a:rPr lang="en-CA" altLang="ja-JP" i="1" u="sng" dirty="0" smtClean="0"/>
              <a:t>or</a:t>
            </a:r>
            <a:r>
              <a:rPr lang="en-CA" altLang="ja-JP" dirty="0" smtClean="0"/>
              <a:t> </a:t>
            </a:r>
            <a:r>
              <a:rPr lang="en-CA" altLang="ja-JP" dirty="0" err="1" smtClean="0"/>
              <a:t>clonidine</a:t>
            </a:r>
            <a:r>
              <a:rPr lang="en-CA" altLang="ja-JP" dirty="0" smtClean="0"/>
              <a:t> vs. placebo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fr-CA" dirty="0" smtClean="0"/>
          </a:p>
        </p:txBody>
      </p:sp>
      <p:sp>
        <p:nvSpPr>
          <p:cNvPr id="248838" name="TextBox 4"/>
          <p:cNvSpPr txBox="1">
            <a:spLocks noChangeArrowheads="1"/>
          </p:cNvSpPr>
          <p:nvPr/>
        </p:nvSpPr>
        <p:spPr bwMode="auto">
          <a:xfrm>
            <a:off x="4200525" y="2728913"/>
            <a:ext cx="4486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defRPr/>
            </a:pPr>
            <a:r>
              <a:rPr lang="en-CA" altLang="ja-JP" sz="1400" dirty="0" err="1">
                <a:solidFill>
                  <a:schemeClr val="bg2"/>
                </a:solidFill>
                <a:latin typeface="+mn-lt"/>
                <a:cs typeface="+mn-cs"/>
              </a:rPr>
              <a:t>Oscarsson</a:t>
            </a:r>
            <a:r>
              <a:rPr lang="en-CA" altLang="ja-JP" sz="1400" dirty="0">
                <a:solidFill>
                  <a:schemeClr val="bg2"/>
                </a:solidFill>
                <a:latin typeface="+mn-lt"/>
                <a:cs typeface="+mn-cs"/>
              </a:rPr>
              <a:t> A, et al. Br J </a:t>
            </a:r>
            <a:r>
              <a:rPr lang="en-CA" altLang="ja-JP" sz="1400" dirty="0" err="1">
                <a:solidFill>
                  <a:schemeClr val="bg2"/>
                </a:solidFill>
                <a:latin typeface="+mn-lt"/>
                <a:cs typeface="+mn-cs"/>
              </a:rPr>
              <a:t>Anesth</a:t>
            </a:r>
            <a:r>
              <a:rPr lang="en-CA" altLang="ja-JP" sz="1400" dirty="0">
                <a:solidFill>
                  <a:schemeClr val="bg2"/>
                </a:solidFill>
                <a:latin typeface="+mn-lt"/>
                <a:cs typeface="+mn-cs"/>
              </a:rPr>
              <a:t> 2010;104:305</a:t>
            </a:r>
            <a:endParaRPr lang="fr-CA" altLang="ja-JP" sz="1400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4884738" y="6246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 idx="4294967295"/>
          </p:nvPr>
        </p:nvSpPr>
        <p:spPr>
          <a:xfrm>
            <a:off x="598488" y="1285875"/>
            <a:ext cx="8229600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+mn-lt"/>
              </a:rPr>
              <a:t>Recommendation</a:t>
            </a:r>
          </a:p>
        </p:txBody>
      </p:sp>
      <p:sp>
        <p:nvSpPr>
          <p:cNvPr id="249859" name="Content Placeholder 2"/>
          <p:cNvSpPr>
            <a:spLocks noGrp="1"/>
          </p:cNvSpPr>
          <p:nvPr>
            <p:ph idx="4294967295"/>
          </p:nvPr>
        </p:nvSpPr>
        <p:spPr>
          <a:xfrm>
            <a:off x="598488" y="1874838"/>
            <a:ext cx="6873875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CA" altLang="ja-JP" sz="2000" b="0" dirty="0" smtClean="0">
                <a:ea typeface="ＭＳ Ｐゴシック" pitchFamily="34" charset="-128"/>
              </a:rPr>
              <a:t>Patients who are receiving ASA and require elective non-cardiac surgery should discontinue ASA 7-10 days prior to surgery if the risk for cardiovascular events is low but continue therapy if cardiovascular risk is high (Class </a:t>
            </a:r>
            <a:r>
              <a:rPr lang="en-CA" altLang="ja-JP" sz="2000" b="0" dirty="0" err="1" smtClean="0">
                <a:ea typeface="ＭＳ Ｐゴシック" pitchFamily="34" charset="-128"/>
              </a:rPr>
              <a:t>IIa</a:t>
            </a:r>
            <a:r>
              <a:rPr lang="en-CA" altLang="ja-JP" sz="2000" b="0" dirty="0" smtClean="0">
                <a:ea typeface="ＭＳ Ｐゴシック" pitchFamily="34" charset="-128"/>
              </a:rPr>
              <a:t>, Level B). </a:t>
            </a:r>
          </a:p>
          <a:p>
            <a:pPr marL="0" indent="0" eaLnBrk="1" hangingPunct="1"/>
            <a:endParaRPr lang="en-CA" altLang="ja-JP" b="0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675"/>
          </a:xfrm>
        </p:spPr>
        <p:txBody>
          <a:bodyPr/>
          <a:lstStyle/>
          <a:p>
            <a:pPr eaLnBrk="1" hangingPunct="1"/>
            <a:r>
              <a:rPr lang="en-US" smtClean="0"/>
              <a:t>What if?</a:t>
            </a:r>
            <a:endParaRPr lang="fr-C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126288" cy="4906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Arial"/>
              <a:buNone/>
              <a:defRPr/>
            </a:pPr>
            <a:r>
              <a:rPr lang="en-US" dirty="0" smtClean="0"/>
              <a:t>ASA is stopped 7-10 days pre-op and post-op develops </a:t>
            </a:r>
            <a:r>
              <a:rPr lang="en-US" dirty="0" err="1" smtClean="0"/>
              <a:t>dyspnea</a:t>
            </a:r>
            <a:r>
              <a:rPr lang="en-US" dirty="0" smtClean="0"/>
              <a:t> and NSTEMI?</a:t>
            </a: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en-US" dirty="0" smtClean="0"/>
              <a:t>Treatment includes: ASA, 81 mg and </a:t>
            </a:r>
            <a:r>
              <a:rPr lang="en-US" dirty="0" err="1" smtClean="0"/>
              <a:t>clopidogrel</a:t>
            </a:r>
            <a:r>
              <a:rPr lang="en-US" dirty="0" smtClean="0"/>
              <a:t>, 75 mg and </a:t>
            </a:r>
            <a:r>
              <a:rPr lang="en-US" dirty="0" err="1" smtClean="0"/>
              <a:t>fondaparinux</a:t>
            </a:r>
            <a:r>
              <a:rPr lang="en-US" dirty="0" smtClean="0"/>
              <a:t>, 2.5 mg.</a:t>
            </a: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en-US" dirty="0" smtClean="0"/>
              <a:t>Angiography shows severe 3-vessel disease, scheduled for CABG.</a:t>
            </a:r>
          </a:p>
          <a:p>
            <a:pPr eaLnBrk="1" fontAlgn="auto" hangingPunct="1">
              <a:buFont typeface="Arial"/>
              <a:buNone/>
              <a:defRPr/>
            </a:pPr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4884738" y="6246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Content Placeholder 2"/>
          <p:cNvSpPr>
            <a:spLocks noGrp="1"/>
          </p:cNvSpPr>
          <p:nvPr>
            <p:ph idx="4294967295"/>
          </p:nvPr>
        </p:nvSpPr>
        <p:spPr>
          <a:xfrm>
            <a:off x="598488" y="1958975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CA" altLang="ja-JP" sz="2000" b="0" dirty="0" smtClean="0">
                <a:ea typeface="ＭＳ Ｐゴシック" pitchFamily="34" charset="-128"/>
              </a:rPr>
              <a:t>Patients who are receiving ASA and require CABG should:	Continue ASA up to the time of surgery                                 	(Class I, Level B).</a:t>
            </a:r>
          </a:p>
          <a:p>
            <a:pPr marL="0" indent="0" eaLnBrk="1" hangingPunct="1">
              <a:buFontTx/>
              <a:buNone/>
            </a:pPr>
            <a:endParaRPr lang="en-CA" altLang="ja-JP" sz="2000" b="0" dirty="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CA" altLang="ja-JP" sz="2000" b="0" dirty="0" smtClean="0">
                <a:ea typeface="ＭＳ Ｐゴシック" pitchFamily="34" charset="-128"/>
              </a:rPr>
              <a:t>Patients who are receiving ASA and </a:t>
            </a:r>
            <a:r>
              <a:rPr lang="en-CA" altLang="ja-JP" sz="2000" b="0" dirty="0" err="1" smtClean="0">
                <a:ea typeface="ＭＳ Ｐゴシック" pitchFamily="34" charset="-128"/>
              </a:rPr>
              <a:t>clopidogrel</a:t>
            </a:r>
            <a:r>
              <a:rPr lang="en-CA" altLang="ja-JP" sz="2000" b="0" dirty="0" smtClean="0">
                <a:ea typeface="ＭＳ Ｐゴシック" pitchFamily="34" charset="-128"/>
              </a:rPr>
              <a:t> should:	                              	Continue ASA until the time of surgery but 	</a:t>
            </a:r>
          </a:p>
          <a:p>
            <a:pPr marL="0" indent="0" eaLnBrk="1" hangingPunct="1">
              <a:buFontTx/>
              <a:buNone/>
            </a:pPr>
            <a:r>
              <a:rPr lang="en-CA" altLang="ja-JP" sz="2000" b="0" dirty="0" smtClean="0">
                <a:ea typeface="ＭＳ Ｐゴシック" pitchFamily="34" charset="-128"/>
              </a:rPr>
              <a:t>	Discontinue </a:t>
            </a:r>
            <a:r>
              <a:rPr lang="en-CA" altLang="ja-JP" sz="2000" b="0" dirty="0" err="1" smtClean="0">
                <a:ea typeface="ＭＳ Ｐゴシック" pitchFamily="34" charset="-128"/>
              </a:rPr>
              <a:t>clopidogrel</a:t>
            </a:r>
            <a:r>
              <a:rPr lang="en-CA" altLang="ja-JP" sz="2000" b="0" dirty="0" smtClean="0">
                <a:ea typeface="ＭＳ Ｐゴシック" pitchFamily="34" charset="-128"/>
              </a:rPr>
              <a:t> at least 5 days before surgery                     	(Class I, Level B).</a:t>
            </a:r>
            <a:endParaRPr lang="en-US" altLang="ja-JP" sz="2000" b="0" dirty="0" smtClean="0">
              <a:ea typeface="ＭＳ Ｐゴシック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8488" y="1285875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defRPr/>
            </a:pPr>
            <a:r>
              <a:rPr lang="en-US" sz="2400" b="1" dirty="0">
                <a:solidFill>
                  <a:srgbClr val="CC9915"/>
                </a:solidFill>
                <a:latin typeface="+mn-lt"/>
                <a:ea typeface="+mj-ea"/>
                <a:cs typeface="+mj-cs"/>
              </a:rPr>
              <a:t>Recommendation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 idx="4294967295"/>
          </p:nvPr>
        </p:nvSpPr>
        <p:spPr>
          <a:xfrm>
            <a:off x="585788" y="1255713"/>
            <a:ext cx="7315200" cy="685800"/>
          </a:xfrm>
        </p:spPr>
        <p:txBody>
          <a:bodyPr/>
          <a:lstStyle/>
          <a:p>
            <a:pPr>
              <a:defRPr/>
            </a:pPr>
            <a:r>
              <a:rPr lang="en-CA" sz="2400" b="1" dirty="0" err="1" smtClean="0">
                <a:latin typeface="+mn-lt"/>
              </a:rPr>
              <a:t>Antiplatelet</a:t>
            </a:r>
            <a:r>
              <a:rPr lang="en-CA" sz="2400" b="1" dirty="0" smtClean="0">
                <a:latin typeface="+mn-lt"/>
              </a:rPr>
              <a:t> therapy in patients taking ASA                and requiring surgery or procedure</a:t>
            </a:r>
            <a:endParaRPr lang="en-US" sz="2400" b="1" dirty="0" smtClean="0">
              <a:latin typeface="+mn-lt"/>
            </a:endParaRPr>
          </a:p>
        </p:txBody>
      </p:sp>
      <p:pic>
        <p:nvPicPr>
          <p:cNvPr id="2529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/>
          <a:stretch>
            <a:fillRect/>
          </a:stretch>
        </p:blipFill>
        <p:spPr bwMode="auto">
          <a:xfrm>
            <a:off x="125413" y="2655888"/>
            <a:ext cx="884555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itl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7700962" cy="701675"/>
          </a:xfrm>
        </p:spPr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236547" name="Content Placeholder 2"/>
          <p:cNvSpPr>
            <a:spLocks noGrp="1"/>
          </p:cNvSpPr>
          <p:nvPr>
            <p:ph idx="1"/>
          </p:nvPr>
        </p:nvSpPr>
        <p:spPr>
          <a:xfrm>
            <a:off x="473075" y="976313"/>
            <a:ext cx="6589877" cy="5113337"/>
          </a:xfrm>
        </p:spPr>
        <p:txBody>
          <a:bodyPr/>
          <a:lstStyle/>
          <a:p>
            <a:pPr marL="0" indent="0" eaLnBrk="1" hangingPunct="1"/>
            <a:r>
              <a:rPr lang="en-US" sz="2400" dirty="0" smtClean="0"/>
              <a:t>Interpret the Canadian Cardiovascular Society </a:t>
            </a:r>
            <a:r>
              <a:rPr lang="en-US" dirty="0">
                <a:latin typeface="Calibri" pitchFamily="34" charset="0"/>
              </a:rPr>
              <a:t>Guideline </a:t>
            </a:r>
            <a:r>
              <a:rPr lang="en-US" sz="2400" dirty="0" smtClean="0"/>
              <a:t>recommendations regarding the perioperative management of </a:t>
            </a:r>
            <a:r>
              <a:rPr lang="en-US" sz="2400" dirty="0" err="1" smtClean="0"/>
              <a:t>antiplatelet</a:t>
            </a:r>
            <a:r>
              <a:rPr lang="en-US" sz="2400" dirty="0" smtClean="0"/>
              <a:t> therapy.</a:t>
            </a:r>
          </a:p>
          <a:p>
            <a:pPr marL="0" indent="0" eaLnBrk="1" hangingPunct="1"/>
            <a:r>
              <a:rPr lang="en-US" dirty="0" smtClean="0"/>
              <a:t>Recognize when antiplatelet agents should and should not be interrupted in the setting of surgery or invasive procedures.</a:t>
            </a:r>
          </a:p>
          <a:p>
            <a:pPr marL="0" indent="0" eaLnBrk="1" hangingPunct="1"/>
            <a:r>
              <a:rPr lang="en-US" sz="2400" dirty="0" smtClean="0"/>
              <a:t>Evaluate the evidence supporting the use of antiplatelet agents in the </a:t>
            </a:r>
            <a:r>
              <a:rPr lang="en-US" sz="2400" dirty="0" err="1" smtClean="0"/>
              <a:t>perioperative</a:t>
            </a:r>
            <a:r>
              <a:rPr lang="en-US" sz="2400" dirty="0" smtClean="0"/>
              <a:t> setting.</a:t>
            </a:r>
          </a:p>
          <a:p>
            <a:pPr marL="0" indent="0" eaLnBrk="1" hangingPunct="1"/>
            <a:r>
              <a:rPr lang="en-US" dirty="0" smtClean="0"/>
              <a:t>Distinguish the bleeding risk associated with operative procedures.</a:t>
            </a:r>
            <a:endParaRPr lang="en-US" sz="2400" dirty="0" smtClean="0"/>
          </a:p>
          <a:p>
            <a:pPr marL="0" indent="0" eaLnBrk="1" hangingPunct="1"/>
            <a:endParaRPr lang="en-US" dirty="0" smtClean="0"/>
          </a:p>
        </p:txBody>
      </p:sp>
      <p:sp>
        <p:nvSpPr>
          <p:cNvPr id="2365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 idx="4294967295"/>
          </p:nvPr>
        </p:nvSpPr>
        <p:spPr>
          <a:xfrm>
            <a:off x="571500" y="124460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en-CA" sz="2400" b="1" dirty="0" err="1" smtClean="0">
                <a:latin typeface="+mn-lt"/>
              </a:rPr>
              <a:t>Antiplatelet</a:t>
            </a:r>
            <a:r>
              <a:rPr lang="en-CA" sz="2400" b="1" dirty="0" smtClean="0">
                <a:latin typeface="+mn-lt"/>
              </a:rPr>
              <a:t> therapy in patients taking ASA + </a:t>
            </a:r>
            <a:r>
              <a:rPr lang="en-CA" sz="2400" b="1" dirty="0" err="1" smtClean="0">
                <a:latin typeface="+mn-lt"/>
              </a:rPr>
              <a:t>clopidogrel</a:t>
            </a:r>
            <a:r>
              <a:rPr lang="en-CA" sz="2400" b="1" dirty="0" smtClean="0">
                <a:latin typeface="+mn-lt"/>
              </a:rPr>
              <a:t>                       and requiring surgery or procedure</a:t>
            </a:r>
            <a:endParaRPr lang="en-US" sz="2400" b="1" dirty="0" smtClean="0">
              <a:latin typeface="+mn-lt"/>
            </a:endParaRPr>
          </a:p>
        </p:txBody>
      </p:sp>
      <p:pic>
        <p:nvPicPr>
          <p:cNvPr id="2539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"/>
          <a:stretch>
            <a:fillRect/>
          </a:stretch>
        </p:blipFill>
        <p:spPr bwMode="auto">
          <a:xfrm>
            <a:off x="306388" y="2055813"/>
            <a:ext cx="86026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220710" y="78830"/>
            <a:ext cx="4293486" cy="1627856"/>
          </a:xfrm>
          <a:ln>
            <a:noFill/>
          </a:ln>
        </p:spPr>
        <p:txBody>
          <a:bodyPr/>
          <a:lstStyle/>
          <a:p>
            <a:r>
              <a:rPr lang="en-CA" sz="2400" dirty="0" smtClean="0"/>
              <a:t>Relative risk of bleeding associated with common surgical and nonsurgical procedures</a:t>
            </a:r>
            <a:endParaRPr lang="en-US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2" y="1596324"/>
            <a:ext cx="3962400" cy="472566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CA" sz="2000" b="1" dirty="0" smtClean="0"/>
              <a:t>Very </a:t>
            </a:r>
            <a:r>
              <a:rPr lang="en-CA" sz="2000" b="1" dirty="0"/>
              <a:t>High Risk</a:t>
            </a:r>
            <a:endParaRPr lang="en-US" sz="2000" dirty="0"/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</a:rPr>
              <a:t>Neurosurgery (intracranial or spinal surgery)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</a:rPr>
              <a:t>Cardiac surgery (coronary artery bypass or heart valve replacement)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CA" sz="2000" b="1" dirty="0" smtClean="0"/>
              <a:t>High </a:t>
            </a:r>
            <a:r>
              <a:rPr lang="en-CA" sz="2000" b="1" dirty="0"/>
              <a:t>Risk</a:t>
            </a:r>
            <a:endParaRPr lang="en-US" sz="2000" dirty="0"/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</a:rPr>
              <a:t>Major vascular surgery (abdominal aortic aneurysm repair, </a:t>
            </a:r>
            <a:r>
              <a:rPr lang="en-CA" sz="1600" dirty="0" err="1">
                <a:solidFill>
                  <a:prstClr val="black"/>
                </a:solidFill>
                <a:latin typeface="Calibri"/>
              </a:rPr>
              <a:t>aortofemoral</a:t>
            </a:r>
            <a:r>
              <a:rPr lang="en-CA" sz="1600" dirty="0">
                <a:solidFill>
                  <a:prstClr val="black"/>
                </a:solidFill>
                <a:latin typeface="Calibri"/>
              </a:rPr>
              <a:t> bypass)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</a:rPr>
              <a:t>Major urologic surgery (prostatectomy, bladder tumour resection)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</a:rPr>
              <a:t>Major lower limb orthopaedic surgery (hip/knee joint replacement)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</a:rPr>
              <a:t>Lung resection surgery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</a:rPr>
              <a:t>Intestinal anastomosis surgery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</a:rPr>
              <a:t>Permanent pacemaker insertion or internal defibrillator placement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</a:rPr>
              <a:t>Selected procedures (kidney biopsy, </a:t>
            </a:r>
            <a:r>
              <a:rPr lang="en-CA" sz="1600" dirty="0" err="1">
                <a:solidFill>
                  <a:prstClr val="black"/>
                </a:solidFill>
                <a:latin typeface="Calibri"/>
              </a:rPr>
              <a:t>pericardiocentesis</a:t>
            </a:r>
            <a:r>
              <a:rPr lang="en-CA" sz="1600" dirty="0">
                <a:solidFill>
                  <a:prstClr val="black"/>
                </a:solidFill>
                <a:latin typeface="Calibri"/>
              </a:rPr>
              <a:t>, colonic </a:t>
            </a:r>
            <a:r>
              <a:rPr lang="en-CA" sz="1600" dirty="0" err="1">
                <a:solidFill>
                  <a:prstClr val="black"/>
                </a:solidFill>
                <a:latin typeface="Calibri"/>
              </a:rPr>
              <a:t>polypectomy</a:t>
            </a:r>
            <a:r>
              <a:rPr lang="en-CA" sz="1600" dirty="0">
                <a:solidFill>
                  <a:prstClr val="black"/>
                </a:solidFill>
                <a:latin typeface="Calibri"/>
              </a:rPr>
              <a:t>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14196" y="772513"/>
            <a:ext cx="4635188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chemeClr val="bg2"/>
                </a:solidFill>
                <a:latin typeface="+mn-lt"/>
                <a:cs typeface="+mn-cs"/>
              </a:rPr>
              <a:t>Intermediate Risk</a:t>
            </a:r>
            <a:endParaRPr lang="en-US" sz="2000" b="1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Other </a:t>
            </a:r>
            <a:r>
              <a:rPr lang="en-CA" sz="1600" dirty="0" err="1">
                <a:solidFill>
                  <a:prstClr val="black"/>
                </a:solidFill>
                <a:latin typeface="Calibri"/>
                <a:cs typeface="+mn-cs"/>
              </a:rPr>
              <a:t>intraabdominal</a:t>
            </a: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 surgery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Other </a:t>
            </a:r>
            <a:r>
              <a:rPr lang="en-CA" sz="1600" dirty="0" err="1">
                <a:solidFill>
                  <a:prstClr val="black"/>
                </a:solidFill>
                <a:latin typeface="Calibri"/>
                <a:cs typeface="+mn-cs"/>
              </a:rPr>
              <a:t>intrathoracic</a:t>
            </a: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 surgery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Other orthopaedic surgery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Other vascular surgery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Selected procedures (prostate or cervical biopsy)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 smtClean="0">
                <a:solidFill>
                  <a:schemeClr val="bg2"/>
                </a:solidFill>
                <a:latin typeface="+mn-lt"/>
                <a:cs typeface="+mn-cs"/>
              </a:rPr>
              <a:t>Low </a:t>
            </a:r>
            <a:r>
              <a:rPr lang="en-CA" sz="2000" b="1" dirty="0">
                <a:solidFill>
                  <a:schemeClr val="bg2"/>
                </a:solidFill>
                <a:latin typeface="+mn-lt"/>
                <a:cs typeface="+mn-cs"/>
              </a:rPr>
              <a:t>Risk</a:t>
            </a:r>
            <a:endParaRPr lang="en-US" sz="2000" b="1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 err="1">
                <a:solidFill>
                  <a:prstClr val="black"/>
                </a:solidFill>
                <a:latin typeface="Calibri"/>
                <a:cs typeface="+mn-cs"/>
              </a:rPr>
              <a:t>Laproscopic</a:t>
            </a: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 cholecystectomy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 err="1">
                <a:solidFill>
                  <a:prstClr val="black"/>
                </a:solidFill>
                <a:latin typeface="Calibri"/>
                <a:cs typeface="+mn-cs"/>
              </a:rPr>
              <a:t>Laproscopic</a:t>
            </a: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 inguinal hernia repair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Dental procedures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Dermatologic procedures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Ophthalmologic procedures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Coronary angiography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Gastroscopy or colonoscopy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Selected procedures (bone marrow or </a:t>
            </a:r>
            <a:r>
              <a:rPr lang="en-CA" sz="1600" dirty="0" smtClean="0">
                <a:solidFill>
                  <a:prstClr val="black"/>
                </a:solidFill>
                <a:latin typeface="Calibri"/>
                <a:cs typeface="+mn-cs"/>
              </a:rPr>
              <a:t>                          lymph </a:t>
            </a: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node biopsy, </a:t>
            </a:r>
            <a:r>
              <a:rPr lang="en-CA" sz="1600" dirty="0" err="1">
                <a:solidFill>
                  <a:prstClr val="black"/>
                </a:solidFill>
                <a:latin typeface="Calibri"/>
                <a:cs typeface="+mn-cs"/>
              </a:rPr>
              <a:t>thoracentesis</a:t>
            </a: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en-CA" sz="1600" dirty="0" smtClean="0">
                <a:solidFill>
                  <a:prstClr val="black"/>
                </a:solidFill>
                <a:latin typeface="Calibri"/>
                <a:cs typeface="+mn-cs"/>
              </a:rPr>
              <a:t>                           </a:t>
            </a:r>
            <a:r>
              <a:rPr lang="en-CA" sz="1600" dirty="0" err="1" smtClean="0">
                <a:solidFill>
                  <a:prstClr val="black"/>
                </a:solidFill>
                <a:latin typeface="Calibri"/>
                <a:cs typeface="+mn-cs"/>
              </a:rPr>
              <a:t>paracentesis</a:t>
            </a: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, arthrocentesis)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 smtClean="0">
                <a:solidFill>
                  <a:schemeClr val="bg2"/>
                </a:solidFill>
                <a:latin typeface="+mn-lt"/>
                <a:cs typeface="+mn-cs"/>
              </a:rPr>
              <a:t>Very </a:t>
            </a:r>
            <a:r>
              <a:rPr lang="en-CA" sz="2000" b="1" dirty="0">
                <a:solidFill>
                  <a:schemeClr val="bg2"/>
                </a:solidFill>
                <a:latin typeface="+mn-lt"/>
                <a:cs typeface="+mn-cs"/>
              </a:rPr>
              <a:t>Low Risk</a:t>
            </a:r>
            <a:endParaRPr lang="en-US" sz="2000" b="1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Single tooth extraction or </a:t>
            </a:r>
            <a:r>
              <a:rPr lang="en-CA" sz="1600" dirty="0" smtClean="0">
                <a:solidFill>
                  <a:prstClr val="black"/>
                </a:solidFill>
                <a:latin typeface="Calibri"/>
                <a:cs typeface="+mn-cs"/>
              </a:rPr>
              <a:t>teeth </a:t>
            </a: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cleaning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Skin biopsy or selected skin cancer removal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  <a:latin typeface="Calibri"/>
                <a:cs typeface="+mn-cs"/>
              </a:rPr>
              <a:t>Cataract removal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2242" y="1549026"/>
            <a:ext cx="396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4884738" y="6246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  <p:extLst>
      <p:ext uri="{BB962C8B-B14F-4D97-AF65-F5344CB8AC3E}">
        <p14:creationId xmlns:p14="http://schemas.microsoft.com/office/powerpoint/2010/main" val="35796673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62200" y="1614488"/>
            <a:ext cx="4419600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4884738" y="6246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itl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7700962" cy="701675"/>
          </a:xfrm>
        </p:spPr>
        <p:txBody>
          <a:bodyPr/>
          <a:lstStyle/>
          <a:p>
            <a:pPr eaLnBrk="1" hangingPunct="1"/>
            <a:r>
              <a:rPr lang="en-US" smtClean="0"/>
              <a:t>Case study no. 1</a:t>
            </a:r>
          </a:p>
        </p:txBody>
      </p:sp>
      <p:sp>
        <p:nvSpPr>
          <p:cNvPr id="236547" name="Content Placeholder 2"/>
          <p:cNvSpPr>
            <a:spLocks noGrp="1"/>
          </p:cNvSpPr>
          <p:nvPr>
            <p:ph idx="1"/>
          </p:nvPr>
        </p:nvSpPr>
        <p:spPr>
          <a:xfrm>
            <a:off x="473075" y="976313"/>
            <a:ext cx="8085138" cy="5113337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68 year old man with a </a:t>
            </a:r>
            <a:r>
              <a:rPr lang="en-US" dirty="0" err="1" smtClean="0"/>
              <a:t>sirolimus</a:t>
            </a:r>
            <a:r>
              <a:rPr lang="en-US" dirty="0" smtClean="0"/>
              <a:t>-eluting coronary stent inserted 4 months ago following NSTEMI</a:t>
            </a:r>
          </a:p>
          <a:p>
            <a:pPr marL="542925" lvl="1" indent="0" eaLnBrk="1" hangingPunct="1">
              <a:buFont typeface="Arial" charset="0"/>
              <a:buNone/>
            </a:pPr>
            <a:r>
              <a:rPr lang="en-US" sz="2400" dirty="0" smtClean="0"/>
              <a:t>Now requires surgery for removal                                                          of a parotid neoplasm (</a:t>
            </a:r>
            <a:r>
              <a:rPr lang="en-US" sz="2400" dirty="0" err="1" smtClean="0"/>
              <a:t>adenocarcinoma</a:t>
            </a:r>
            <a:r>
              <a:rPr lang="en-US" sz="2400" dirty="0" smtClean="0"/>
              <a:t>)</a:t>
            </a:r>
          </a:p>
          <a:p>
            <a:pPr marL="0" indent="0" eaLnBrk="1" hangingPunct="1"/>
            <a:r>
              <a:rPr lang="en-US" dirty="0" smtClean="0"/>
              <a:t>Receiving ASA, 81 mg + </a:t>
            </a:r>
            <a:r>
              <a:rPr lang="en-US" dirty="0" err="1" smtClean="0"/>
              <a:t>clopidogrel</a:t>
            </a:r>
            <a:r>
              <a:rPr lang="en-US" dirty="0" smtClean="0"/>
              <a:t>, 75 mg daily</a:t>
            </a:r>
          </a:p>
          <a:p>
            <a:pPr marL="0" indent="0" eaLnBrk="1" hangingPunct="1"/>
            <a:r>
              <a:rPr lang="en-US" dirty="0" smtClean="0"/>
              <a:t>Other cardiovascular risk factors</a:t>
            </a:r>
          </a:p>
          <a:p>
            <a:pPr marL="542925" lvl="1" indent="0" eaLnBrk="1" hangingPunct="1">
              <a:buClr>
                <a:srgbClr val="003399"/>
              </a:buClr>
              <a:buFont typeface="Arial" charset="0"/>
              <a:buNone/>
            </a:pPr>
            <a:r>
              <a:rPr lang="en-US" sz="2400" dirty="0" smtClean="0"/>
              <a:t>CABG 8 years ago</a:t>
            </a:r>
          </a:p>
          <a:p>
            <a:pPr marL="542925" lvl="1" indent="0" eaLnBrk="1" hangingPunct="1">
              <a:buClr>
                <a:srgbClr val="003399"/>
              </a:buClr>
              <a:buFont typeface="Arial" charset="0"/>
              <a:buNone/>
            </a:pPr>
            <a:r>
              <a:rPr lang="en-US" sz="2400" dirty="0" smtClean="0"/>
              <a:t>Hypertension</a:t>
            </a:r>
          </a:p>
          <a:p>
            <a:pPr marL="542925" lvl="1" indent="0" eaLnBrk="1" hangingPunct="1">
              <a:buClr>
                <a:srgbClr val="003399"/>
              </a:buClr>
              <a:buFont typeface="Arial" charset="0"/>
              <a:buNone/>
            </a:pPr>
            <a:r>
              <a:rPr lang="en-US" sz="2400" dirty="0" smtClean="0"/>
              <a:t>Type 2 diabetes</a:t>
            </a:r>
          </a:p>
          <a:p>
            <a:pPr marL="542925" lvl="1" indent="0" eaLnBrk="1" hangingPunct="1">
              <a:buFont typeface="Arial" charset="0"/>
              <a:buNone/>
            </a:pPr>
            <a:r>
              <a:rPr lang="en-US" sz="2400" dirty="0" smtClean="0"/>
              <a:t>N.B.: No ACS-related symptoms since stent placement</a:t>
            </a:r>
          </a:p>
          <a:p>
            <a:pPr marL="0" indent="0"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4884738" y="6246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  <p:extLst>
      <p:ext uri="{BB962C8B-B14F-4D97-AF65-F5344CB8AC3E}">
        <p14:creationId xmlns:p14="http://schemas.microsoft.com/office/powerpoint/2010/main" val="2764147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stent thromb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42988"/>
            <a:ext cx="6629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1" name="Rectangle 4"/>
          <p:cNvSpPr>
            <a:spLocks noGrp="1" noChangeArrowheads="1"/>
          </p:cNvSpPr>
          <p:nvPr>
            <p:ph type="title"/>
          </p:nvPr>
        </p:nvSpPr>
        <p:spPr>
          <a:xfrm>
            <a:off x="441325" y="152400"/>
            <a:ext cx="7788275" cy="796925"/>
          </a:xfrm>
        </p:spPr>
        <p:txBody>
          <a:bodyPr/>
          <a:lstStyle/>
          <a:p>
            <a:pPr eaLnBrk="1" hangingPunct="1"/>
            <a:r>
              <a:rPr lang="en-US" smtClean="0"/>
              <a:t>Acute coronary stent thrombosis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697288" y="2871788"/>
            <a:ext cx="1143000" cy="609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fr-CA">
              <a:latin typeface="Calibri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4884738" y="6246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957263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8595" name="Group 1"/>
          <p:cNvGrpSpPr>
            <a:grpSpLocks/>
          </p:cNvGrpSpPr>
          <p:nvPr/>
        </p:nvGrpSpPr>
        <p:grpSpPr bwMode="auto">
          <a:xfrm>
            <a:off x="0" y="990600"/>
            <a:ext cx="8991600" cy="5715000"/>
            <a:chOff x="0" y="990600"/>
            <a:chExt cx="8991600" cy="5715000"/>
          </a:xfrm>
        </p:grpSpPr>
        <p:sp>
          <p:nvSpPr>
            <p:cNvPr id="238597" name="Rectangle 4"/>
            <p:cNvSpPr>
              <a:spLocks noChangeArrowheads="1"/>
            </p:cNvSpPr>
            <p:nvPr/>
          </p:nvSpPr>
          <p:spPr bwMode="auto">
            <a:xfrm>
              <a:off x="3276600" y="990600"/>
              <a:ext cx="5715000" cy="5715000"/>
            </a:xfrm>
            <a:prstGeom prst="rect">
              <a:avLst/>
            </a:prstGeom>
            <a:noFill/>
            <a:ln w="38100">
              <a:solidFill>
                <a:srgbClr val="C86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0" y="990600"/>
              <a:ext cx="3200400" cy="466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Linked database (UK)</a:t>
              </a:r>
            </a:p>
            <a:p>
              <a:pPr>
                <a:defRPr/>
              </a:pPr>
              <a:r>
                <a:rPr lang="en-US" sz="1400" dirty="0" err="1">
                  <a:latin typeface="+mn-lt"/>
                </a:rPr>
                <a:t>Cruden</a:t>
              </a:r>
              <a:r>
                <a:rPr lang="en-US" sz="1400" dirty="0">
                  <a:latin typeface="+mn-lt"/>
                </a:rPr>
                <a:t> LM, et al. </a:t>
              </a:r>
              <a:r>
                <a:rPr lang="en-US" sz="1400" i="1" dirty="0">
                  <a:latin typeface="+mn-lt"/>
                </a:rPr>
                <a:t>Circ </a:t>
              </a:r>
              <a:r>
                <a:rPr lang="en-US" sz="1400" i="1" dirty="0" err="1">
                  <a:latin typeface="+mn-lt"/>
                </a:rPr>
                <a:t>Cardiovasc</a:t>
              </a:r>
              <a:r>
                <a:rPr lang="en-US" sz="1400" i="1" dirty="0">
                  <a:latin typeface="+mn-lt"/>
                </a:rPr>
                <a:t> </a:t>
              </a:r>
              <a:r>
                <a:rPr lang="en-US" sz="1400" i="1" dirty="0" err="1">
                  <a:latin typeface="+mn-lt"/>
                </a:rPr>
                <a:t>Interv</a:t>
              </a:r>
              <a:r>
                <a:rPr lang="en-US" sz="1400" dirty="0">
                  <a:latin typeface="+mn-lt"/>
                </a:rPr>
                <a:t> 2010;3:236</a:t>
              </a:r>
              <a:endParaRPr lang="en-US" sz="2000" dirty="0">
                <a:latin typeface="+mn-lt"/>
              </a:endParaRPr>
            </a:p>
            <a:p>
              <a:pPr>
                <a:defRPr/>
              </a:pPr>
              <a:r>
                <a:rPr lang="en-US" dirty="0">
                  <a:latin typeface="+mn-lt"/>
                </a:rPr>
                <a:t>- 17,797 </a:t>
              </a:r>
              <a:r>
                <a:rPr lang="en-US" dirty="0" err="1">
                  <a:latin typeface="+mn-lt"/>
                </a:rPr>
                <a:t>stented</a:t>
              </a:r>
              <a:r>
                <a:rPr lang="en-US" dirty="0">
                  <a:latin typeface="+mn-lt"/>
                </a:rPr>
                <a:t> patients (71% BMS)</a:t>
              </a:r>
            </a:p>
            <a:p>
              <a:pPr>
                <a:defRPr/>
              </a:pPr>
              <a:endParaRPr lang="en-US" dirty="0">
                <a:latin typeface="+mn-lt"/>
              </a:endParaRPr>
            </a:p>
            <a:p>
              <a:pPr>
                <a:buFontTx/>
                <a:buChar char="-"/>
                <a:defRPr/>
              </a:pPr>
              <a:r>
                <a:rPr lang="en-US" dirty="0">
                  <a:latin typeface="+mn-lt"/>
                </a:rPr>
                <a:t> 1,953 </a:t>
              </a:r>
              <a:r>
                <a:rPr lang="en-US" b="1" dirty="0">
                  <a:latin typeface="+mn-lt"/>
                </a:rPr>
                <a:t>(11%)</a:t>
              </a:r>
              <a:r>
                <a:rPr lang="en-US" dirty="0">
                  <a:latin typeface="+mn-lt"/>
                </a:rPr>
                <a:t> had non-cardiac surgery within &lt;2 yr of PCI (</a:t>
              </a:r>
              <a:r>
                <a:rPr lang="en-US" b="1" dirty="0">
                  <a:latin typeface="+mn-lt"/>
                </a:rPr>
                <a:t>4%</a:t>
              </a:r>
              <a:r>
                <a:rPr lang="en-US" dirty="0">
                  <a:latin typeface="+mn-lt"/>
                </a:rPr>
                <a:t> within 1 yr)</a:t>
              </a:r>
            </a:p>
            <a:p>
              <a:pPr>
                <a:buFontTx/>
                <a:buChar char="-"/>
                <a:defRPr/>
              </a:pPr>
              <a:endParaRPr lang="en-US" dirty="0">
                <a:latin typeface="+mn-lt"/>
              </a:endParaRPr>
            </a:p>
            <a:p>
              <a:pPr>
                <a:buFontTx/>
                <a:buChar char="-"/>
                <a:defRPr/>
              </a:pPr>
              <a:r>
                <a:rPr lang="en-US" dirty="0">
                  <a:latin typeface="+mn-lt"/>
                </a:rPr>
                <a:t> Post-op CV events: </a:t>
              </a:r>
            </a:p>
            <a:p>
              <a:pPr lvl="1">
                <a:defRPr/>
              </a:pPr>
              <a:r>
                <a:rPr lang="en-US" dirty="0">
                  <a:latin typeface="+mn-lt"/>
                </a:rPr>
                <a:t>     </a:t>
              </a:r>
              <a:r>
                <a:rPr lang="en-US" b="1" dirty="0">
                  <a:solidFill>
                    <a:srgbClr val="003399"/>
                  </a:solidFill>
                  <a:latin typeface="+mn-lt"/>
                </a:rPr>
                <a:t>42%</a:t>
              </a:r>
              <a:r>
                <a:rPr lang="en-US" dirty="0">
                  <a:solidFill>
                    <a:srgbClr val="003399"/>
                  </a:solidFill>
                  <a:latin typeface="+mn-lt"/>
                </a:rPr>
                <a:t> if surgery &lt;6 wks</a:t>
              </a:r>
            </a:p>
            <a:p>
              <a:pPr lvl="1">
                <a:defRPr/>
              </a:pPr>
              <a:r>
                <a:rPr lang="en-US" dirty="0">
                  <a:solidFill>
                    <a:srgbClr val="003399"/>
                  </a:solidFill>
                  <a:latin typeface="+mn-lt"/>
                </a:rPr>
                <a:t>     </a:t>
              </a:r>
              <a:r>
                <a:rPr lang="en-US" b="1" dirty="0">
                  <a:solidFill>
                    <a:srgbClr val="003399"/>
                  </a:solidFill>
                  <a:latin typeface="+mn-lt"/>
                </a:rPr>
                <a:t>13%</a:t>
              </a:r>
              <a:r>
                <a:rPr lang="en-US" dirty="0">
                  <a:solidFill>
                    <a:srgbClr val="003399"/>
                  </a:solidFill>
                  <a:latin typeface="+mn-lt"/>
                </a:rPr>
                <a:t> if surgery &gt;6 wks</a:t>
              </a:r>
            </a:p>
            <a:p>
              <a:pPr>
                <a:buFontTx/>
                <a:buChar char="-"/>
                <a:defRPr/>
              </a:pPr>
              <a:endParaRPr lang="en-US" dirty="0">
                <a:solidFill>
                  <a:srgbClr val="003399"/>
                </a:solidFill>
                <a:latin typeface="+mn-lt"/>
              </a:endParaRPr>
            </a:p>
            <a:p>
              <a:pPr>
                <a:buFontTx/>
                <a:buChar char="-"/>
                <a:defRPr/>
              </a:pPr>
              <a:r>
                <a:rPr lang="en-US" dirty="0">
                  <a:latin typeface="+mn-lt"/>
                </a:rPr>
                <a:t> No difference, BMS vs. DES</a:t>
              </a:r>
            </a:p>
            <a:p>
              <a:pPr>
                <a:buFontTx/>
                <a:buChar char="-"/>
                <a:defRPr/>
              </a:pPr>
              <a:endParaRPr lang="en-US" dirty="0">
                <a:latin typeface="+mn-lt"/>
              </a:endParaRPr>
            </a:p>
            <a:p>
              <a:pPr>
                <a:buFontTx/>
                <a:buChar char="-"/>
                <a:defRPr/>
              </a:pPr>
              <a:r>
                <a:rPr lang="en-US" dirty="0">
                  <a:latin typeface="+mn-lt"/>
                </a:rPr>
                <a:t> Stent thrombosis: </a:t>
              </a:r>
              <a:r>
                <a:rPr lang="en-US" b="1" dirty="0">
                  <a:latin typeface="+mn-lt"/>
                </a:rPr>
                <a:t>2%</a:t>
              </a:r>
            </a:p>
          </p:txBody>
        </p:sp>
        <p:sp>
          <p:nvSpPr>
            <p:cNvPr id="238599" name="Line 6"/>
            <p:cNvSpPr>
              <a:spLocks noChangeShapeType="1"/>
            </p:cNvSpPr>
            <p:nvPr/>
          </p:nvSpPr>
          <p:spPr bwMode="auto">
            <a:xfrm flipV="1">
              <a:off x="1981200" y="2286000"/>
              <a:ext cx="2057400" cy="251460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00" name="Line 7"/>
            <p:cNvSpPr>
              <a:spLocks noChangeShapeType="1"/>
            </p:cNvSpPr>
            <p:nvPr/>
          </p:nvSpPr>
          <p:spPr bwMode="auto">
            <a:xfrm flipV="1">
              <a:off x="2895600" y="2362200"/>
              <a:ext cx="1219200" cy="243840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8596" name="Rectangle 2"/>
          <p:cNvSpPr txBox="1">
            <a:spLocks noChangeArrowheads="1"/>
          </p:cNvSpPr>
          <p:nvPr/>
        </p:nvSpPr>
        <p:spPr bwMode="auto">
          <a:xfrm>
            <a:off x="473075" y="152400"/>
            <a:ext cx="8289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C86400"/>
                </a:solidFill>
                <a:latin typeface="Calibri" pitchFamily="34" charset="0"/>
              </a:rPr>
              <a:t>CV events after non-cardiac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itle 1"/>
          <p:cNvSpPr>
            <a:spLocks noGrp="1"/>
          </p:cNvSpPr>
          <p:nvPr>
            <p:ph type="title"/>
          </p:nvPr>
        </p:nvSpPr>
        <p:spPr>
          <a:xfrm>
            <a:off x="473075" y="228600"/>
            <a:ext cx="7756525" cy="609600"/>
          </a:xfrm>
        </p:spPr>
        <p:txBody>
          <a:bodyPr/>
          <a:lstStyle/>
          <a:p>
            <a:pPr eaLnBrk="1" hangingPunct="1"/>
            <a:r>
              <a:rPr lang="en-US" smtClean="0"/>
              <a:t>Management question</a:t>
            </a:r>
          </a:p>
        </p:txBody>
      </p:sp>
      <p:sp>
        <p:nvSpPr>
          <p:cNvPr id="239619" name="Content Placeholder 2"/>
          <p:cNvSpPr>
            <a:spLocks noGrp="1"/>
          </p:cNvSpPr>
          <p:nvPr>
            <p:ph idx="1"/>
          </p:nvPr>
        </p:nvSpPr>
        <p:spPr>
          <a:xfrm>
            <a:off x="0" y="758825"/>
            <a:ext cx="7548563" cy="5408613"/>
          </a:xfrm>
        </p:spPr>
        <p:txBody>
          <a:bodyPr/>
          <a:lstStyle/>
          <a:p>
            <a:pPr marL="609600" indent="-609600" defTabSz="914400" eaLnBrk="1" hangingPunct="1"/>
            <a:endParaRPr lang="en-US" sz="1800" smtClean="0"/>
          </a:p>
          <a:p>
            <a:pPr marL="1260475" lvl="1" indent="-457200" defTabSz="914400" eaLnBrk="1" hangingPunct="1">
              <a:buFont typeface="Calibri" pitchFamily="34" charset="0"/>
              <a:buAutoNum type="alphaUcPeriod"/>
            </a:pPr>
            <a:r>
              <a:rPr lang="en-US" sz="2400" smtClean="0"/>
              <a:t>Stop ASA and clopidogrel 7-10 days pre-op and resume both drugs 1-2 days post-op.</a:t>
            </a:r>
          </a:p>
          <a:p>
            <a:pPr marL="1260475" lvl="1" indent="-457200" defTabSz="914400" eaLnBrk="1" hangingPunct="1">
              <a:buFont typeface="Calibri" pitchFamily="34" charset="0"/>
              <a:buAutoNum type="alphaUcPeriod"/>
            </a:pPr>
            <a:r>
              <a:rPr lang="en-US" sz="2400" smtClean="0"/>
              <a:t>Stop ASA and clopidogrel 7-10 days pre-op and administer bridging with SC low-molecular-weight heparin or IV heparin.</a:t>
            </a:r>
          </a:p>
          <a:p>
            <a:pPr marL="1260475" lvl="1" indent="-457200" defTabSz="914400" eaLnBrk="1" hangingPunct="1">
              <a:buFont typeface="Calibri" pitchFamily="34" charset="0"/>
              <a:buAutoNum type="alphaUcPeriod"/>
            </a:pPr>
            <a:r>
              <a:rPr lang="en-US" sz="2400" smtClean="0"/>
              <a:t>Continue ASA pre-/post-op and stop clopidogrel             7-10 days pre-op. </a:t>
            </a:r>
          </a:p>
          <a:p>
            <a:pPr marL="1260475" lvl="1" indent="-457200" defTabSz="914400" eaLnBrk="1" hangingPunct="1">
              <a:buFont typeface="Calibri" pitchFamily="34" charset="0"/>
              <a:buAutoNum type="alphaUcPeriod"/>
            </a:pPr>
            <a:r>
              <a:rPr lang="en-US" sz="2400" smtClean="0"/>
              <a:t>Continue ASA + clopidogrel pre-/post-op.</a:t>
            </a:r>
          </a:p>
          <a:p>
            <a:pPr marL="1260475" lvl="1" indent="-457200" defTabSz="914400" eaLnBrk="1" hangingPunct="1">
              <a:buFont typeface="Calibri" pitchFamily="34" charset="0"/>
              <a:buAutoNum type="alphaUcPeriod"/>
            </a:pPr>
            <a:r>
              <a:rPr lang="en-US" sz="2400" smtClean="0"/>
              <a:t>Stop ASA and clopidogrel 7-10 days pre-op and administer GP IIa/IIIb inhibitor around the time                      of surgery.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4884738" y="6246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485775"/>
          </a:xfrm>
        </p:spPr>
        <p:txBody>
          <a:bodyPr/>
          <a:lstStyle/>
          <a:p>
            <a:pPr eaLnBrk="1" hangingPunct="1"/>
            <a:r>
              <a:rPr lang="en-US" smtClean="0"/>
              <a:t>Evidence</a:t>
            </a:r>
          </a:p>
        </p:txBody>
      </p:sp>
      <p:sp>
        <p:nvSpPr>
          <p:cNvPr id="24064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18513" cy="5427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Prospective cohort study: 1,911 DES patients</a:t>
            </a:r>
          </a:p>
          <a:p>
            <a:pPr lvl="1" indent="-1905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200" smtClean="0"/>
              <a:t>Received AP therapy (ASA + clopidogrel) for </a:t>
            </a:r>
            <a:r>
              <a:rPr lang="en-US" sz="2200" smtClean="0">
                <a:cs typeface="Arial" charset="0"/>
              </a:rPr>
              <a:t>≥</a:t>
            </a:r>
            <a:r>
              <a:rPr lang="en-US" sz="2200" smtClean="0"/>
              <a:t>3 months</a:t>
            </a:r>
          </a:p>
          <a:p>
            <a:pPr lvl="1" indent="-1905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200" smtClean="0"/>
              <a:t>Median follow-up = 19.4 months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mtClean="0"/>
              <a:t>Incidence of stent thrombosis</a:t>
            </a:r>
          </a:p>
          <a:p>
            <a:pPr lvl="1" indent="-19050"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/>
              <a:t>	</a:t>
            </a:r>
            <a:r>
              <a:rPr lang="en-US" sz="2200" b="1" smtClean="0"/>
              <a:t>3.3%</a:t>
            </a:r>
            <a:r>
              <a:rPr lang="en-US" sz="2200" smtClean="0"/>
              <a:t> with AP interruption vs. </a:t>
            </a:r>
            <a:r>
              <a:rPr lang="en-US" sz="2200" b="1" smtClean="0"/>
              <a:t>0.6%</a:t>
            </a:r>
            <a:r>
              <a:rPr lang="en-US" sz="2200" smtClean="0"/>
              <a:t> without AP interruption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mtClean="0"/>
              <a:t>Risk factors for stent thrombosis</a:t>
            </a:r>
          </a:p>
          <a:p>
            <a:pPr lvl="1" indent="-1905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200" smtClean="0"/>
              <a:t>Co-morbidity (LV dysfunction, prior stroke, DM, renal disease)</a:t>
            </a:r>
          </a:p>
          <a:p>
            <a:pPr lvl="1" indent="-1905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200" smtClean="0"/>
              <a:t>Artery-specific (calcified lesion, length stented)</a:t>
            </a:r>
          </a:p>
          <a:p>
            <a:pPr lvl="1" indent="-1905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200" smtClean="0"/>
              <a:t>Premature interruption of AP therapy:</a:t>
            </a:r>
            <a:r>
              <a:rPr lang="en-US" sz="2200" b="1" smtClean="0"/>
              <a:t> RR, 19.2                                          (95% CI: 5.6-65.5)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			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63550" y="6386513"/>
            <a:ext cx="43672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Park DW, et al.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Am J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Cardiol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2006; 98:352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4884738" y="6246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675"/>
          </a:xfrm>
        </p:spPr>
        <p:txBody>
          <a:bodyPr/>
          <a:lstStyle/>
          <a:p>
            <a:pPr eaLnBrk="1" hangingPunct="1"/>
            <a:r>
              <a:rPr lang="en-US" dirty="0" smtClean="0"/>
              <a:t>Non-cardiac surgery in </a:t>
            </a:r>
            <a:r>
              <a:rPr lang="en-US" dirty="0" err="1" smtClean="0"/>
              <a:t>stented</a:t>
            </a:r>
            <a:r>
              <a:rPr lang="en-US" dirty="0" smtClean="0"/>
              <a:t> patients</a:t>
            </a:r>
            <a:endParaRPr lang="fr-CA" dirty="0" smtClean="0"/>
          </a:p>
        </p:txBody>
      </p:sp>
      <p:graphicFrame>
        <p:nvGraphicFramePr>
          <p:cNvPr id="241731" name="Group 67"/>
          <p:cNvGraphicFramePr>
            <a:graphicFrameLocks noGrp="1"/>
          </p:cNvGraphicFramePr>
          <p:nvPr/>
        </p:nvGraphicFramePr>
        <p:xfrm>
          <a:off x="268288" y="1103313"/>
          <a:ext cx="8661400" cy="5248275"/>
        </p:xfrm>
        <a:graphic>
          <a:graphicData uri="http://schemas.openxmlformats.org/drawingml/2006/table">
            <a:tbl>
              <a:tblPr/>
              <a:tblGrid>
                <a:gridCol w="2125662"/>
                <a:gridCol w="1563688"/>
                <a:gridCol w="1109662"/>
                <a:gridCol w="1284288"/>
                <a:gridCol w="1411287"/>
                <a:gridCol w="1166813"/>
              </a:tblGrid>
              <a:tr h="1024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Study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Patients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Elapsed: PCI to surgery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Stent Thrombosis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number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Case-fatality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0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Schouten O, et al.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JACC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2007;49:122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retrospective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 2 yrs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 (2.6%)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0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Nuttall GA, et al.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Anesthes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2008;109:588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retrospective cohort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 2 yrs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 (5.2%)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0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Rabbits JA, et al.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Anesthes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2008;109:596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retrospective cohort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 2yrs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 (5.4%)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Brotman DJ, et al.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Hosp Med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2007;2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retrospective cohort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yrs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Compton PA, et al.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Am J Cardiol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2006;98:1212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retrospective cohort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Anwaruddin S, et al.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JACC CV Int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2009;2:542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retrospective cohort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1.1 yrs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 (2.0%)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itle 1"/>
          <p:cNvSpPr>
            <a:spLocks noGrp="1"/>
          </p:cNvSpPr>
          <p:nvPr>
            <p:ph type="title"/>
          </p:nvPr>
        </p:nvSpPr>
        <p:spPr>
          <a:xfrm>
            <a:off x="584200" y="1314450"/>
            <a:ext cx="7756525" cy="4397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+mn-lt"/>
              </a:rPr>
              <a:t>Recommendations</a:t>
            </a:r>
          </a:p>
        </p:txBody>
      </p:sp>
      <p:sp>
        <p:nvSpPr>
          <p:cNvPr id="242691" name="Content Placeholder 2"/>
          <p:cNvSpPr>
            <a:spLocks noGrp="1"/>
          </p:cNvSpPr>
          <p:nvPr>
            <p:ph idx="1"/>
          </p:nvPr>
        </p:nvSpPr>
        <p:spPr>
          <a:xfrm>
            <a:off x="584200" y="1873250"/>
            <a:ext cx="7550150" cy="55657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CA" altLang="ja-JP" sz="2000" b="0" dirty="0" smtClean="0">
                <a:ea typeface="ＭＳ Ｐゴシック" pitchFamily="34" charset="-128"/>
              </a:rPr>
              <a:t>Whenever possible, elective surgery in patients receiving ASA and </a:t>
            </a:r>
            <a:r>
              <a:rPr lang="en-CA" altLang="ja-JP" sz="2000" b="0" dirty="0" err="1" smtClean="0">
                <a:ea typeface="ＭＳ Ｐゴシック" pitchFamily="34" charset="-128"/>
              </a:rPr>
              <a:t>clopidogrel</a:t>
            </a:r>
            <a:r>
              <a:rPr lang="en-CA" altLang="ja-JP" sz="2000" b="0" dirty="0" smtClean="0">
                <a:ea typeface="ＭＳ Ｐゴシック" pitchFamily="34" charset="-128"/>
              </a:rPr>
              <a:t> secondary to coronary stent implantation should be deferred for at least                                                                                                   	- 6 weeks after BMS placement                            	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CA" altLang="ja-JP" sz="2000" b="0" dirty="0" smtClean="0">
                <a:ea typeface="ＭＳ Ｐゴシック" pitchFamily="34" charset="-128"/>
              </a:rPr>
              <a:t>	- 12 months after DES placement (Class I, Level B).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CA" altLang="ja-JP" sz="2000" b="0" dirty="0" smtClean="0"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CA" altLang="ja-JP" sz="2000" b="0" dirty="0" smtClean="0">
                <a:ea typeface="ＭＳ Ｐゴシック" pitchFamily="34" charset="-128"/>
              </a:rPr>
              <a:t>For patients who are receiving ASA and </a:t>
            </a:r>
            <a:r>
              <a:rPr lang="en-CA" altLang="ja-JP" sz="2000" b="0" dirty="0" err="1" smtClean="0">
                <a:ea typeface="ＭＳ Ｐゴシック" pitchFamily="34" charset="-128"/>
              </a:rPr>
              <a:t>clopidogrel</a:t>
            </a:r>
            <a:r>
              <a:rPr lang="en-CA" altLang="ja-JP" sz="2000" b="0" dirty="0" smtClean="0">
                <a:ea typeface="ＭＳ Ｐゴシック" pitchFamily="34" charset="-128"/>
              </a:rPr>
              <a:t> for a BMS and require urgent surgery &lt;6 weeks of placement, ASA and </a:t>
            </a:r>
            <a:r>
              <a:rPr lang="en-CA" altLang="ja-JP" sz="2000" b="0" dirty="0" err="1" smtClean="0">
                <a:ea typeface="ＭＳ Ｐゴシック" pitchFamily="34" charset="-128"/>
              </a:rPr>
              <a:t>clopidogrel</a:t>
            </a:r>
            <a:r>
              <a:rPr lang="en-CA" altLang="ja-JP" sz="2000" b="0" dirty="0" smtClean="0">
                <a:ea typeface="ＭＳ Ｐゴシック" pitchFamily="34" charset="-128"/>
              </a:rPr>
              <a:t> should be continued in the </a:t>
            </a:r>
            <a:r>
              <a:rPr lang="en-CA" altLang="ja-JP" sz="2000" b="0" dirty="0" err="1" smtClean="0">
                <a:ea typeface="ＭＳ Ｐゴシック" pitchFamily="34" charset="-128"/>
              </a:rPr>
              <a:t>perioperative</a:t>
            </a:r>
            <a:r>
              <a:rPr lang="en-CA" altLang="ja-JP" sz="2000" b="0" dirty="0" smtClean="0">
                <a:ea typeface="ＭＳ Ｐゴシック" pitchFamily="34" charset="-128"/>
              </a:rPr>
              <a:t> period (Class I, Level B).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CA" altLang="ja-JP" sz="2000" b="0" dirty="0" smtClean="0"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CA" altLang="ja-JP" sz="2000" b="0" dirty="0" smtClean="0">
                <a:ea typeface="ＭＳ Ｐゴシック" pitchFamily="34" charset="-128"/>
              </a:rPr>
              <a:t>For patients who are receiving ASA and </a:t>
            </a:r>
            <a:r>
              <a:rPr lang="en-CA" altLang="ja-JP" sz="2000" b="0" dirty="0" err="1" smtClean="0">
                <a:ea typeface="ＭＳ Ｐゴシック" pitchFamily="34" charset="-128"/>
              </a:rPr>
              <a:t>clopidogrel</a:t>
            </a:r>
            <a:r>
              <a:rPr lang="en-CA" altLang="ja-JP" sz="2000" b="0" dirty="0" smtClean="0">
                <a:ea typeface="ＭＳ Ｐゴシック" pitchFamily="34" charset="-128"/>
              </a:rPr>
              <a:t> for a DES and require urgent surgery &lt;12 months of placement, ASA and </a:t>
            </a:r>
            <a:r>
              <a:rPr lang="en-CA" altLang="ja-JP" sz="2000" b="0" dirty="0" err="1" smtClean="0">
                <a:ea typeface="ＭＳ Ｐゴシック" pitchFamily="34" charset="-128"/>
              </a:rPr>
              <a:t>clopidogrel</a:t>
            </a:r>
            <a:r>
              <a:rPr lang="en-CA" altLang="ja-JP" sz="2000" b="0" dirty="0" smtClean="0">
                <a:ea typeface="ＭＳ Ｐゴシック" pitchFamily="34" charset="-128"/>
              </a:rPr>
              <a:t> should be continued in the </a:t>
            </a:r>
            <a:r>
              <a:rPr lang="en-CA" altLang="ja-JP" sz="2000" b="0" dirty="0" err="1" smtClean="0">
                <a:ea typeface="ＭＳ Ｐゴシック" pitchFamily="34" charset="-128"/>
              </a:rPr>
              <a:t>perioperative</a:t>
            </a:r>
            <a:r>
              <a:rPr lang="en-CA" altLang="ja-JP" sz="2000" b="0" dirty="0" smtClean="0">
                <a:ea typeface="ＭＳ Ｐゴシック" pitchFamily="34" charset="-128"/>
              </a:rPr>
              <a:t> period (Class I, Level B).</a:t>
            </a:r>
            <a:endParaRPr lang="en-US" sz="2000" b="0" dirty="0" smtClean="0"/>
          </a:p>
          <a:p>
            <a:pPr marL="0" indent="0" eaLnBrk="1" hangingPunct="1">
              <a:spcBef>
                <a:spcPts val="60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ccs_powerpoint">
  <a:themeElements>
    <a:clrScheme name="5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4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2.xml><?xml version="1.0" encoding="utf-8"?>
<a:theme xmlns:a="http://schemas.openxmlformats.org/drawingml/2006/main" name="Presentation TIGC-2">
  <a:themeElements>
    <a:clrScheme name="TIGC">
      <a:dk1>
        <a:sysClr val="windowText" lastClr="000000"/>
      </a:dk1>
      <a:lt1>
        <a:sysClr val="window" lastClr="FFFFFF"/>
      </a:lt1>
      <a:dk2>
        <a:srgbClr val="1C0C78"/>
      </a:dk2>
      <a:lt2>
        <a:srgbClr val="414141"/>
      </a:lt2>
      <a:accent1>
        <a:srgbClr val="000000"/>
      </a:accent1>
      <a:accent2>
        <a:srgbClr val="FFFFFF"/>
      </a:accent2>
      <a:accent3>
        <a:srgbClr val="1C0C78"/>
      </a:accent3>
      <a:accent4>
        <a:srgbClr val="414141"/>
      </a:accent4>
      <a:accent5>
        <a:srgbClr val="C86400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3.xml><?xml version="1.0" encoding="utf-8"?>
<a:theme xmlns:a="http://schemas.openxmlformats.org/drawingml/2006/main" name="1_TGIC">
  <a:themeElements>
    <a:clrScheme name="TIGC">
      <a:dk1>
        <a:sysClr val="windowText" lastClr="000000"/>
      </a:dk1>
      <a:lt1>
        <a:sysClr val="window" lastClr="FFFFFF"/>
      </a:lt1>
      <a:dk2>
        <a:srgbClr val="1C0C78"/>
      </a:dk2>
      <a:lt2>
        <a:srgbClr val="414141"/>
      </a:lt2>
      <a:accent1>
        <a:srgbClr val="000000"/>
      </a:accent1>
      <a:accent2>
        <a:srgbClr val="FFFFFF"/>
      </a:accent2>
      <a:accent3>
        <a:srgbClr val="1C0C78"/>
      </a:accent3>
      <a:accent4>
        <a:srgbClr val="414141"/>
      </a:accent4>
      <a:accent5>
        <a:srgbClr val="C86400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Global Template">
  <a:themeElements>
    <a:clrScheme name="Global Template 11">
      <a:dk1>
        <a:srgbClr val="FF0000"/>
      </a:dk1>
      <a:lt1>
        <a:srgbClr val="FFFFFF"/>
      </a:lt1>
      <a:dk2>
        <a:srgbClr val="000066"/>
      </a:dk2>
      <a:lt2>
        <a:srgbClr val="FFFFFF"/>
      </a:lt2>
      <a:accent1>
        <a:srgbClr val="0000FF"/>
      </a:accent1>
      <a:accent2>
        <a:srgbClr val="3399FF"/>
      </a:accent2>
      <a:accent3>
        <a:srgbClr val="AAAAB8"/>
      </a:accent3>
      <a:accent4>
        <a:srgbClr val="DADADA"/>
      </a:accent4>
      <a:accent5>
        <a:srgbClr val="AAAAFF"/>
      </a:accent5>
      <a:accent6>
        <a:srgbClr val="2D8AE7"/>
      </a:accent6>
      <a:hlink>
        <a:srgbClr val="C0C0C0"/>
      </a:hlink>
      <a:folHlink>
        <a:srgbClr val="777777"/>
      </a:folHlink>
    </a:clrScheme>
    <a:fontScheme name="Global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a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8">
        <a:dk1>
          <a:srgbClr val="FAFD00"/>
        </a:dk1>
        <a:lt1>
          <a:srgbClr val="FFFFFF"/>
        </a:lt1>
        <a:dk2>
          <a:srgbClr val="1E2D7A"/>
        </a:dk2>
        <a:lt2>
          <a:srgbClr val="EAEC5E"/>
        </a:lt2>
        <a:accent1>
          <a:srgbClr val="FE9B03"/>
        </a:accent1>
        <a:accent2>
          <a:srgbClr val="000000"/>
        </a:accent2>
        <a:accent3>
          <a:srgbClr val="ABADBE"/>
        </a:accent3>
        <a:accent4>
          <a:srgbClr val="DADADA"/>
        </a:accent4>
        <a:accent5>
          <a:srgbClr val="FECBAA"/>
        </a:accent5>
        <a:accent6>
          <a:srgbClr val="000000"/>
        </a:accent6>
        <a:hlink>
          <a:srgbClr val="FFFFFF"/>
        </a:hlink>
        <a:folHlink>
          <a:srgbClr val="FC01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9">
        <a:dk1>
          <a:srgbClr val="FFFFFF"/>
        </a:dk1>
        <a:lt1>
          <a:srgbClr val="FFFFFF"/>
        </a:lt1>
        <a:dk2>
          <a:srgbClr val="1E2D7A"/>
        </a:dk2>
        <a:lt2>
          <a:srgbClr val="FFFFFF"/>
        </a:lt2>
        <a:accent1>
          <a:srgbClr val="FE9B03"/>
        </a:accent1>
        <a:accent2>
          <a:srgbClr val="000000"/>
        </a:accent2>
        <a:accent3>
          <a:srgbClr val="ABADBE"/>
        </a:accent3>
        <a:accent4>
          <a:srgbClr val="DADADA"/>
        </a:accent4>
        <a:accent5>
          <a:srgbClr val="FECBAA"/>
        </a:accent5>
        <a:accent6>
          <a:srgbClr val="000000"/>
        </a:accent6>
        <a:hlink>
          <a:srgbClr val="FFFFFF"/>
        </a:hlink>
        <a:folHlink>
          <a:srgbClr val="FC01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10">
        <a:dk1>
          <a:srgbClr val="B2B2B2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0066FF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11">
        <a:dk1>
          <a:srgbClr val="FF0000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C0C0C0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12">
        <a:dk1>
          <a:srgbClr val="B2B2B2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C0C0C0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ccs_powerpoint">
  <a:themeElements>
    <a:clrScheme name="1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ccs_powerpoint">
  <a:themeElements>
    <a:clrScheme name="2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Default Design">
  <a:themeElements>
    <a:clrScheme name="">
      <a:dk1>
        <a:srgbClr val="292929"/>
      </a:dk1>
      <a:lt1>
        <a:srgbClr val="FFFFFF"/>
      </a:lt1>
      <a:dk2>
        <a:srgbClr val="939905"/>
      </a:dk2>
      <a:lt2>
        <a:srgbClr val="C0C0C0"/>
      </a:lt2>
      <a:accent1>
        <a:srgbClr val="440D69"/>
      </a:accent1>
      <a:accent2>
        <a:srgbClr val="D7940F"/>
      </a:accent2>
      <a:accent3>
        <a:srgbClr val="FFFFFF"/>
      </a:accent3>
      <a:accent4>
        <a:srgbClr val="212121"/>
      </a:accent4>
      <a:accent5>
        <a:srgbClr val="B0AAB9"/>
      </a:accent5>
      <a:accent6>
        <a:srgbClr val="C3860C"/>
      </a:accent6>
      <a:hlink>
        <a:srgbClr val="FF4B0D"/>
      </a:hlink>
      <a:folHlink>
        <a:srgbClr val="008AA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Office Theme">
  <a:themeElements>
    <a:clrScheme name="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Default Design">
  <a:themeElements>
    <a:clrScheme name="">
      <a:dk1>
        <a:srgbClr val="292929"/>
      </a:dk1>
      <a:lt1>
        <a:srgbClr val="FFFFFF"/>
      </a:lt1>
      <a:dk2>
        <a:srgbClr val="939905"/>
      </a:dk2>
      <a:lt2>
        <a:srgbClr val="C0C0C0"/>
      </a:lt2>
      <a:accent1>
        <a:srgbClr val="440D69"/>
      </a:accent1>
      <a:accent2>
        <a:srgbClr val="D7940F"/>
      </a:accent2>
      <a:accent3>
        <a:srgbClr val="FFFFFF"/>
      </a:accent3>
      <a:accent4>
        <a:srgbClr val="212121"/>
      </a:accent4>
      <a:accent5>
        <a:srgbClr val="B0AAB9"/>
      </a:accent5>
      <a:accent6>
        <a:srgbClr val="C3860C"/>
      </a:accent6>
      <a:hlink>
        <a:srgbClr val="FF4B0D"/>
      </a:hlink>
      <a:folHlink>
        <a:srgbClr val="008AAB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ccs_powerpoint">
  <a:themeElements>
    <a:clrScheme name="3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ccs_powerpoint">
  <a:themeElements>
    <a:clrScheme name="6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ccs_powerpoint">
  <a:themeElements>
    <a:clrScheme name="4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Azure">
  <a:themeElements>
    <a:clrScheme name="1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1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Azure">
  <a:themeElements>
    <a:clrScheme name="2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2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_Azure">
  <a:themeElements>
    <a:clrScheme name="3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3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4_Azure">
  <a:themeElements>
    <a:clrScheme name="4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4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5_Azure">
  <a:themeElements>
    <a:clrScheme name="5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5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6_Azure">
  <a:themeElements>
    <a:clrScheme name="6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6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7_Azure">
  <a:themeElements>
    <a:clrScheme name="7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7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8_Azure">
  <a:themeElements>
    <a:clrScheme name="8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8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9_Azure">
  <a:themeElements>
    <a:clrScheme name="9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9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ll  ACS">
  <a:themeElements>
    <a:clrScheme name="Bell  ACS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Bell  AC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ll  ACS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0_Azure">
  <a:themeElements>
    <a:clrScheme name="10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10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1_Azure">
  <a:themeElements>
    <a:clrScheme name="11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11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2_Azure">
  <a:themeElements>
    <a:clrScheme name="12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12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8_Office Theme">
  <a:themeElements>
    <a:clrScheme name="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9_Office Theme">
  <a:themeElements>
    <a:clrScheme name="9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0_Office Theme">
  <a:themeElements>
    <a:clrScheme name="10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1_Office Theme">
  <a:themeElements>
    <a:clrScheme name="1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2_Office Theme">
  <a:themeElements>
    <a:clrScheme name="1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">
      <a:dk1>
        <a:srgbClr val="292929"/>
      </a:dk1>
      <a:lt1>
        <a:srgbClr val="FFFFFF"/>
      </a:lt1>
      <a:dk2>
        <a:srgbClr val="939905"/>
      </a:dk2>
      <a:lt2>
        <a:srgbClr val="C0C0C0"/>
      </a:lt2>
      <a:accent1>
        <a:srgbClr val="440D69"/>
      </a:accent1>
      <a:accent2>
        <a:srgbClr val="D7940F"/>
      </a:accent2>
      <a:accent3>
        <a:srgbClr val="FFFFFF"/>
      </a:accent3>
      <a:accent4>
        <a:srgbClr val="212121"/>
      </a:accent4>
      <a:accent5>
        <a:srgbClr val="B0AAB9"/>
      </a:accent5>
      <a:accent6>
        <a:srgbClr val="C3860C"/>
      </a:accent6>
      <a:hlink>
        <a:srgbClr val="FF4B0D"/>
      </a:hlink>
      <a:folHlink>
        <a:srgbClr val="008A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4_Office Theme">
  <a:themeElements>
    <a:clrScheme name="1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5_Office Theme">
  <a:themeElements>
    <a:clrScheme name="1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6_Office Theme">
  <a:themeElements>
    <a:clrScheme name="1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7_Office Theme">
  <a:themeElements>
    <a:clrScheme name="1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1_Blank">
  <a:themeElements>
    <a:clrScheme name="">
      <a:dk1>
        <a:srgbClr val="442359"/>
      </a:dk1>
      <a:lt1>
        <a:srgbClr val="FFFFFF"/>
      </a:lt1>
      <a:dk2>
        <a:srgbClr val="EAAF0F"/>
      </a:dk2>
      <a:lt2>
        <a:srgbClr val="FFFFFF"/>
      </a:lt2>
      <a:accent1>
        <a:srgbClr val="8977BA"/>
      </a:accent1>
      <a:accent2>
        <a:srgbClr val="EAAF0F"/>
      </a:accent2>
      <a:accent3>
        <a:srgbClr val="FFFFFF"/>
      </a:accent3>
      <a:accent4>
        <a:srgbClr val="391C4B"/>
      </a:accent4>
      <a:accent5>
        <a:srgbClr val="C4BDD9"/>
      </a:accent5>
      <a:accent6>
        <a:srgbClr val="D49E0C"/>
      </a:accent6>
      <a:hlink>
        <a:srgbClr val="442359"/>
      </a:hlink>
      <a:folHlink>
        <a:srgbClr val="D3CFAC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442359"/>
        </a:dk1>
        <a:lt1>
          <a:srgbClr val="FFFFFF"/>
        </a:lt1>
        <a:dk2>
          <a:srgbClr val="EAAF0F"/>
        </a:dk2>
        <a:lt2>
          <a:srgbClr val="D3CFAC"/>
        </a:lt2>
        <a:accent1>
          <a:srgbClr val="8977BA"/>
        </a:accent1>
        <a:accent2>
          <a:srgbClr val="EAAF0F"/>
        </a:accent2>
        <a:accent3>
          <a:srgbClr val="FFFFFF"/>
        </a:accent3>
        <a:accent4>
          <a:srgbClr val="391C4B"/>
        </a:accent4>
        <a:accent5>
          <a:srgbClr val="C4BDD9"/>
        </a:accent5>
        <a:accent6>
          <a:srgbClr val="D49E0C"/>
        </a:accent6>
        <a:hlink>
          <a:srgbClr val="442359"/>
        </a:hlink>
        <a:folHlink>
          <a:srgbClr val="D3C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_Blank Presentation">
  <a:themeElements>
    <a:clrScheme name="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5_Blank Presentation">
  <a:themeElements>
    <a:clrScheme name="5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6_Blank Presentation">
  <a:themeElements>
    <a:clrScheme name="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7_Blank Presentation">
  <a:themeElements>
    <a:clrScheme name="7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cs_powerpoint">
  <a:themeElements>
    <a:clrScheme name="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8_Blank Presentation">
  <a:themeElements>
    <a:clrScheme name="8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9_Blank Presentation">
  <a:themeElements>
    <a:clrScheme name="9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10_Blank Presentation">
  <a:themeElements>
    <a:clrScheme name="10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1_Blank Presentation">
  <a:themeElements>
    <a:clrScheme name="1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12_Blank Presentation">
  <a:themeElements>
    <a:clrScheme name="1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13_Blank Presentation">
  <a:themeElements>
    <a:clrScheme name="1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14_Blank Presentation">
  <a:themeElements>
    <a:clrScheme name="1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15_Blank Presentation">
  <a:themeElements>
    <a:clrScheme name="15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16_Blank Presentation">
  <a:themeElements>
    <a:clrScheme name="1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17_Blank Presentation">
  <a:themeElements>
    <a:clrScheme name="17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18_Blank Presentation">
  <a:themeElements>
    <a:clrScheme name="18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19_Blank Presentation">
  <a:themeElements>
    <a:clrScheme name="19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9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20_Blank Presentation">
  <a:themeElements>
    <a:clrScheme name="20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21_Blank Presentation">
  <a:themeElements>
    <a:clrScheme name="2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22_Blank Presentation">
  <a:themeElements>
    <a:clrScheme name="2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24_Blank Presentation">
  <a:themeElements>
    <a:clrScheme name="2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25_Blank Presentation">
  <a:themeElements>
    <a:clrScheme name="25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5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26_Blank Presentation">
  <a:themeElements>
    <a:clrScheme name="2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1_Global Template">
  <a:themeElements>
    <a:clrScheme name="1_Global Template 11">
      <a:dk1>
        <a:srgbClr val="FF0000"/>
      </a:dk1>
      <a:lt1>
        <a:srgbClr val="FFFFFF"/>
      </a:lt1>
      <a:dk2>
        <a:srgbClr val="000066"/>
      </a:dk2>
      <a:lt2>
        <a:srgbClr val="FFFFFF"/>
      </a:lt2>
      <a:accent1>
        <a:srgbClr val="0000FF"/>
      </a:accent1>
      <a:accent2>
        <a:srgbClr val="3399FF"/>
      </a:accent2>
      <a:accent3>
        <a:srgbClr val="AAAAB8"/>
      </a:accent3>
      <a:accent4>
        <a:srgbClr val="DADADA"/>
      </a:accent4>
      <a:accent5>
        <a:srgbClr val="AAAAFF"/>
      </a:accent5>
      <a:accent6>
        <a:srgbClr val="2D8AE7"/>
      </a:accent6>
      <a:hlink>
        <a:srgbClr val="C0C0C0"/>
      </a:hlink>
      <a:folHlink>
        <a:srgbClr val="777777"/>
      </a:folHlink>
    </a:clrScheme>
    <a:fontScheme name="1_Global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loba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8">
        <a:dk1>
          <a:srgbClr val="FAFD00"/>
        </a:dk1>
        <a:lt1>
          <a:srgbClr val="FFFFFF"/>
        </a:lt1>
        <a:dk2>
          <a:srgbClr val="1E2D7A"/>
        </a:dk2>
        <a:lt2>
          <a:srgbClr val="EAEC5E"/>
        </a:lt2>
        <a:accent1>
          <a:srgbClr val="FE9B03"/>
        </a:accent1>
        <a:accent2>
          <a:srgbClr val="000000"/>
        </a:accent2>
        <a:accent3>
          <a:srgbClr val="ABADBE"/>
        </a:accent3>
        <a:accent4>
          <a:srgbClr val="DADADA"/>
        </a:accent4>
        <a:accent5>
          <a:srgbClr val="FECBAA"/>
        </a:accent5>
        <a:accent6>
          <a:srgbClr val="000000"/>
        </a:accent6>
        <a:hlink>
          <a:srgbClr val="FFFFFF"/>
        </a:hlink>
        <a:folHlink>
          <a:srgbClr val="FC01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Template 9">
        <a:dk1>
          <a:srgbClr val="FFFFFF"/>
        </a:dk1>
        <a:lt1>
          <a:srgbClr val="FFFFFF"/>
        </a:lt1>
        <a:dk2>
          <a:srgbClr val="1E2D7A"/>
        </a:dk2>
        <a:lt2>
          <a:srgbClr val="FFFFFF"/>
        </a:lt2>
        <a:accent1>
          <a:srgbClr val="FE9B03"/>
        </a:accent1>
        <a:accent2>
          <a:srgbClr val="000000"/>
        </a:accent2>
        <a:accent3>
          <a:srgbClr val="ABADBE"/>
        </a:accent3>
        <a:accent4>
          <a:srgbClr val="DADADA"/>
        </a:accent4>
        <a:accent5>
          <a:srgbClr val="FECBAA"/>
        </a:accent5>
        <a:accent6>
          <a:srgbClr val="000000"/>
        </a:accent6>
        <a:hlink>
          <a:srgbClr val="FFFFFF"/>
        </a:hlink>
        <a:folHlink>
          <a:srgbClr val="FC01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Template 10">
        <a:dk1>
          <a:srgbClr val="B2B2B2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0066FF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Template 11">
        <a:dk1>
          <a:srgbClr val="FF0000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C0C0C0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Template 12">
        <a:dk1>
          <a:srgbClr val="B2B2B2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C0C0C0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7_ccs_powerpoint">
  <a:themeElements>
    <a:clrScheme name="7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8_ccs_powerpoint">
  <a:themeElements>
    <a:clrScheme name="8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9_ccs_powerpoint">
  <a:themeElements>
    <a:clrScheme name="9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3_Default Design">
  <a:themeElements>
    <a:clrScheme name="">
      <a:dk1>
        <a:srgbClr val="292929"/>
      </a:dk1>
      <a:lt1>
        <a:srgbClr val="FFFFFF"/>
      </a:lt1>
      <a:dk2>
        <a:srgbClr val="939905"/>
      </a:dk2>
      <a:lt2>
        <a:srgbClr val="C0C0C0"/>
      </a:lt2>
      <a:accent1>
        <a:srgbClr val="440D69"/>
      </a:accent1>
      <a:accent2>
        <a:srgbClr val="D7940F"/>
      </a:accent2>
      <a:accent3>
        <a:srgbClr val="FFFFFF"/>
      </a:accent3>
      <a:accent4>
        <a:srgbClr val="212121"/>
      </a:accent4>
      <a:accent5>
        <a:srgbClr val="B0AAB9"/>
      </a:accent5>
      <a:accent6>
        <a:srgbClr val="C3860C"/>
      </a:accent6>
      <a:hlink>
        <a:srgbClr val="FF4B0D"/>
      </a:hlink>
      <a:folHlink>
        <a:srgbClr val="008AAB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27_Blank Presentation">
  <a:themeElements>
    <a:clrScheme name="27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28_Blank Presentation">
  <a:themeElements>
    <a:clrScheme name="28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8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8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29_Blank Presentation">
  <a:themeElements>
    <a:clrScheme name="29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9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30_Blank Presentation">
  <a:themeElements>
    <a:clrScheme name="30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0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0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31_Blank Presentation">
  <a:themeElements>
    <a:clrScheme name="3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32_Blank Presentation">
  <a:themeElements>
    <a:clrScheme name="3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33_Blank Presentation">
  <a:themeElements>
    <a:clrScheme name="3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">
      <a:dk1>
        <a:srgbClr val="442359"/>
      </a:dk1>
      <a:lt1>
        <a:srgbClr val="FFFFFF"/>
      </a:lt1>
      <a:dk2>
        <a:srgbClr val="EAAF0F"/>
      </a:dk2>
      <a:lt2>
        <a:srgbClr val="FFFFFF"/>
      </a:lt2>
      <a:accent1>
        <a:srgbClr val="8977BA"/>
      </a:accent1>
      <a:accent2>
        <a:srgbClr val="EAAF0F"/>
      </a:accent2>
      <a:accent3>
        <a:srgbClr val="FFFFFF"/>
      </a:accent3>
      <a:accent4>
        <a:srgbClr val="391C4B"/>
      </a:accent4>
      <a:accent5>
        <a:srgbClr val="C4BDD9"/>
      </a:accent5>
      <a:accent6>
        <a:srgbClr val="D49E0C"/>
      </a:accent6>
      <a:hlink>
        <a:srgbClr val="442359"/>
      </a:hlink>
      <a:folHlink>
        <a:srgbClr val="D3CFAC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442359"/>
        </a:dk1>
        <a:lt1>
          <a:srgbClr val="FFFFFF"/>
        </a:lt1>
        <a:dk2>
          <a:srgbClr val="EAAF0F"/>
        </a:dk2>
        <a:lt2>
          <a:srgbClr val="D3CFAC"/>
        </a:lt2>
        <a:accent1>
          <a:srgbClr val="8977BA"/>
        </a:accent1>
        <a:accent2>
          <a:srgbClr val="EAAF0F"/>
        </a:accent2>
        <a:accent3>
          <a:srgbClr val="FFFFFF"/>
        </a:accent3>
        <a:accent4>
          <a:srgbClr val="391C4B"/>
        </a:accent4>
        <a:accent5>
          <a:srgbClr val="C4BDD9"/>
        </a:accent5>
        <a:accent6>
          <a:srgbClr val="D49E0C"/>
        </a:accent6>
        <a:hlink>
          <a:srgbClr val="442359"/>
        </a:hlink>
        <a:folHlink>
          <a:srgbClr val="D3C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34_Blank Presentation">
  <a:themeElements>
    <a:clrScheme name="3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35_Blank Presentation">
  <a:themeElements>
    <a:clrScheme name="35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5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36_Blank Presentation">
  <a:themeElements>
    <a:clrScheme name="3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37_Blank Presentation">
  <a:themeElements>
    <a:clrScheme name="37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38_Blank Presentation">
  <a:themeElements>
    <a:clrScheme name="38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8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8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23_Blank Presentation">
  <a:themeElements>
    <a:clrScheme name="2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C0C78"/>
      </a:dk2>
      <a:lt2>
        <a:srgbClr val="414141"/>
      </a:lt2>
      <a:accent1>
        <a:srgbClr val="000000"/>
      </a:accent1>
      <a:accent2>
        <a:srgbClr val="FFFFFF"/>
      </a:accent2>
      <a:accent3>
        <a:srgbClr val="FFFFFF"/>
      </a:accent3>
      <a:accent4>
        <a:srgbClr val="000000"/>
      </a:accent4>
      <a:accent5>
        <a:srgbClr val="AAAAAA"/>
      </a:accent5>
      <a:accent6>
        <a:srgbClr val="E7E7E7"/>
      </a:accent6>
      <a:hlink>
        <a:srgbClr val="FFFFFF"/>
      </a:hlink>
      <a:folHlink>
        <a:srgbClr val="FFFFFF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C0C78"/>
        </a:dk2>
        <a:lt2>
          <a:srgbClr val="414141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C0C78"/>
      </a:dk2>
      <a:lt2>
        <a:srgbClr val="414141"/>
      </a:lt2>
      <a:accent1>
        <a:srgbClr val="000000"/>
      </a:accent1>
      <a:accent2>
        <a:srgbClr val="FFFFFF"/>
      </a:accent2>
      <a:accent3>
        <a:srgbClr val="FFFFFF"/>
      </a:accent3>
      <a:accent4>
        <a:srgbClr val="000000"/>
      </a:accent4>
      <a:accent5>
        <a:srgbClr val="AAAAAA"/>
      </a:accent5>
      <a:accent6>
        <a:srgbClr val="E7E7E7"/>
      </a:accent6>
      <a:hlink>
        <a:srgbClr val="FFFFFF"/>
      </a:hlink>
      <a:folHlink>
        <a:srgbClr val="FFFFFF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C0C78"/>
        </a:dk2>
        <a:lt2>
          <a:srgbClr val="414141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C0C78"/>
      </a:dk2>
      <a:lt2>
        <a:srgbClr val="414141"/>
      </a:lt2>
      <a:accent1>
        <a:srgbClr val="000000"/>
      </a:accent1>
      <a:accent2>
        <a:srgbClr val="FFFFFF"/>
      </a:accent2>
      <a:accent3>
        <a:srgbClr val="FFFFFF"/>
      </a:accent3>
      <a:accent4>
        <a:srgbClr val="000000"/>
      </a:accent4>
      <a:accent5>
        <a:srgbClr val="AAAAAA"/>
      </a:accent5>
      <a:accent6>
        <a:srgbClr val="E7E7E7"/>
      </a:accent6>
      <a:hlink>
        <a:srgbClr val="FFFFFF"/>
      </a:hlink>
      <a:folHlink>
        <a:srgbClr val="FFFFFF"/>
      </a:folHlink>
    </a:clrScheme>
    <a:fontScheme name="3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C0C78"/>
        </a:dk2>
        <a:lt2>
          <a:srgbClr val="414141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TGIC">
  <a:themeElements>
    <a:clrScheme name="TIGC">
      <a:dk1>
        <a:sysClr val="windowText" lastClr="000000"/>
      </a:dk1>
      <a:lt1>
        <a:sysClr val="window" lastClr="FFFFFF"/>
      </a:lt1>
      <a:dk2>
        <a:srgbClr val="1C0C78"/>
      </a:dk2>
      <a:lt2>
        <a:srgbClr val="414141"/>
      </a:lt2>
      <a:accent1>
        <a:srgbClr val="000000"/>
      </a:accent1>
      <a:accent2>
        <a:srgbClr val="FFFFFF"/>
      </a:accent2>
      <a:accent3>
        <a:srgbClr val="1C0C78"/>
      </a:accent3>
      <a:accent4>
        <a:srgbClr val="414141"/>
      </a:accent4>
      <a:accent5>
        <a:srgbClr val="C86400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CCS">
  <a:themeElements>
    <a:clrScheme name="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13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3.xml><?xml version="1.0" encoding="utf-8"?>
<a:theme xmlns:a="http://schemas.openxmlformats.org/drawingml/2006/main" name="2_Blank">
  <a:themeElements>
    <a:clrScheme name="AZ Clear Blank">
      <a:dk1>
        <a:srgbClr val="442359"/>
      </a:dk1>
      <a:lt1>
        <a:srgbClr val="FFFFFF"/>
      </a:lt1>
      <a:dk2>
        <a:srgbClr val="EAAF0F"/>
      </a:dk2>
      <a:lt2>
        <a:srgbClr val="FFFFFF"/>
      </a:lt2>
      <a:accent1>
        <a:srgbClr val="8977BA"/>
      </a:accent1>
      <a:accent2>
        <a:srgbClr val="EAAF0F"/>
      </a:accent2>
      <a:accent3>
        <a:srgbClr val="442359"/>
      </a:accent3>
      <a:accent4>
        <a:srgbClr val="26686D"/>
      </a:accent4>
      <a:accent5>
        <a:srgbClr val="D3CFAC"/>
      </a:accent5>
      <a:accent6>
        <a:srgbClr val="EAAF0F"/>
      </a:accent6>
      <a:hlink>
        <a:srgbClr val="442359"/>
      </a:hlink>
      <a:folHlink>
        <a:srgbClr val="D3CFA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442359"/>
        </a:dk1>
        <a:lt1>
          <a:srgbClr val="FFFFFF"/>
        </a:lt1>
        <a:dk2>
          <a:srgbClr val="EAAF0F"/>
        </a:dk2>
        <a:lt2>
          <a:srgbClr val="D3CFAC"/>
        </a:lt2>
        <a:accent1>
          <a:srgbClr val="8977BA"/>
        </a:accent1>
        <a:accent2>
          <a:srgbClr val="EAAF0F"/>
        </a:accent2>
        <a:accent3>
          <a:srgbClr val="FFFFFF"/>
        </a:accent3>
        <a:accent4>
          <a:srgbClr val="391C4B"/>
        </a:accent4>
        <a:accent5>
          <a:srgbClr val="C4BDD9"/>
        </a:accent5>
        <a:accent6>
          <a:srgbClr val="D49E0C"/>
        </a:accent6>
        <a:hlink>
          <a:srgbClr val="442359"/>
        </a:hlink>
        <a:folHlink>
          <a:srgbClr val="D3C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3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4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2_Global Template">
  <a:themeElements>
    <a:clrScheme name="Global Template 11">
      <a:dk1>
        <a:srgbClr val="FF0000"/>
      </a:dk1>
      <a:lt1>
        <a:srgbClr val="FFFFFF"/>
      </a:lt1>
      <a:dk2>
        <a:srgbClr val="000066"/>
      </a:dk2>
      <a:lt2>
        <a:srgbClr val="FFFFFF"/>
      </a:lt2>
      <a:accent1>
        <a:srgbClr val="0000FF"/>
      </a:accent1>
      <a:accent2>
        <a:srgbClr val="3399FF"/>
      </a:accent2>
      <a:accent3>
        <a:srgbClr val="AAAAB8"/>
      </a:accent3>
      <a:accent4>
        <a:srgbClr val="DADADA"/>
      </a:accent4>
      <a:accent5>
        <a:srgbClr val="AAAAFF"/>
      </a:accent5>
      <a:accent6>
        <a:srgbClr val="2D8AE7"/>
      </a:accent6>
      <a:hlink>
        <a:srgbClr val="C0C0C0"/>
      </a:hlink>
      <a:folHlink>
        <a:srgbClr val="777777"/>
      </a:folHlink>
    </a:clrScheme>
    <a:fontScheme name="Global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3527" tIns="46763" rIns="93527" bIns="46763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3527" tIns="46763" rIns="93527" bIns="46763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Globa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8">
        <a:dk1>
          <a:srgbClr val="FAFD00"/>
        </a:dk1>
        <a:lt1>
          <a:srgbClr val="FFFFFF"/>
        </a:lt1>
        <a:dk2>
          <a:srgbClr val="1E2D7A"/>
        </a:dk2>
        <a:lt2>
          <a:srgbClr val="EAEC5E"/>
        </a:lt2>
        <a:accent1>
          <a:srgbClr val="FE9B03"/>
        </a:accent1>
        <a:accent2>
          <a:srgbClr val="000000"/>
        </a:accent2>
        <a:accent3>
          <a:srgbClr val="ABADBE"/>
        </a:accent3>
        <a:accent4>
          <a:srgbClr val="DADADA"/>
        </a:accent4>
        <a:accent5>
          <a:srgbClr val="FECBAA"/>
        </a:accent5>
        <a:accent6>
          <a:srgbClr val="000000"/>
        </a:accent6>
        <a:hlink>
          <a:srgbClr val="FFFFFF"/>
        </a:hlink>
        <a:folHlink>
          <a:srgbClr val="FC01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9">
        <a:dk1>
          <a:srgbClr val="FFFFFF"/>
        </a:dk1>
        <a:lt1>
          <a:srgbClr val="FFFFFF"/>
        </a:lt1>
        <a:dk2>
          <a:srgbClr val="1E2D7A"/>
        </a:dk2>
        <a:lt2>
          <a:srgbClr val="FFFFFF"/>
        </a:lt2>
        <a:accent1>
          <a:srgbClr val="FE9B03"/>
        </a:accent1>
        <a:accent2>
          <a:srgbClr val="000000"/>
        </a:accent2>
        <a:accent3>
          <a:srgbClr val="ABADBE"/>
        </a:accent3>
        <a:accent4>
          <a:srgbClr val="DADADA"/>
        </a:accent4>
        <a:accent5>
          <a:srgbClr val="FECBAA"/>
        </a:accent5>
        <a:accent6>
          <a:srgbClr val="000000"/>
        </a:accent6>
        <a:hlink>
          <a:srgbClr val="FFFFFF"/>
        </a:hlink>
        <a:folHlink>
          <a:srgbClr val="FC01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10">
        <a:dk1>
          <a:srgbClr val="B2B2B2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0066FF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11">
        <a:dk1>
          <a:srgbClr val="FF0000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C0C0C0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12">
        <a:dk1>
          <a:srgbClr val="B2B2B2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C0C0C0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10_ccs_powerpoint">
  <a:themeElements>
    <a:clrScheme name="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11_ccs_powerpoint">
  <a:themeElements>
    <a:clrScheme name="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4_Default Design">
  <a:themeElements>
    <a:clrScheme name="">
      <a:dk1>
        <a:srgbClr val="292929"/>
      </a:dk1>
      <a:lt1>
        <a:srgbClr val="FFFFFF"/>
      </a:lt1>
      <a:dk2>
        <a:srgbClr val="939905"/>
      </a:dk2>
      <a:lt2>
        <a:srgbClr val="C0C0C0"/>
      </a:lt2>
      <a:accent1>
        <a:srgbClr val="440D69"/>
      </a:accent1>
      <a:accent2>
        <a:srgbClr val="D7940F"/>
      </a:accent2>
      <a:accent3>
        <a:srgbClr val="FFFFFF"/>
      </a:accent3>
      <a:accent4>
        <a:srgbClr val="212121"/>
      </a:accent4>
      <a:accent5>
        <a:srgbClr val="B0AAB9"/>
      </a:accent5>
      <a:accent6>
        <a:srgbClr val="C3860C"/>
      </a:accent6>
      <a:hlink>
        <a:srgbClr val="FF4B0D"/>
      </a:hlink>
      <a:folHlink>
        <a:srgbClr val="008A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1033</Words>
  <Application>Microsoft Office PowerPoint</Application>
  <PresentationFormat>On-screen Show (4:3)</PresentationFormat>
  <Paragraphs>204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103</vt:i4>
      </vt:variant>
      <vt:variant>
        <vt:lpstr>Slide Titles</vt:lpstr>
      </vt:variant>
      <vt:variant>
        <vt:i4>22</vt:i4>
      </vt:variant>
    </vt:vector>
  </HeadingPairs>
  <TitlesOfParts>
    <vt:vector size="125" baseType="lpstr">
      <vt:lpstr>5_ccs_powerpoint</vt:lpstr>
      <vt:lpstr>6_ccs_powerpoint</vt:lpstr>
      <vt:lpstr>Bell  ACS</vt:lpstr>
      <vt:lpstr>Default Design</vt:lpstr>
      <vt:lpstr>ccs_powerpoint</vt:lpstr>
      <vt:lpstr>Azure</vt:lpstr>
      <vt:lpstr>1_Office Theme</vt:lpstr>
      <vt:lpstr>Blank</vt:lpstr>
      <vt:lpstr>4_Office Theme</vt:lpstr>
      <vt:lpstr>Blank Presentation</vt:lpstr>
      <vt:lpstr>1_Blank Presentation</vt:lpstr>
      <vt:lpstr>Global Template</vt:lpstr>
      <vt:lpstr>1_ccs_powerpoint</vt:lpstr>
      <vt:lpstr>2_ccs_powerpoint</vt:lpstr>
      <vt:lpstr>1_Default Design</vt:lpstr>
      <vt:lpstr>2_Blank Presentation</vt:lpstr>
      <vt:lpstr>6_Office Theme</vt:lpstr>
      <vt:lpstr>2_Default Design</vt:lpstr>
      <vt:lpstr>3_ccs_powerpoint</vt:lpstr>
      <vt:lpstr>4_ccs_powerpoint</vt:lpstr>
      <vt:lpstr>1_Azure</vt:lpstr>
      <vt:lpstr>2_Azure</vt:lpstr>
      <vt:lpstr>3_Azure</vt:lpstr>
      <vt:lpstr>4_Azure</vt:lpstr>
      <vt:lpstr>5_Azure</vt:lpstr>
      <vt:lpstr>6_Azure</vt:lpstr>
      <vt:lpstr>7_Azure</vt:lpstr>
      <vt:lpstr>8_Azure</vt:lpstr>
      <vt:lpstr>9_Azure</vt:lpstr>
      <vt:lpstr>10_Azure</vt:lpstr>
      <vt:lpstr>11_Azure</vt:lpstr>
      <vt:lpstr>12_Azure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1_Blank</vt:lpstr>
      <vt:lpstr>3_Blank Presentation</vt:lpstr>
      <vt:lpstr>4_Blank Presentation</vt:lpstr>
      <vt:lpstr>5_Blank Presentation</vt:lpstr>
      <vt:lpstr>6_Blank Presentation</vt:lpstr>
      <vt:lpstr>7_Blank Presentation</vt:lpstr>
      <vt:lpstr>8_Blank Presentation</vt:lpstr>
      <vt:lpstr>9_Blank Presentation</vt:lpstr>
      <vt:lpstr>10_Blank Presentation</vt:lpstr>
      <vt:lpstr>11_Blank Presentation</vt:lpstr>
      <vt:lpstr>12_Blank Presentation</vt:lpstr>
      <vt:lpstr>13_Blank Presentation</vt:lpstr>
      <vt:lpstr>14_Blank Presentation</vt:lpstr>
      <vt:lpstr>15_Blank Presentation</vt:lpstr>
      <vt:lpstr>16_Blank Presentation</vt:lpstr>
      <vt:lpstr>17_Blank Presentation</vt:lpstr>
      <vt:lpstr>18_Blank Presentation</vt:lpstr>
      <vt:lpstr>19_Blank Presentation</vt:lpstr>
      <vt:lpstr>20_Blank Presentation</vt:lpstr>
      <vt:lpstr>21_Blank Presentation</vt:lpstr>
      <vt:lpstr>22_Blank Presentation</vt:lpstr>
      <vt:lpstr>24_Blank Presentation</vt:lpstr>
      <vt:lpstr>25_Blank Presentation</vt:lpstr>
      <vt:lpstr>26_Blank Presentation</vt:lpstr>
      <vt:lpstr>1_Global Template</vt:lpstr>
      <vt:lpstr>7_ccs_powerpoint</vt:lpstr>
      <vt:lpstr>8_ccs_powerpoint</vt:lpstr>
      <vt:lpstr>9_ccs_powerpoint</vt:lpstr>
      <vt:lpstr>3_Default Design</vt:lpstr>
      <vt:lpstr>27_Blank Presentation</vt:lpstr>
      <vt:lpstr>28_Blank Presentation</vt:lpstr>
      <vt:lpstr>29_Blank Presentation</vt:lpstr>
      <vt:lpstr>30_Blank Presentation</vt:lpstr>
      <vt:lpstr>31_Blank Presentation</vt:lpstr>
      <vt:lpstr>32_Blank Presentation</vt:lpstr>
      <vt:lpstr>33_Blank Presentation</vt:lpstr>
      <vt:lpstr>34_Blank Presentation</vt:lpstr>
      <vt:lpstr>35_Blank Presentation</vt:lpstr>
      <vt:lpstr>36_Blank Presentation</vt:lpstr>
      <vt:lpstr>37_Blank Presentation</vt:lpstr>
      <vt:lpstr>38_Blank Presentation</vt:lpstr>
      <vt:lpstr>23_Blank Presentation</vt:lpstr>
      <vt:lpstr>Office Theme</vt:lpstr>
      <vt:lpstr>2_Office Theme</vt:lpstr>
      <vt:lpstr>3_Office Theme</vt:lpstr>
      <vt:lpstr>TGIC</vt:lpstr>
      <vt:lpstr>CCS</vt:lpstr>
      <vt:lpstr>13_Azure</vt:lpstr>
      <vt:lpstr>5_Office Theme</vt:lpstr>
      <vt:lpstr>2_Blank</vt:lpstr>
      <vt:lpstr>39_Blank Presentation</vt:lpstr>
      <vt:lpstr>40_Blank Presentation</vt:lpstr>
      <vt:lpstr>2_Global Template</vt:lpstr>
      <vt:lpstr>10_ccs_powerpoint</vt:lpstr>
      <vt:lpstr>11_ccs_powerpoint</vt:lpstr>
      <vt:lpstr>4_Default Design</vt:lpstr>
      <vt:lpstr>41_Blank Presentation</vt:lpstr>
      <vt:lpstr>18_Office Theme</vt:lpstr>
      <vt:lpstr>Presentation TIGC-2</vt:lpstr>
      <vt:lpstr>1_TGIC</vt:lpstr>
      <vt:lpstr>Canadian Cardiovascular Society  Antiplatelet Guidelines</vt:lpstr>
      <vt:lpstr>Objectives</vt:lpstr>
      <vt:lpstr>Case study no. 1</vt:lpstr>
      <vt:lpstr>Acute coronary stent thrombosis</vt:lpstr>
      <vt:lpstr>PowerPoint Presentation</vt:lpstr>
      <vt:lpstr>Management question</vt:lpstr>
      <vt:lpstr>Evidence</vt:lpstr>
      <vt:lpstr>Non-cardiac surgery in stented patients</vt:lpstr>
      <vt:lpstr>Recommendations</vt:lpstr>
      <vt:lpstr>What if?</vt:lpstr>
      <vt:lpstr>Timing of stent thrombosis after stopping AP drugs</vt:lpstr>
      <vt:lpstr>Case study no. 2</vt:lpstr>
      <vt:lpstr>Management question</vt:lpstr>
      <vt:lpstr>Evidence</vt:lpstr>
      <vt:lpstr>Evidence</vt:lpstr>
      <vt:lpstr>Recommendation</vt:lpstr>
      <vt:lpstr>What if?</vt:lpstr>
      <vt:lpstr>PowerPoint Presentation</vt:lpstr>
      <vt:lpstr>Antiplatelet therapy in patients taking ASA                and requiring surgery or procedure</vt:lpstr>
      <vt:lpstr>Antiplatelet therapy in patients taking ASA + clopidogrel                       and requiring surgery or procedure</vt:lpstr>
      <vt:lpstr>Relative risk of bleeding associated with common surgical and nonsurgical procedures</vt:lpstr>
      <vt:lpstr>PowerPoint Presentation</vt:lpstr>
    </vt:vector>
  </TitlesOfParts>
  <Company>Tattoo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Mia Morisset</dc:creator>
  <cp:lastModifiedBy>Kaytlin Mullen</cp:lastModifiedBy>
  <cp:revision>94</cp:revision>
  <dcterms:created xsi:type="dcterms:W3CDTF">2011-05-19T14:01:29Z</dcterms:created>
  <dcterms:modified xsi:type="dcterms:W3CDTF">2014-05-05T17:40:22Z</dcterms:modified>
</cp:coreProperties>
</file>