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5.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66.xml" ContentType="application/vnd.openxmlformats-officedocument.theme+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theme/theme67.xml" ContentType="application/vnd.openxmlformats-officedocument.theme+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68.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69.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theme/theme70.xml" ContentType="application/vnd.openxmlformats-officedocument.theme+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theme/theme71.xml" ContentType="application/vnd.openxmlformats-officedocument.theme+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72.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73.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74.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75.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theme/theme76.xml" ContentType="application/vnd.openxmlformats-officedocument.theme+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theme/theme77.xml" ContentType="application/vnd.openxmlformats-officedocument.theme+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theme/theme78.xml" ContentType="application/vnd.openxmlformats-officedocument.theme+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theme/theme79.xml" ContentType="application/vnd.openxmlformats-officedocument.theme+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theme/theme80.xml" ContentType="application/vnd.openxmlformats-officedocument.theme+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theme/theme81.xml" ContentType="application/vnd.openxmlformats-officedocument.theme+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theme/theme82.xml" ContentType="application/vnd.openxmlformats-officedocument.theme+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theme/theme83.xml" ContentType="application/vnd.openxmlformats-officedocument.theme+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theme/theme84.xml" ContentType="application/vnd.openxmlformats-officedocument.theme+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theme/theme85.xml" ContentType="application/vnd.openxmlformats-officedocument.theme+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 id="2147483669" r:id="rId2"/>
    <p:sldMasterId id="2147483670" r:id="rId3"/>
    <p:sldMasterId id="2147483671" r:id="rId4"/>
    <p:sldMasterId id="2147483672" r:id="rId5"/>
    <p:sldMasterId id="2147483673" r:id="rId6"/>
    <p:sldMasterId id="2147483674" r:id="rId7"/>
    <p:sldMasterId id="2147483675" r:id="rId8"/>
    <p:sldMasterId id="2147483676" r:id="rId9"/>
    <p:sldMasterId id="2147483677" r:id="rId10"/>
    <p:sldMasterId id="2147483678" r:id="rId11"/>
    <p:sldMasterId id="2147483679" r:id="rId12"/>
    <p:sldMasterId id="2147483680" r:id="rId13"/>
    <p:sldMasterId id="2147483681" r:id="rId14"/>
    <p:sldMasterId id="2147483682" r:id="rId15"/>
    <p:sldMasterId id="2147483683" r:id="rId16"/>
    <p:sldMasterId id="2147483684" r:id="rId17"/>
    <p:sldMasterId id="2147483685" r:id="rId18"/>
    <p:sldMasterId id="2147483686" r:id="rId19"/>
    <p:sldMasterId id="2147483687" r:id="rId20"/>
    <p:sldMasterId id="2147483688" r:id="rId21"/>
    <p:sldMasterId id="2147483689" r:id="rId22"/>
    <p:sldMasterId id="2147483690" r:id="rId23"/>
    <p:sldMasterId id="2147483691" r:id="rId24"/>
    <p:sldMasterId id="2147483692" r:id="rId25"/>
    <p:sldMasterId id="2147483693" r:id="rId26"/>
    <p:sldMasterId id="2147483694" r:id="rId27"/>
    <p:sldMasterId id="2147483695" r:id="rId28"/>
    <p:sldMasterId id="2147483696" r:id="rId29"/>
    <p:sldMasterId id="2147483697" r:id="rId30"/>
    <p:sldMasterId id="2147483698" r:id="rId31"/>
    <p:sldMasterId id="2147483699" r:id="rId32"/>
    <p:sldMasterId id="2147483700" r:id="rId33"/>
    <p:sldMasterId id="2147483701" r:id="rId34"/>
    <p:sldMasterId id="2147483702" r:id="rId35"/>
    <p:sldMasterId id="2147483703" r:id="rId36"/>
    <p:sldMasterId id="2147483704" r:id="rId37"/>
    <p:sldMasterId id="2147483705" r:id="rId38"/>
    <p:sldMasterId id="2147483706" r:id="rId39"/>
    <p:sldMasterId id="2147483707" r:id="rId40"/>
    <p:sldMasterId id="2147483708" r:id="rId41"/>
    <p:sldMasterId id="2147483709" r:id="rId42"/>
    <p:sldMasterId id="2147483710" r:id="rId43"/>
    <p:sldMasterId id="2147483711" r:id="rId44"/>
    <p:sldMasterId id="2147483712" r:id="rId45"/>
    <p:sldMasterId id="2147483713" r:id="rId46"/>
    <p:sldMasterId id="2147483714" r:id="rId47"/>
    <p:sldMasterId id="2147483715" r:id="rId48"/>
    <p:sldMasterId id="2147483716" r:id="rId49"/>
    <p:sldMasterId id="2147483717" r:id="rId50"/>
    <p:sldMasterId id="2147483718" r:id="rId51"/>
    <p:sldMasterId id="2147483719" r:id="rId52"/>
    <p:sldMasterId id="2147483720" r:id="rId53"/>
    <p:sldMasterId id="2147483721" r:id="rId54"/>
    <p:sldMasterId id="2147483722" r:id="rId55"/>
    <p:sldMasterId id="2147483723" r:id="rId56"/>
    <p:sldMasterId id="2147483724" r:id="rId57"/>
    <p:sldMasterId id="2147483725" r:id="rId58"/>
    <p:sldMasterId id="2147483726" r:id="rId59"/>
    <p:sldMasterId id="2147483727" r:id="rId60"/>
    <p:sldMasterId id="2147483728" r:id="rId61"/>
    <p:sldMasterId id="2147483729" r:id="rId62"/>
    <p:sldMasterId id="2147483730" r:id="rId63"/>
    <p:sldMasterId id="2147483731" r:id="rId64"/>
    <p:sldMasterId id="2147483732" r:id="rId65"/>
    <p:sldMasterId id="2147483733" r:id="rId66"/>
    <p:sldMasterId id="2147483734" r:id="rId67"/>
    <p:sldMasterId id="2147483735" r:id="rId68"/>
    <p:sldMasterId id="2147483736" r:id="rId69"/>
    <p:sldMasterId id="2147483737" r:id="rId70"/>
    <p:sldMasterId id="2147483739" r:id="rId71"/>
    <p:sldMasterId id="2147483740" r:id="rId72"/>
    <p:sldMasterId id="2147483741" r:id="rId73"/>
    <p:sldMasterId id="2147483742" r:id="rId74"/>
    <p:sldMasterId id="2147483743" r:id="rId75"/>
    <p:sldMasterId id="2147483744" r:id="rId76"/>
    <p:sldMasterId id="2147483745" r:id="rId77"/>
    <p:sldMasterId id="2147483746" r:id="rId78"/>
    <p:sldMasterId id="2147483747" r:id="rId79"/>
    <p:sldMasterId id="2147483748" r:id="rId80"/>
    <p:sldMasterId id="2147483749" r:id="rId81"/>
    <p:sldMasterId id="2147483750" r:id="rId82"/>
    <p:sldMasterId id="2147483751" r:id="rId83"/>
    <p:sldMasterId id="2147483752" r:id="rId84"/>
    <p:sldMasterId id="2147483753" r:id="rId85"/>
    <p:sldMasterId id="2147484688" r:id="rId86"/>
  </p:sldMasterIdLst>
  <p:notesMasterIdLst>
    <p:notesMasterId r:id="rId113"/>
  </p:notesMasterIdLst>
  <p:handoutMasterIdLst>
    <p:handoutMasterId r:id="rId114"/>
  </p:handoutMasterIdLst>
  <p:sldIdLst>
    <p:sldId id="267" r:id="rId87"/>
    <p:sldId id="297" r:id="rId88"/>
    <p:sldId id="268" r:id="rId89"/>
    <p:sldId id="269" r:id="rId90"/>
    <p:sldId id="294" r:id="rId91"/>
    <p:sldId id="271" r:id="rId92"/>
    <p:sldId id="272" r:id="rId93"/>
    <p:sldId id="295" r:id="rId94"/>
    <p:sldId id="296" r:id="rId95"/>
    <p:sldId id="275" r:id="rId96"/>
    <p:sldId id="276" r:id="rId97"/>
    <p:sldId id="277" r:id="rId98"/>
    <p:sldId id="278" r:id="rId99"/>
    <p:sldId id="279" r:id="rId100"/>
    <p:sldId id="280" r:id="rId101"/>
    <p:sldId id="293" r:id="rId102"/>
    <p:sldId id="282" r:id="rId103"/>
    <p:sldId id="283" r:id="rId104"/>
    <p:sldId id="284" r:id="rId105"/>
    <p:sldId id="285" r:id="rId106"/>
    <p:sldId id="286" r:id="rId107"/>
    <p:sldId id="288" r:id="rId108"/>
    <p:sldId id="289" r:id="rId109"/>
    <p:sldId id="290" r:id="rId110"/>
    <p:sldId id="291" r:id="rId111"/>
    <p:sldId id="292" r:id="rId1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87" autoAdjust="0"/>
  </p:normalViewPr>
  <p:slideViewPr>
    <p:cSldViewPr snapToGrid="0" snapToObjects="1">
      <p:cViewPr>
        <p:scale>
          <a:sx n="104" d="100"/>
          <a:sy n="104" d="100"/>
        </p:scale>
        <p:origin x="-1824"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3" d="100"/>
          <a:sy n="43" d="100"/>
        </p:scale>
        <p:origin x="-2289" y="-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theme" Target="theme/theme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 Target="slides/slide3.xml"/><Relationship Id="rId112" Type="http://schemas.openxmlformats.org/officeDocument/2006/relationships/slide" Target="slides/slide26.xml"/><Relationship Id="rId16" Type="http://schemas.openxmlformats.org/officeDocument/2006/relationships/slideMaster" Target="slideMasters/slideMaster16.xml"/><Relationship Id="rId107" Type="http://schemas.openxmlformats.org/officeDocument/2006/relationships/slide" Target="slides/slide2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Master" Target="slideMasters/slideMaster66.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87" Type="http://schemas.openxmlformats.org/officeDocument/2006/relationships/slide" Target="slides/slide1.xml"/><Relationship Id="rId102" Type="http://schemas.openxmlformats.org/officeDocument/2006/relationships/slide" Target="slides/slide16.xml"/><Relationship Id="rId110" Type="http://schemas.openxmlformats.org/officeDocument/2006/relationships/slide" Target="slides/slide24.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90" Type="http://schemas.openxmlformats.org/officeDocument/2006/relationships/slide" Target="slides/slide4.xml"/><Relationship Id="rId95" Type="http://schemas.openxmlformats.org/officeDocument/2006/relationships/slide" Target="slides/slide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77" Type="http://schemas.openxmlformats.org/officeDocument/2006/relationships/slideMaster" Target="slideMasters/slideMaster77.xml"/><Relationship Id="rId100" Type="http://schemas.openxmlformats.org/officeDocument/2006/relationships/slide" Target="slides/slide14.xml"/><Relationship Id="rId105" Type="http://schemas.openxmlformats.org/officeDocument/2006/relationships/slide" Target="slides/slide19.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93" Type="http://schemas.openxmlformats.org/officeDocument/2006/relationships/slide" Target="slides/slide7.xml"/><Relationship Id="rId98" Type="http://schemas.openxmlformats.org/officeDocument/2006/relationships/slide" Target="slides/slide1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17.xml"/><Relationship Id="rId108" Type="http://schemas.openxmlformats.org/officeDocument/2006/relationships/slide" Target="slides/slide22.xml"/><Relationship Id="rId116"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 Target="slides/slide2.xml"/><Relationship Id="rId91" Type="http://schemas.openxmlformats.org/officeDocument/2006/relationships/slide" Target="slides/slide5.xml"/><Relationship Id="rId96" Type="http://schemas.openxmlformats.org/officeDocument/2006/relationships/slide" Target="slides/slide10.xml"/><Relationship Id="rId11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20.xml"/><Relationship Id="rId114"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 Target="slides/slide8.xml"/><Relationship Id="rId99" Type="http://schemas.openxmlformats.org/officeDocument/2006/relationships/slide" Target="slides/slide13.xml"/><Relationship Id="rId10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23.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1.xml"/><Relationship Id="rId104" Type="http://schemas.openxmlformats.org/officeDocument/2006/relationships/slide" Target="slides/slide1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6.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3B2C2BE-AC34-4E18-8078-86A0FEC7EA1C}" type="datetimeFigureOut">
              <a:rPr lang="en-US"/>
              <a:pPr>
                <a:defRPr/>
              </a:pPr>
              <a:t>5/5/2014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A6CC75E-8135-4B6C-A68F-B1629116B268}" type="slidenum">
              <a:rPr lang="en-US"/>
              <a:pPr>
                <a:defRPr/>
              </a:pPr>
              <a:t>‹#›</a:t>
            </a:fld>
            <a:endParaRPr lang="en-US"/>
          </a:p>
        </p:txBody>
      </p:sp>
    </p:spTree>
    <p:extLst>
      <p:ext uri="{BB962C8B-B14F-4D97-AF65-F5344CB8AC3E}">
        <p14:creationId xmlns:p14="http://schemas.microsoft.com/office/powerpoint/2010/main" val="4023070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9A66C1-D576-4F02-8D98-6E2CF627732E}" type="datetimeFigureOut">
              <a:rPr lang="en-US"/>
              <a:pPr>
                <a:defRPr/>
              </a:pPr>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B22CCAB-2BD4-42FE-9E18-AF727616CEBB}" type="slidenum">
              <a:rPr lang="en-US"/>
              <a:pPr>
                <a:defRPr/>
              </a:pPr>
              <a:t>‹#›</a:t>
            </a:fld>
            <a:endParaRPr lang="en-US"/>
          </a:p>
        </p:txBody>
      </p:sp>
    </p:spTree>
    <p:extLst>
      <p:ext uri="{BB962C8B-B14F-4D97-AF65-F5344CB8AC3E}">
        <p14:creationId xmlns:p14="http://schemas.microsoft.com/office/powerpoint/2010/main" val="382859057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fr-CA" smtClean="0"/>
          </a:p>
        </p:txBody>
      </p:sp>
      <p:sp>
        <p:nvSpPr>
          <p:cNvPr id="1187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C452CACA-0F78-4195-9759-DB2F51A8F09C}" type="slidenum">
              <a:rPr lang="en-US" sz="1200"/>
              <a:pPr algn="r" defTabSz="914400"/>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r>
              <a:rPr lang="en-US" b="1" i="1" smtClean="0"/>
              <a:t>Background</a:t>
            </a:r>
            <a:r>
              <a:rPr lang="en-US" smtClean="0"/>
              <a:t>—There is clear evidence from numerous randomized trials and their meta-analyses that aspirin reduces risks</a:t>
            </a:r>
          </a:p>
          <a:p>
            <a:pPr defTabSz="914400" eaLnBrk="1" hangingPunct="1"/>
            <a:r>
              <a:rPr lang="en-US" smtClean="0"/>
              <a:t>of first myocardial infarction (MI). Recent data also suggest that other nonsteroidal anti-inflammatory drugs (NSAIDs)</a:t>
            </a:r>
          </a:p>
          <a:p>
            <a:pPr defTabSz="914400" eaLnBrk="1" hangingPunct="1"/>
            <a:r>
              <a:rPr lang="en-US" smtClean="0"/>
              <a:t>may interfere with this benefit of aspirin.</a:t>
            </a:r>
          </a:p>
          <a:p>
            <a:pPr defTabSz="914400" eaLnBrk="1" hangingPunct="1"/>
            <a:r>
              <a:rPr lang="en-US" b="1" i="1" smtClean="0"/>
              <a:t>Methods and Results</a:t>
            </a:r>
            <a:r>
              <a:rPr lang="en-US" smtClean="0"/>
              <a:t>—We performed subgroup analysis from a 5-year randomized, double-blind, placebo-controlled trial</a:t>
            </a:r>
          </a:p>
          <a:p>
            <a:pPr defTabSz="914400" eaLnBrk="1" hangingPunct="1"/>
            <a:r>
              <a:rPr lang="en-US" smtClean="0"/>
              <a:t>of 325 mg aspirin on alternate days among 22 071 apparently healthy US male physicians with prospective observational</a:t>
            </a:r>
          </a:p>
          <a:p>
            <a:pPr defTabSz="914400" eaLnBrk="1" hangingPunct="1"/>
            <a:r>
              <a:rPr lang="en-US" smtClean="0"/>
              <a:t>data on use of NSAIDs. A total of 378 MIs were confirmed, 139 in the aspirin group and 239 in the placebo group.</a:t>
            </a:r>
          </a:p>
          <a:p>
            <a:pPr defTabSz="914400" eaLnBrk="1" hangingPunct="1"/>
            <a:r>
              <a:rPr lang="en-US" smtClean="0"/>
              <a:t>Aspirin conferred a statistical extreme (</a:t>
            </a:r>
            <a:r>
              <a:rPr lang="en-US" i="1" smtClean="0"/>
              <a:t>P</a:t>
            </a:r>
            <a:r>
              <a:rPr lang="en-US" smtClean="0"/>
              <a:t>0.00001) 44% reduction in risk of first MI. Among participants randomized</a:t>
            </a:r>
          </a:p>
          <a:p>
            <a:pPr defTabSz="914400" eaLnBrk="1" hangingPunct="1"/>
            <a:r>
              <a:rPr lang="en-US" smtClean="0"/>
              <a:t>to aspirin, use of NSAIDs on 1 to 59 d/y was not associated with MI (multivariable adjusted relative risk [RR], 1.21;</a:t>
            </a:r>
          </a:p>
          <a:p>
            <a:pPr defTabSz="914400" eaLnBrk="1" hangingPunct="1"/>
            <a:r>
              <a:rPr lang="en-US" smtClean="0"/>
              <a:t>95% confidence interval [CI], 0.78 to 1.87), whereas the use of NSAIDs on 60 d/y was associated with MI (RR, 2.86;</a:t>
            </a:r>
          </a:p>
          <a:p>
            <a:pPr defTabSz="914400" eaLnBrk="1" hangingPunct="1"/>
            <a:r>
              <a:rPr lang="en-US" smtClean="0"/>
              <a:t>95% CI, 1.25 to 6.56) compared with no use of NSAIDs. In the placebo group, the RRs for MI across the same</a:t>
            </a:r>
          </a:p>
          <a:p>
            <a:pPr defTabSz="914400" eaLnBrk="1" hangingPunct="1"/>
            <a:r>
              <a:rPr lang="en-US" smtClean="0"/>
              <a:t>categories of NSAID use were 1.14 (95% CI, 0.81 to 1.60) and 0.21 (95% CI, 0.03 to 1.48).</a:t>
            </a:r>
          </a:p>
          <a:p>
            <a:pPr defTabSz="914400" eaLnBrk="1" hangingPunct="1"/>
            <a:r>
              <a:rPr lang="en-US" b="1" i="1" smtClean="0"/>
              <a:t>Conclusions</a:t>
            </a:r>
            <a:r>
              <a:rPr lang="en-US" smtClean="0"/>
              <a:t>—These data suggest that regular but not intermittent use of NSAIDs inhibits the clinical benefits of aspirin.</a:t>
            </a:r>
          </a:p>
          <a:p>
            <a:pPr defTabSz="914400" eaLnBrk="1" hangingPunct="1"/>
            <a:r>
              <a:rPr lang="en-US" smtClean="0"/>
              <a:t>Chance, bias, and confounding remain plausible alternative explanations, despite the prospective design and adjustment</a:t>
            </a:r>
          </a:p>
          <a:p>
            <a:pPr defTabSz="914400" eaLnBrk="1" hangingPunct="1"/>
            <a:r>
              <a:rPr lang="en-US" smtClean="0"/>
              <a:t>for covariates. Nonetheless, we believe the most plausible interpretation of the data to be that regular but not intermittent</a:t>
            </a:r>
          </a:p>
          <a:p>
            <a:pPr defTabSz="914400" eaLnBrk="1" hangingPunct="1"/>
            <a:r>
              <a:rPr lang="en-US" smtClean="0"/>
              <a:t>use of NSAIDs inhibits the clinical benefit of aspirin on first MI. </a:t>
            </a:r>
            <a:r>
              <a:rPr lang="en-US" b="1" smtClean="0"/>
              <a:t>(</a:t>
            </a:r>
            <a:r>
              <a:rPr lang="en-US" b="1" i="1" smtClean="0"/>
              <a:t>Circulation</a:t>
            </a:r>
            <a:r>
              <a:rPr lang="en-US" b="1" smtClean="0"/>
              <a:t>. 2003;108:1191-1195.)</a:t>
            </a:r>
            <a:endParaRPr lang="en-US" smtClean="0"/>
          </a:p>
        </p:txBody>
      </p:sp>
      <p:sp>
        <p:nvSpPr>
          <p:cNvPr id="1269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76B9C2BC-DB13-4954-AB20-1D6B21E2F801}" type="slidenum">
              <a:rPr lang="en-US" sz="1200"/>
              <a:pPr algn="r" defTabSz="914400"/>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BD4DC2FB-9D25-4609-A5E7-473F89AFE238}" type="slidenum">
              <a:rPr lang="en-US" sz="1200"/>
              <a:pPr algn="r" defTabSz="914400"/>
              <a:t>12</a:t>
            </a:fld>
            <a:endParaRPr lang="en-US" sz="120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defTabSz="914400" eaLnBrk="1" hangingPunct="1"/>
            <a:r>
              <a:rPr lang="en-US" smtClean="0"/>
              <a:t>Abstract</a:t>
            </a:r>
          </a:p>
          <a:p>
            <a:pPr defTabSz="914400" eaLnBrk="1" hangingPunct="1"/>
            <a:r>
              <a:rPr lang="en-US" smtClean="0"/>
              <a:t>Background</a:t>
            </a:r>
          </a:p>
          <a:p>
            <a:pPr defTabSz="914400" eaLnBrk="1" hangingPunct="1"/>
            <a:r>
              <a:rPr lang="en-US" smtClean="0"/>
              <a:t>Evidence suggests that both selective cyclooxygenase (COX)‐2 inhibitors and non‐selective non‐steroidal anti‐inflammatory drugs (NSAIDs) increase the risk of cardiovascular events. However, evidence from prospective studies of currently available COX‐2 inhibitors and non‐selective NSAIDs is lacking in patients at high cardiovascular risk who are taking aspirin.</a:t>
            </a:r>
          </a:p>
          <a:p>
            <a:pPr defTabSz="914400" eaLnBrk="1" hangingPunct="1"/>
            <a:r>
              <a:rPr lang="en-US" smtClean="0"/>
              <a:t>Objective</a:t>
            </a:r>
          </a:p>
          <a:p>
            <a:pPr defTabSz="914400" eaLnBrk="1" hangingPunct="1"/>
            <a:r>
              <a:rPr lang="en-US" smtClean="0"/>
              <a:t>To determine the cardiovascular outcomes in high risk patients with osteoarthritis treated with ibuprofen, naproxen or lumiracoxib.</a:t>
            </a:r>
          </a:p>
          <a:p>
            <a:pPr defTabSz="914400" eaLnBrk="1" hangingPunct="1"/>
            <a:r>
              <a:rPr lang="en-US" smtClean="0"/>
              <a:t>Methods</a:t>
            </a:r>
          </a:p>
          <a:p>
            <a:pPr defTabSz="914400" eaLnBrk="1" hangingPunct="1"/>
            <a:r>
              <a:rPr lang="en-US" smtClean="0"/>
              <a:t>The Therapeutic Arthritis Research and Gastrointestinal Event Trial (TARGET) of 18325 patients with osteoarthritis comprised two parallel substudies, comparing lumiracoxib (COX‐2 inhibitor) with either ibuprofen or naproxen. A post hoc analysis by baseline cardiovascular risk, treatment assignment, and low‐dose aspirin use was performed. The primary composite end point was cardiovascular mortality, non‐fatal myocardial infarction, and stroke at 1 year; a secondary end point was the development of congestive heart failure (CHF).</a:t>
            </a:r>
          </a:p>
          <a:p>
            <a:pPr defTabSz="914400" eaLnBrk="1" hangingPunct="1"/>
            <a:r>
              <a:rPr lang="en-US" smtClean="0"/>
              <a:t>Results</a:t>
            </a:r>
          </a:p>
          <a:p>
            <a:pPr defTabSz="914400" eaLnBrk="1" hangingPunct="1"/>
            <a:r>
              <a:rPr lang="en-US" smtClean="0"/>
              <a:t>In high risk patients among aspirin users, patients in the ibuprofen substudy had more primary events with ibuprofen than lumiracoxib (2.14% vs 0.25%, p=0.038), whereas in the naproxen substudy rates were similar for naproxen and lumiracoxib (1.58% vs 1.48%, p=0.899). High risk patients not taking aspirin had fewer primary events with naproxen than with lumiracoxib (0% vs 1.57%, p=0.027), but not for ibuprofen versus lumiracoxib (0.92% vs 0.80%, p=0.920). Overall, CHF developed more often with ibuprofen than lumiracoxib (1.28% vs 0.14%; p=0.031), whereas no difference existed between naproxen and lumiracoxib.</a:t>
            </a:r>
          </a:p>
          <a:p>
            <a:pPr defTabSz="914400" eaLnBrk="1" hangingPunct="1"/>
            <a:r>
              <a:rPr lang="en-US" smtClean="0"/>
              <a:t>Conclusions</a:t>
            </a:r>
          </a:p>
          <a:p>
            <a:pPr defTabSz="914400" eaLnBrk="1" hangingPunct="1"/>
            <a:r>
              <a:rPr lang="en-US" smtClean="0"/>
              <a:t>These data suggest that ibuprofen may confer an increased risk of thrombotic and CHF events relative to lumiracoxib among aspirin users at high cardiovascular risk. The study indicates that naproxen may be associated with lower risk relative to lumiracoxib among non‐aspirin users. This study is subject to inherent limitations, and therefore should be interpreted as a hypothesis‐generating study.</a:t>
            </a:r>
          </a:p>
          <a:p>
            <a:pPr defTabSz="914400"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B11C0F41-0542-4FE6-9DA3-B1B73353F21D}" type="slidenum">
              <a:rPr lang="en-US" sz="1200"/>
              <a:pPr algn="r" defTabSz="914400"/>
              <a:t>13</a:t>
            </a:fld>
            <a:endParaRPr lang="en-US" sz="120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defTabSz="914400" eaLnBrk="1" hangingPunct="1"/>
            <a:r>
              <a:rPr lang="en-US" smtClean="0"/>
              <a:t>Abstract</a:t>
            </a:r>
          </a:p>
          <a:p>
            <a:pPr defTabSz="914400" eaLnBrk="1" hangingPunct="1"/>
            <a:r>
              <a:rPr lang="en-US" smtClean="0"/>
              <a:t>Background</a:t>
            </a:r>
          </a:p>
          <a:p>
            <a:pPr defTabSz="914400" eaLnBrk="1" hangingPunct="1"/>
            <a:r>
              <a:rPr lang="en-US" smtClean="0"/>
              <a:t>Evidence suggests that both selective cyclooxygenase (COX)‐2 inhibitors and non‐selective non‐steroidal anti‐inflammatory drugs (NSAIDs) increase the risk of cardiovascular events. However, evidence from prospective studies of currently available COX‐2 inhibitors and non‐selective NSAIDs is lacking in patients at high cardiovascular risk who are taking aspirin.</a:t>
            </a:r>
          </a:p>
          <a:p>
            <a:pPr defTabSz="914400" eaLnBrk="1" hangingPunct="1"/>
            <a:r>
              <a:rPr lang="en-US" smtClean="0"/>
              <a:t>Objective</a:t>
            </a:r>
          </a:p>
          <a:p>
            <a:pPr defTabSz="914400" eaLnBrk="1" hangingPunct="1"/>
            <a:r>
              <a:rPr lang="en-US" smtClean="0"/>
              <a:t>To determine the cardiovascular outcomes in high risk patients with osteoarthritis treated with ibuprofen, naproxen or lumiracoxib.</a:t>
            </a:r>
          </a:p>
          <a:p>
            <a:pPr defTabSz="914400" eaLnBrk="1" hangingPunct="1"/>
            <a:r>
              <a:rPr lang="en-US" smtClean="0"/>
              <a:t>Methods</a:t>
            </a:r>
          </a:p>
          <a:p>
            <a:pPr defTabSz="914400" eaLnBrk="1" hangingPunct="1"/>
            <a:r>
              <a:rPr lang="en-US" smtClean="0"/>
              <a:t>The Therapeutic Arthritis Research and Gastrointestinal Event Trial (TARGET) of 18325 patients with osteoarthritis comprised two parallel substudies, comparing lumiracoxib (COX‐2 inhibitor) with either ibuprofen or naproxen. A post hoc analysis by baseline cardiovascular risk, treatment assignment, and low‐dose aspirin use was performed. The primary composite end point was cardiovascular mortality, non‐fatal myocardial infarction, and stroke at 1 year; a secondary end point was the development of congestive heart failure (CHF).</a:t>
            </a:r>
          </a:p>
          <a:p>
            <a:pPr defTabSz="914400" eaLnBrk="1" hangingPunct="1"/>
            <a:r>
              <a:rPr lang="en-US" smtClean="0"/>
              <a:t>Results</a:t>
            </a:r>
          </a:p>
          <a:p>
            <a:pPr defTabSz="914400" eaLnBrk="1" hangingPunct="1"/>
            <a:r>
              <a:rPr lang="en-US" smtClean="0"/>
              <a:t>In high risk patients among aspirin users, patients in the ibuprofen substudy had more primary events with ibuprofen than lumiracoxib (2.14% vs 0.25%, p=0.038), whereas in the naproxen substudy rates were similar for naproxen and lumiracoxib (1.58% vs 1.48%, p=0.899). High risk patients not taking aspirin had fewer primary events with naproxen than with lumiracoxib (0% vs 1.57%, p=0.027), but not for ibuprofen versus lumiracoxib (0.92% vs 0.80%, p=0.920). Overall, CHF developed more often with ibuprofen than lumiracoxib (1.28% vs 0.14%; p=0.031), whereas no difference existed between naproxen and lumiracoxib.</a:t>
            </a:r>
          </a:p>
          <a:p>
            <a:pPr defTabSz="914400" eaLnBrk="1" hangingPunct="1"/>
            <a:r>
              <a:rPr lang="en-US" smtClean="0"/>
              <a:t>Conclusions</a:t>
            </a:r>
          </a:p>
          <a:p>
            <a:pPr defTabSz="914400" eaLnBrk="1" hangingPunct="1"/>
            <a:r>
              <a:rPr lang="en-US" smtClean="0"/>
              <a:t>These data suggest that ibuprofen may confer an increased risk of thrombotic and CHF events relative to lumiracoxib among aspirin users at high cardiovascular risk. The study indicates that naproxen may be associated with lower risk relative to lumiracoxib among non‐aspirin users. This study is subject to inherent limitations, and therefore should be interpreted as a hypothesis‐generating study.</a:t>
            </a:r>
          </a:p>
          <a:p>
            <a:pPr defTabSz="914400"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r>
              <a:rPr lang="en-US" smtClean="0"/>
              <a:t>OBJECTIVES We investigated the occurrence of pharmacodynamic interaction between low-dose aspirin</a:t>
            </a:r>
          </a:p>
          <a:p>
            <a:pPr defTabSz="914400" eaLnBrk="1" hangingPunct="1"/>
            <a:r>
              <a:rPr lang="en-US" smtClean="0"/>
              <a:t>and naproxen.</a:t>
            </a:r>
          </a:p>
          <a:p>
            <a:pPr defTabSz="914400" eaLnBrk="1" hangingPunct="1"/>
            <a:r>
              <a:rPr lang="en-US" smtClean="0"/>
              <a:t>BACKGROUND The uncertainty of cardioprotection by naproxen has encouraged its combination with aspirin</a:t>
            </a:r>
          </a:p>
          <a:p>
            <a:pPr defTabSz="914400" eaLnBrk="1" hangingPunct="1"/>
            <a:r>
              <a:rPr lang="en-US" smtClean="0"/>
              <a:t>in patients with arthritis and cardiovascular disease.</a:t>
            </a:r>
          </a:p>
          <a:p>
            <a:pPr defTabSz="914400" eaLnBrk="1" hangingPunct="1"/>
            <a:r>
              <a:rPr lang="en-US" smtClean="0"/>
              <a:t>METHODS The incubation of washed platelets with naproxen for 5 min before the addition of aspirin</a:t>
            </a:r>
          </a:p>
          <a:p>
            <a:pPr defTabSz="914400" eaLnBrk="1" hangingPunct="1"/>
            <a:r>
              <a:rPr lang="en-US" smtClean="0"/>
              <a:t>reduced the irreversible inhibition of thromboxane (TX)B2 production by aspirin. The</a:t>
            </a:r>
          </a:p>
          <a:p>
            <a:pPr defTabSz="914400" eaLnBrk="1" hangingPunct="1"/>
            <a:r>
              <a:rPr lang="en-US" smtClean="0"/>
              <a:t>pharmacodynamic interaction between the two drugs was then investigated in four healthy</a:t>
            </a:r>
          </a:p>
          <a:p>
            <a:pPr defTabSz="914400" eaLnBrk="1" hangingPunct="1"/>
            <a:r>
              <a:rPr lang="en-US" smtClean="0"/>
              <a:t>volunteers who received aspirin (100 mg daily) for 6 days and then the combination of aspirin</a:t>
            </a:r>
          </a:p>
          <a:p>
            <a:pPr defTabSz="914400" eaLnBrk="1" hangingPunct="1"/>
            <a:r>
              <a:rPr lang="en-US" smtClean="0"/>
              <a:t>and naproxen for further 6 days: aspirin 2 h before naproxen (500 mg, twice-daily dosing).</a:t>
            </a:r>
          </a:p>
          <a:p>
            <a:pPr defTabSz="914400" eaLnBrk="1" hangingPunct="1"/>
            <a:r>
              <a:rPr lang="en-US" smtClean="0"/>
              <a:t>After 14 days of washout, naproxen was given 2 h before aspirin for further 6 days.</a:t>
            </a:r>
          </a:p>
          <a:p>
            <a:pPr defTabSz="914400" eaLnBrk="1" hangingPunct="1"/>
            <a:r>
              <a:rPr lang="en-US" smtClean="0"/>
              <a:t>RESULTS The inhibition of serum TXB2 production (index of platelet cyclooxygenase [COX]-1</a:t>
            </a:r>
          </a:p>
          <a:p>
            <a:pPr defTabSz="914400" eaLnBrk="1" hangingPunct="1"/>
            <a:r>
              <a:rPr lang="en-US" smtClean="0"/>
              <a:t>activity) and platelet aggregation ex vivo and urinary 11-dehydro-TXB2 levels (index of TXB2</a:t>
            </a:r>
          </a:p>
          <a:p>
            <a:pPr defTabSz="914400" eaLnBrk="1" hangingPunct="1"/>
            <a:r>
              <a:rPr lang="en-US" smtClean="0"/>
              <a:t>biosynthesis in vivo) by aspirin alone (99  0.2%, 95  0.6%, and 81  4%, respectively) was</a:t>
            </a:r>
          </a:p>
          <a:p>
            <a:pPr defTabSz="914400" eaLnBrk="1" hangingPunct="1"/>
            <a:r>
              <a:rPr lang="en-US" smtClean="0"/>
              <a:t>not significantly altered by the co-administration of naproxen, given either 2 h after aspirin</a:t>
            </a:r>
          </a:p>
          <a:p>
            <a:pPr defTabSz="914400" eaLnBrk="1" hangingPunct="1"/>
            <a:r>
              <a:rPr lang="en-US" smtClean="0"/>
              <a:t>or in reverse order. In a second study, the concurrent administration of a single dose of aspirin</a:t>
            </a:r>
          </a:p>
          <a:p>
            <a:pPr defTabSz="914400" eaLnBrk="1" hangingPunct="1"/>
            <a:r>
              <a:rPr lang="en-US" smtClean="0"/>
              <a:t>and naproxen did not affect platelet TXB2 production and aggregation at 1 h after dosing,</a:t>
            </a:r>
          </a:p>
          <a:p>
            <a:pPr defTabSz="914400" eaLnBrk="1" hangingPunct="1"/>
            <a:r>
              <a:rPr lang="en-US" smtClean="0"/>
              <a:t>when aspirin alone causes maximal inhibitory effect. Moreover, the rapid recovery of platelet</a:t>
            </a:r>
          </a:p>
          <a:p>
            <a:pPr defTabSz="914400" eaLnBrk="1" hangingPunct="1"/>
            <a:r>
              <a:rPr lang="en-US" smtClean="0"/>
              <a:t>COX-1 activity and function supports the occurrence of a pharmacodynamic interaction</a:t>
            </a:r>
          </a:p>
          <a:p>
            <a:pPr defTabSz="914400" eaLnBrk="1" hangingPunct="1"/>
            <a:r>
              <a:rPr lang="en-US" smtClean="0"/>
              <a:t>between naproxen and aspirin.</a:t>
            </a:r>
          </a:p>
          <a:p>
            <a:pPr defTabSz="914400" eaLnBrk="1" hangingPunct="1"/>
            <a:r>
              <a:rPr lang="en-US" smtClean="0"/>
              <a:t>CONCLUSIONS Naproxen interfered with the inhibitory effect of aspirin on platelet COX-1 activity and</a:t>
            </a:r>
          </a:p>
          <a:p>
            <a:pPr defTabSz="914400" eaLnBrk="1" hangingPunct="1"/>
            <a:r>
              <a:rPr lang="en-US" smtClean="0"/>
              <a:t>function. This pharmacodynamic interaction might undermine the sustained inhibition of</a:t>
            </a:r>
          </a:p>
          <a:p>
            <a:pPr defTabSz="914400" eaLnBrk="1" hangingPunct="1"/>
            <a:r>
              <a:rPr lang="en-US" smtClean="0"/>
              <a:t>platelet COX-1 that is necessary for aspirin’s cardioprotective effects. (J Am Coll Cardiol</a:t>
            </a:r>
          </a:p>
          <a:p>
            <a:pPr defTabSz="914400" eaLnBrk="1" hangingPunct="1"/>
            <a:r>
              <a:rPr lang="en-US" smtClean="0"/>
              <a:t>2005;45:1295–301) © 2005 by the American College of Cardiology Foundation</a:t>
            </a:r>
          </a:p>
        </p:txBody>
      </p:sp>
      <p:sp>
        <p:nvSpPr>
          <p:cNvPr id="1300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5A9C226F-29D6-4B23-944B-E9166DEF94AF}" type="slidenum">
              <a:rPr lang="en-US" sz="1200"/>
              <a:pPr algn="r" defTabSz="914400"/>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904F6403-BA26-45A7-AFDA-35223C45626D}" type="slidenum">
              <a:rPr lang="en-US" sz="1200"/>
              <a:pPr algn="r" defTabSz="914400"/>
              <a:t>17</a:t>
            </a:fld>
            <a:endParaRPr lang="en-US" sz="1200"/>
          </a:p>
        </p:txBody>
      </p:sp>
      <p:sp>
        <p:nvSpPr>
          <p:cNvPr id="132099" name="Rectangle 2"/>
          <p:cNvSpPr>
            <a:spLocks noGrp="1" noRot="1" noChangeAspect="1" noChangeArrowheads="1" noTextEdit="1"/>
          </p:cNvSpPr>
          <p:nvPr>
            <p:ph type="sldImg"/>
          </p:nvPr>
        </p:nvSpPr>
        <p:spPr bwMode="auto">
          <a:xfrm>
            <a:off x="1295400" y="584200"/>
            <a:ext cx="4224338" cy="3168650"/>
          </a:xfrm>
          <a:noFill/>
          <a:ln>
            <a:solidFill>
              <a:srgbClr val="000000"/>
            </a:solidFill>
            <a:miter lim="800000"/>
            <a:headEnd/>
            <a:tailEnd/>
          </a:ln>
        </p:spPr>
      </p:sp>
      <p:sp>
        <p:nvSpPr>
          <p:cNvPr id="132100" name="Rectangle 3"/>
          <p:cNvSpPr>
            <a:spLocks noGrp="1" noChangeArrowheads="1"/>
          </p:cNvSpPr>
          <p:nvPr>
            <p:ph type="body" idx="1"/>
          </p:nvPr>
        </p:nvSpPr>
        <p:spPr bwMode="auto">
          <a:xfrm>
            <a:off x="711200" y="3897313"/>
            <a:ext cx="5427663" cy="4797425"/>
          </a:xfrm>
          <a:noFill/>
        </p:spPr>
        <p:txBody>
          <a:bodyPr wrap="square" numCol="1" anchor="t" anchorCtr="0" compatLnSpc="1">
            <a:prstTxWarp prst="textNoShape">
              <a:avLst/>
            </a:prstTxWarp>
          </a:bodyPr>
          <a:lstStyle/>
          <a:p>
            <a:pPr defTabSz="914400" eaLnBrk="1" hangingPunct="1"/>
            <a:endParaRPr lang="fr-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r>
              <a:rPr lang="en-US" b="1" dirty="0" smtClean="0"/>
              <a:t>Abstract</a:t>
            </a:r>
          </a:p>
          <a:p>
            <a:pPr defTabSz="914400" eaLnBrk="1" hangingPunct="1"/>
            <a:r>
              <a:rPr lang="en-US" dirty="0" smtClean="0"/>
              <a:t>CONTEXT: Evidence that </a:t>
            </a:r>
            <a:r>
              <a:rPr lang="en-US" dirty="0" err="1" smtClean="0"/>
              <a:t>rofecoxib</a:t>
            </a:r>
            <a:r>
              <a:rPr lang="en-US" dirty="0" smtClean="0"/>
              <a:t> increases the risk of myocardial infarction has led to scrutiny of other </a:t>
            </a:r>
            <a:r>
              <a:rPr lang="en-US" dirty="0" err="1" smtClean="0"/>
              <a:t>nonsteroidal</a:t>
            </a:r>
            <a:r>
              <a:rPr lang="en-US" dirty="0" smtClean="0"/>
              <a:t> anti-inflammatory drugs (NSAIDs). Regulatory agencies have provided variable advice regarding the cardiovascular risks with older nonselective NSAIDs.</a:t>
            </a:r>
          </a:p>
          <a:p>
            <a:pPr defTabSz="914400" eaLnBrk="1" hangingPunct="1"/>
            <a:r>
              <a:rPr lang="en-US" dirty="0" smtClean="0"/>
              <a:t>OBJECTIVE: To undertake a systematic review and meta-analysis of controlled observational studies to compare the risks of serious cardiovascular events with individual NSAIDs and cyclooxygenase 2 inhibitors.</a:t>
            </a:r>
          </a:p>
          <a:p>
            <a:pPr defTabSz="914400" eaLnBrk="1" hangingPunct="1"/>
            <a:r>
              <a:rPr lang="en-US" dirty="0" smtClean="0"/>
              <a:t>DATA SOURCES: Searches were conducted of electronic databases (1985-2006), scientific meeting proceedings, epidemiological research Web sites, and bibliographies of eligible studies.</a:t>
            </a:r>
          </a:p>
          <a:p>
            <a:pPr defTabSz="914400" eaLnBrk="1" hangingPunct="1"/>
            <a:r>
              <a:rPr lang="en-US" dirty="0" smtClean="0"/>
              <a:t>STUDY SELECTION: Eligible studies were of case-control or cohort design, reported on cardiovascular events (predominantly myocardial infarction) with cyclooxygenase 2 inhibitor, NSAID use, or both with nonuse/remote use of the drugs as the reference exposure. Of 7086 potentially eligible titles, 17 case-control and 6 cohort studies were included. Thirteen studies reported on cyclooxygenase 2 inhibitors, 23 on NSAIDs, and 13 on both groups of drugs.</a:t>
            </a:r>
          </a:p>
          <a:p>
            <a:pPr defTabSz="914400" eaLnBrk="1" hangingPunct="1"/>
            <a:r>
              <a:rPr lang="en-US" dirty="0" smtClean="0"/>
              <a:t>DATA EXTRACTION: Two people independently extracted data and assessed study quality with disagreements resolved by consensus.</a:t>
            </a:r>
          </a:p>
          <a:p>
            <a:pPr defTabSz="914400" eaLnBrk="1" hangingPunct="1"/>
            <a:r>
              <a:rPr lang="en-US" dirty="0" smtClean="0"/>
              <a:t>DATA SYNTHESIS: Data were combined using a random-effects model. A dose-related risk was evident with </a:t>
            </a:r>
            <a:r>
              <a:rPr lang="en-US" dirty="0" err="1" smtClean="0"/>
              <a:t>rofecoxib</a:t>
            </a:r>
            <a:r>
              <a:rPr lang="en-US" dirty="0" smtClean="0"/>
              <a:t>, summary relative risk with 25 mg/d or less, 1.33 (95% confidence interval [CI], 1.00-1.79) and 2.19 (95% CI, 1.64-2.91) with more than 25 mg/d. The risk was elevated during the first month of treatment. </a:t>
            </a:r>
            <a:r>
              <a:rPr lang="en-US" dirty="0" err="1" smtClean="0"/>
              <a:t>Celecoxib</a:t>
            </a:r>
            <a:r>
              <a:rPr lang="en-US" dirty="0" smtClean="0"/>
              <a:t> was not associated with an elevated risk of vascular occlusion, summary relative risk 1.06 (95% CI, 0.91-1.23). Among older nonselective drugs, </a:t>
            </a:r>
            <a:r>
              <a:rPr lang="en-US" dirty="0" err="1" smtClean="0"/>
              <a:t>diclofenac</a:t>
            </a:r>
            <a:r>
              <a:rPr lang="en-US" dirty="0" smtClean="0"/>
              <a:t> had the highest risk with a summary relative risk of 1.40 (95% CI, 1.16-1.70). The other drugs had summary relative risks close to 1: naproxen, 0.97 (95% CI, 0.87-1.07); </a:t>
            </a:r>
            <a:r>
              <a:rPr lang="en-US" dirty="0" err="1" smtClean="0"/>
              <a:t>piroxicam</a:t>
            </a:r>
            <a:r>
              <a:rPr lang="en-US" dirty="0" smtClean="0"/>
              <a:t>, 1.06 (95% CI, 0.70-1.59); and ibuprofen, 1.07 (95% CI, 0.97-1.18).</a:t>
            </a:r>
          </a:p>
          <a:p>
            <a:pPr defTabSz="914400" eaLnBrk="1" hangingPunct="1"/>
            <a:r>
              <a:rPr lang="en-US" dirty="0" smtClean="0"/>
              <a:t>CONCLUSIONS: This review confirms the findings from randomized trials regarding the risk of cardiovascular events with </a:t>
            </a:r>
            <a:r>
              <a:rPr lang="en-US" dirty="0" err="1" smtClean="0"/>
              <a:t>rofecoxib</a:t>
            </a:r>
            <a:r>
              <a:rPr lang="en-US" dirty="0" smtClean="0"/>
              <a:t> and suggests that </a:t>
            </a:r>
            <a:r>
              <a:rPr lang="en-US" dirty="0" err="1" smtClean="0"/>
              <a:t>celecoxib</a:t>
            </a:r>
            <a:r>
              <a:rPr lang="en-US" dirty="0" smtClean="0"/>
              <a:t> in commonly used doses may not increase the risk, contradicts claims of a protective effect of naproxen, and raises serious questions about the safety of </a:t>
            </a:r>
            <a:r>
              <a:rPr lang="en-US" dirty="0" err="1" smtClean="0"/>
              <a:t>diclofenac</a:t>
            </a:r>
            <a:r>
              <a:rPr lang="en-US" dirty="0" smtClean="0"/>
              <a:t>, an older drug.</a:t>
            </a:r>
          </a:p>
          <a:p>
            <a:pPr defTabSz="914400" eaLnBrk="1" hangingPunct="1"/>
            <a:endParaRPr lang="en-US" dirty="0" smtClean="0"/>
          </a:p>
        </p:txBody>
      </p:sp>
      <p:sp>
        <p:nvSpPr>
          <p:cNvPr id="1331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272044FB-04DA-4896-9CA8-CB2F8067FC6B}" type="slidenum">
              <a:rPr lang="en-US" sz="1200"/>
              <a:pPr algn="r" defTabSz="914400"/>
              <a:t>18</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r>
              <a:rPr lang="en-US" b="1" smtClean="0"/>
              <a:t>Abstract</a:t>
            </a:r>
          </a:p>
          <a:p>
            <a:pPr defTabSz="914400" eaLnBrk="1" hangingPunct="1"/>
            <a:r>
              <a:rPr lang="en-US" smtClean="0"/>
              <a:t>OBJECTIVE: To assess the effects of selective cyclo-oxygenase-2 (COX 2) inhibitors and traditional non-steroidal anti-inflammatory drugs (NSAIDs) on the risk of vascular events.</a:t>
            </a:r>
          </a:p>
          <a:p>
            <a:pPr defTabSz="914400" eaLnBrk="1" hangingPunct="1"/>
            <a:r>
              <a:rPr lang="en-US" smtClean="0"/>
              <a:t>DESIGN: Meta-analysis of published and unpublished tabular data from randomised trials, with indirect estimation of the effects of traditional NSAIDs.</a:t>
            </a:r>
          </a:p>
          <a:p>
            <a:pPr defTabSz="914400" eaLnBrk="1" hangingPunct="1"/>
            <a:r>
              <a:rPr lang="en-US" smtClean="0"/>
              <a:t>DATA SOURCES: Medline and Embase (January 1966 to April 2005); Food and Drug Administration records; and data on file from Novartis, Pfizer, and Merck.</a:t>
            </a:r>
          </a:p>
          <a:p>
            <a:pPr defTabSz="914400" eaLnBrk="1" hangingPunct="1"/>
            <a:r>
              <a:rPr lang="en-US" smtClean="0"/>
              <a:t>REVIEW METHODS: Eligible studies were randomised trials that included a comparison of a selective COX 2 inhibitor versus placebo or a selective COX 2 inhibitor versus a traditional NSAID, of at least four weeks' duration, with information on serious vascular events (defined as myocardial infarction, stroke, or vascular death). Individual investigators and manufacturers provided information on the number of patients randomised, numbers of vascular events, and the person time of follow-up for each randomised group.</a:t>
            </a:r>
          </a:p>
          <a:p>
            <a:pPr defTabSz="914400" eaLnBrk="1" hangingPunct="1"/>
            <a:r>
              <a:rPr lang="en-US" smtClean="0"/>
              <a:t>RESULTS: In placebo comparisons, allocation to a selective COX 2 inhibitor was associated with a 42% relative increase in the incidence of serious vascular events (1.2%/year v 0.9%/year; rate ratio 1.42, 95% confidence interval 1.13 to 1.78; P = 0.003), with no significant heterogeneity among the different selective COX 2 inhibitors. This was chiefly attributable to an increased risk of myocardial infarction (0.6%/year v 0.3%/year; 1.86, 1.33 to 2.59; P = 0.0003), with little apparent difference in other vascular outcomes. Among trials of at least one year's duration (mean 2.7 years), the rate ratio for vascular events was 1.45 (1.12 to 1.89; P = 0.005). Overall, the incidence of serious vascular events was similar between a selective COX 2 inhibitor and any traditional NSAID (1.0%/year v 0.9%/year; 1.16, 0.97 to 1.38; P = 0.1). However, statistical heterogeneity (P = 0.001) was found between trials of a selective COX 2 inhibitor versus naproxen (1.57, 1.21 to 2.03) and of a selective COX 2 inhibitor versus non-naproxen NSAIDs (0.88, 0.69 to 1.12). The summary rate ratio for vascular events, compared with placebo, was 0.92 (0.67 to 1.26) for naproxen, 1.51 (0.96 to 2.37) for ibuprofen, and 1.63 (1.12 to 2.37) for diclofenac.</a:t>
            </a:r>
          </a:p>
          <a:p>
            <a:pPr defTabSz="914400" eaLnBrk="1" hangingPunct="1"/>
            <a:r>
              <a:rPr lang="en-US" smtClean="0"/>
              <a:t>CONCLUSIONS: Selective COX 2 inhibitors are associated with a moderate increase in the risk of vascular events, as are high dose regimens of ibuprofen and diclofenac, but high dose naproxen is not associated with such an excess.</a:t>
            </a:r>
          </a:p>
          <a:p>
            <a:pPr defTabSz="914400" eaLnBrk="1" hangingPunct="1"/>
            <a:endParaRPr lang="en-US" smtClean="0"/>
          </a:p>
        </p:txBody>
      </p:sp>
      <p:sp>
        <p:nvSpPr>
          <p:cNvPr id="1341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4B399F71-E641-441A-A6A0-6501D3C9360E}" type="slidenum">
              <a:rPr lang="en-US" sz="1200"/>
              <a:pPr algn="r" defTabSz="914400"/>
              <a:t>19</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CA" smtClean="0"/>
          </a:p>
        </p:txBody>
      </p:sp>
      <p:sp>
        <p:nvSpPr>
          <p:cNvPr id="1351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F0898AC7-B686-46D7-94EB-402118088513}" type="slidenum">
              <a:rPr lang="en-CA" sz="1200"/>
              <a:pPr algn="r" defTabSz="914400"/>
              <a:t>21</a:t>
            </a:fld>
            <a:endParaRPr lang="en-CA"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CA" smtClean="0"/>
          </a:p>
        </p:txBody>
      </p:sp>
      <p:sp>
        <p:nvSpPr>
          <p:cNvPr id="1361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BE308D5-4732-42A4-981E-CDFB66D22BD7}" type="slidenum">
              <a:rPr lang="en-CA" sz="1200"/>
              <a:pPr algn="r" defTabSz="914400"/>
              <a:t>22</a:t>
            </a:fld>
            <a:endParaRPr lang="en-CA"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CA" smtClean="0"/>
          </a:p>
        </p:txBody>
      </p:sp>
      <p:sp>
        <p:nvSpPr>
          <p:cNvPr id="1372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037D4D2-3828-4FB7-A43B-1CE7BBA6A6DC}" type="slidenum">
              <a:rPr lang="en-CA" sz="1200"/>
              <a:pPr algn="r" defTabSz="914400"/>
              <a:t>23</a:t>
            </a:fld>
            <a:endParaRPr lang="en-C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r>
              <a:rPr lang="en-US" smtClean="0"/>
              <a:t>Although surgery and other methods may be raised by participants, the purpose of the poll is to gauge the comfort of using NSAID and coxibs in patients with CAD on ASA</a:t>
            </a:r>
          </a:p>
        </p:txBody>
      </p:sp>
      <p:sp>
        <p:nvSpPr>
          <p:cNvPr id="1198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7EC7F691-B427-4FCA-A9AE-B4FA6E31FFD0}" type="slidenum">
              <a:rPr lang="en-US" sz="1200"/>
              <a:pPr algn="r" defTabSz="914400"/>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fr-CA" smtClean="0"/>
          </a:p>
        </p:txBody>
      </p:sp>
      <p:sp>
        <p:nvSpPr>
          <p:cNvPr id="1382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F43ECA83-32B4-4AA9-BEC3-6E0184B172D6}" type="slidenum">
              <a:rPr lang="en-US" sz="1200"/>
              <a:pPr algn="r" defTabSz="914400"/>
              <a:t>26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r>
              <a:rPr lang="en-US" smtClean="0"/>
              <a:t>Although surgery and other methods may be raised by participants, the purpose of the poll is to gauge the comfort of using NSAID and coxibs in patients with CAD on ASA</a:t>
            </a:r>
          </a:p>
        </p:txBody>
      </p:sp>
      <p:sp>
        <p:nvSpPr>
          <p:cNvPr id="1198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7EC7F691-B427-4FCA-A9AE-B4FA6E31FFD0}" type="slidenum">
              <a:rPr lang="en-US" sz="1200"/>
              <a:pPr algn="r" defTabSz="914400"/>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fr-CA" smtClean="0"/>
          </a:p>
        </p:txBody>
      </p:sp>
      <p:sp>
        <p:nvSpPr>
          <p:cNvPr id="1208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98EF95DD-54DE-4230-89BB-661C33007FCB}" type="slidenum">
              <a:rPr lang="en-US" sz="1200">
                <a:solidFill>
                  <a:prstClr val="black"/>
                </a:solidFill>
                <a:latin typeface="Arial" charset="0"/>
                <a:cs typeface="Arial" charset="0"/>
              </a:rPr>
              <a:pPr algn="r" fontAlgn="base">
                <a:spcBef>
                  <a:spcPct val="0"/>
                </a:spcBef>
                <a:spcAft>
                  <a:spcPct val="0"/>
                </a:spcAft>
              </a:pPr>
              <a:t>5</a:t>
            </a:fld>
            <a:endParaRPr lang="en-US" sz="1200">
              <a:solidFill>
                <a:prstClr val="black"/>
              </a:solidFill>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755779AA-C253-4B71-B6A3-677641780542}" type="slidenum">
              <a:rPr lang="en-US" sz="1200"/>
              <a:pPr algn="r" defTabSz="914400"/>
              <a:t>6</a:t>
            </a:fld>
            <a:endParaRPr lang="en-US" sz="1200"/>
          </a:p>
        </p:txBody>
      </p:sp>
      <p:sp>
        <p:nvSpPr>
          <p:cNvPr id="12185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2186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defTabSz="914400" eaLnBrk="1" hangingPunct="1"/>
            <a:endParaRPr lang="fr-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9FC68534-8CC4-4A3F-8525-D64C0F6395A4}" type="slidenum">
              <a:rPr lang="en-US" sz="1200"/>
              <a:pPr algn="r" defTabSz="914400"/>
              <a:t>7</a:t>
            </a:fld>
            <a:endParaRPr lang="en-US" sz="1200"/>
          </a:p>
        </p:txBody>
      </p:sp>
      <p:sp>
        <p:nvSpPr>
          <p:cNvPr id="12288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2288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defTabSz="914400" eaLnBrk="1" hangingPunct="1"/>
            <a:endParaRPr lang="fr-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251A3504-CD71-4F1A-A7CE-ED1F826C6545}" type="slidenum">
              <a:rPr lang="en-US" sz="1200">
                <a:solidFill>
                  <a:prstClr val="black"/>
                </a:solidFill>
                <a:latin typeface="Arial" charset="0"/>
                <a:cs typeface="Arial" charset="0"/>
              </a:rPr>
              <a:pPr algn="r" fontAlgn="base">
                <a:spcBef>
                  <a:spcPct val="0"/>
                </a:spcBef>
                <a:spcAft>
                  <a:spcPct val="0"/>
                </a:spcAft>
              </a:pPr>
              <a:t>8</a:t>
            </a:fld>
            <a:endParaRPr lang="en-US" sz="1200">
              <a:solidFill>
                <a:prstClr val="black"/>
              </a:solidFill>
              <a:latin typeface="Arial" charset="0"/>
              <a:cs typeface="Arial" charset="0"/>
            </a:endParaRPr>
          </a:p>
        </p:txBody>
      </p:sp>
      <p:sp>
        <p:nvSpPr>
          <p:cNvPr id="123907" name="Rectangle 2"/>
          <p:cNvSpPr>
            <a:spLocks noGrp="1" noRot="1" noChangeAspect="1" noChangeArrowheads="1" noTextEdit="1"/>
          </p:cNvSpPr>
          <p:nvPr>
            <p:ph type="sldImg"/>
          </p:nvPr>
        </p:nvSpPr>
        <p:spPr bwMode="auto">
          <a:xfrm>
            <a:off x="1216025" y="685800"/>
            <a:ext cx="4449763" cy="3336925"/>
          </a:xfrm>
          <a:noFill/>
          <a:ln>
            <a:solidFill>
              <a:srgbClr val="000000"/>
            </a:solidFill>
            <a:miter lim="800000"/>
            <a:headEnd/>
            <a:tailEnd/>
          </a:ln>
        </p:spPr>
      </p:sp>
      <p:sp>
        <p:nvSpPr>
          <p:cNvPr id="123908" name="Rectangle 3"/>
          <p:cNvSpPr>
            <a:spLocks noGrp="1" noChangeArrowheads="1"/>
          </p:cNvSpPr>
          <p:nvPr>
            <p:ph type="body" idx="1"/>
          </p:nvPr>
        </p:nvSpPr>
        <p:spPr bwMode="auto">
          <a:xfrm>
            <a:off x="903288" y="4462463"/>
            <a:ext cx="5029200" cy="4116387"/>
          </a:xfrm>
          <a:noFill/>
        </p:spPr>
        <p:txBody>
          <a:bodyPr wrap="square" lIns="89892" tIns="44947" rIns="89892" bIns="44947" numCol="1" anchor="t" anchorCtr="0" compatLnSpc="1">
            <a:prstTxWarp prst="textNoShape">
              <a:avLst/>
            </a:prstTxWarp>
          </a:bodyPr>
          <a:lstStyle/>
          <a:p>
            <a:pPr marL="228600" indent="-228600" defTabSz="912813" eaLnBrk="1" hangingPunct="1"/>
            <a:r>
              <a:rPr lang="en-US" sz="1000" b="1" smtClean="0"/>
              <a:t>Key Discussion Points:</a:t>
            </a:r>
          </a:p>
          <a:p>
            <a:pPr marL="228600" indent="-228600" defTabSz="912813" eaLnBrk="1" hangingPunct="1"/>
            <a:endParaRPr lang="en-US" sz="1000" b="1" smtClean="0"/>
          </a:p>
          <a:p>
            <a:pPr marL="228600" indent="-228600" defTabSz="912813" eaLnBrk="1" hangingPunct="1">
              <a:buFontTx/>
              <a:buChar char="•"/>
            </a:pPr>
            <a:r>
              <a:rPr lang="en-US" sz="1000" smtClean="0"/>
              <a:t>In this study, the following combinations of drugs were administered for six days: ASA (81 mg every morning) two hours before ibuprofen (400 mg every morning) and the same medications in the reverse order; ASA two hours before acetaminophen (1,000 mg every morning) and the same medications in the reverse order; ASA two hours before rofecoxib (25 mg every morning) and the same medications in the reverse order; enteric-coated ASA two hours before ibuprofen (400 mg three times a day); and enteric-coated ASA two hours before delayed-release diclofenac (75 mg twice daily).</a:t>
            </a:r>
          </a:p>
          <a:p>
            <a:pPr marL="228600" indent="-228600" defTabSz="912813" eaLnBrk="1" hangingPunct="1">
              <a:buFontTx/>
              <a:buChar char="•"/>
            </a:pPr>
            <a:r>
              <a:rPr lang="en-US" sz="1000" smtClean="0"/>
              <a:t>Serum thromboxane B</a:t>
            </a:r>
            <a:r>
              <a:rPr lang="en-US" sz="1000" baseline="-25000" smtClean="0"/>
              <a:t>2</a:t>
            </a:r>
            <a:r>
              <a:rPr lang="en-US" sz="1000" smtClean="0"/>
              <a:t> levels (an index of COX-1 activity in platelets) and platelet aggregation were maximally inhibited 24 hours after the administration of ASA on day 6 in the subjects who took ASA before a single daily dose of any other drug, as well as in those who took rofecoxib or acetaminophen before taking ASA. In contrast, inhibition of serum thromboxane B</a:t>
            </a:r>
            <a:r>
              <a:rPr lang="en-US" sz="1000" baseline="-25000" smtClean="0"/>
              <a:t>2</a:t>
            </a:r>
            <a:r>
              <a:rPr lang="en-US" sz="1000" smtClean="0"/>
              <a:t> formation and platelet aggregation by ASA was blocked when a single daily dose of ibuprofen was given before ASA, as well as when multiple daily doses of ibuprofen were given. </a:t>
            </a:r>
          </a:p>
          <a:p>
            <a:pPr marL="228600" indent="-228600" defTabSz="912813" eaLnBrk="1" hangingPunct="1">
              <a:buFontTx/>
              <a:buChar char="•"/>
            </a:pPr>
            <a:r>
              <a:rPr lang="en-US" sz="1000" smtClean="0"/>
              <a:t>The concomitant administration of rofecoxib, acetaminophen or diclofenac did not affect the pharmacodynamics of ASA.</a:t>
            </a:r>
          </a:p>
          <a:p>
            <a:pPr marL="228600" indent="-228600" defTabSz="912813" eaLnBrk="1" hangingPunct="1">
              <a:buFontTx/>
              <a:buChar char="•"/>
            </a:pPr>
            <a:endParaRPr lang="en-US" sz="1000" smtClean="0"/>
          </a:p>
          <a:p>
            <a:pPr marL="228600" indent="-228600" defTabSz="912813" eaLnBrk="1" hangingPunct="1"/>
            <a:r>
              <a:rPr lang="en-US" sz="800" b="1" smtClean="0"/>
              <a:t>References:</a:t>
            </a:r>
          </a:p>
          <a:p>
            <a:pPr marL="228600" indent="-228600" defTabSz="912813" eaLnBrk="1" hangingPunct="1">
              <a:buFontTx/>
              <a:buChar char="•"/>
            </a:pPr>
            <a:r>
              <a:rPr lang="en-CA" sz="800" smtClean="0"/>
              <a:t>Catella-Lawson F </a:t>
            </a:r>
            <a:r>
              <a:rPr lang="en-CA" sz="800" i="1" smtClean="0"/>
              <a:t>et al. </a:t>
            </a:r>
            <a:r>
              <a:rPr lang="en-CA" sz="800" smtClean="0"/>
              <a:t>Cyclooxygenase inhibitors and the antiplatelet effects of aspirin. </a:t>
            </a:r>
            <a:r>
              <a:rPr lang="da-DK" sz="800" i="1" smtClean="0"/>
              <a:t>N Engl J Med</a:t>
            </a:r>
            <a:r>
              <a:rPr lang="da-DK" sz="800" smtClean="0"/>
              <a:t>. 2001; 345(25):1809-1817.</a:t>
            </a:r>
            <a:r>
              <a:rPr lang="en-US" sz="80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677822E6-C726-4DC9-B5A9-1494D34E2C55}" type="slidenum">
              <a:rPr lang="en-US" smtClean="0"/>
              <a:pPr/>
              <a:t>9</a:t>
            </a:fld>
            <a:endParaRPr lang="en-US" smtClean="0"/>
          </a:p>
        </p:txBody>
      </p:sp>
      <p:sp>
        <p:nvSpPr>
          <p:cNvPr id="38915" name="Rectangle 2"/>
          <p:cNvSpPr>
            <a:spLocks noGrp="1" noRot="1" noChangeAspect="1" noChangeArrowheads="1" noTextEdit="1"/>
          </p:cNvSpPr>
          <p:nvPr>
            <p:ph type="sldImg"/>
          </p:nvPr>
        </p:nvSpPr>
        <p:spPr>
          <a:xfrm>
            <a:off x="1225550" y="700088"/>
            <a:ext cx="4425950" cy="3319462"/>
          </a:xfrm>
          <a:ln/>
        </p:spPr>
      </p:sp>
      <p:sp>
        <p:nvSpPr>
          <p:cNvPr id="38916" name="Rectangle 3"/>
          <p:cNvSpPr>
            <a:spLocks noGrp="1" noChangeArrowheads="1"/>
          </p:cNvSpPr>
          <p:nvPr>
            <p:ph type="body" idx="1"/>
          </p:nvPr>
        </p:nvSpPr>
        <p:spPr>
          <a:xfrm>
            <a:off x="912813" y="4346575"/>
            <a:ext cx="5032375" cy="4113213"/>
          </a:xfrm>
          <a:noFill/>
        </p:spPr>
        <p:txBody>
          <a:bodyPr lIns="89892" tIns="44947" rIns="89892" bIns="44947"/>
          <a:lstStyle/>
          <a:p>
            <a:pPr marL="228600" indent="-228600" eaLnBrk="1" hangingPunct="1"/>
            <a:r>
              <a:rPr lang="en-US" sz="1000" b="1" smtClean="0"/>
              <a:t>Key Discussion Points:</a:t>
            </a:r>
          </a:p>
          <a:p>
            <a:pPr marL="228600" indent="-228600" eaLnBrk="1" hangingPunct="1">
              <a:buFontTx/>
              <a:buChar char="•"/>
            </a:pPr>
            <a:endParaRPr lang="en-US" sz="1000" b="1" smtClean="0"/>
          </a:p>
          <a:p>
            <a:pPr marL="228600" indent="-228600" eaLnBrk="1" hangingPunct="1">
              <a:buFontTx/>
              <a:buChar char="•"/>
            </a:pPr>
            <a:r>
              <a:rPr lang="en-US" sz="1000" smtClean="0"/>
              <a:t>The results of an observational study confirm the clinical relevance </a:t>
            </a:r>
            <a:br>
              <a:rPr lang="en-US" sz="1000" smtClean="0"/>
            </a:br>
            <a:r>
              <a:rPr lang="en-US" sz="1000" smtClean="0"/>
              <a:t>of this interaction.</a:t>
            </a:r>
          </a:p>
          <a:p>
            <a:pPr marL="228600" indent="-228600" eaLnBrk="1" hangingPunct="1">
              <a:buFontTx/>
              <a:buChar char="•"/>
            </a:pPr>
            <a:r>
              <a:rPr lang="en-US" sz="1000" smtClean="0"/>
              <a:t>When 7,107 patients prescribed ASA after first hospital admission for CVD were compared with patients using ASA alone, patients taking ASA plus ibuprofen had:</a:t>
            </a:r>
          </a:p>
          <a:p>
            <a:pPr marL="588963" lvl="1" indent="-228600" eaLnBrk="1" hangingPunct="1">
              <a:buFontTx/>
              <a:buChar char="•"/>
            </a:pPr>
            <a:r>
              <a:rPr lang="en-US" sz="1000" smtClean="0">
                <a:sym typeface="Wingdings" pitchFamily="2" charset="2"/>
              </a:rPr>
              <a:t></a:t>
            </a:r>
            <a:r>
              <a:rPr lang="en-US" sz="1000" smtClean="0"/>
              <a:t> risk of all-cause mortality (adjusted HR, 1.93; 95% CI, 1.30 to 2.87)</a:t>
            </a:r>
          </a:p>
          <a:p>
            <a:pPr marL="588963" lvl="1" indent="-228600" eaLnBrk="1" hangingPunct="1">
              <a:buFontTx/>
              <a:buChar char="•"/>
            </a:pPr>
            <a:r>
              <a:rPr lang="en-US" sz="1000" smtClean="0">
                <a:sym typeface="Wingdings" pitchFamily="2" charset="2"/>
              </a:rPr>
              <a:t> </a:t>
            </a:r>
            <a:r>
              <a:rPr lang="en-US" sz="1000" smtClean="0"/>
              <a:t>risk of CV mortality (adjusted HR, 1.73; 95% CI, 1.05 to 2.84)</a:t>
            </a:r>
          </a:p>
          <a:p>
            <a:pPr marL="228600" indent="-228600" eaLnBrk="1" hangingPunct="1">
              <a:buFontTx/>
              <a:buChar char="•"/>
            </a:pPr>
            <a:r>
              <a:rPr lang="en-US" sz="1000" smtClean="0"/>
              <a:t>These observations are in full agreement with the experimental data from </a:t>
            </a:r>
            <a:br>
              <a:rPr lang="en-US" sz="1000" smtClean="0"/>
            </a:br>
            <a:r>
              <a:rPr lang="en-US" sz="1000" smtClean="0"/>
              <a:t>Catella-Lawson </a:t>
            </a:r>
            <a:r>
              <a:rPr lang="en-US" sz="1000" i="1" smtClean="0"/>
              <a:t>et al</a:t>
            </a:r>
            <a:r>
              <a:rPr lang="en-US" sz="1000" smtClean="0"/>
              <a:t>’s study. One message from this observation is that patients requiring ASA for cardioprevention should not use ibuprofen. This is of critical importance given the fact that ibuprofen is easily available over the counter.</a:t>
            </a:r>
          </a:p>
          <a:p>
            <a:pPr marL="228600" indent="-228600" eaLnBrk="1" hangingPunct="1">
              <a:buFontTx/>
              <a:buChar char="•"/>
            </a:pPr>
            <a:r>
              <a:rPr lang="en-US" sz="1000" smtClean="0"/>
              <a:t>Note that this is a retrospective analysis and has all the weaknesses of </a:t>
            </a:r>
            <a:br>
              <a:rPr lang="en-US" sz="1000" smtClean="0"/>
            </a:br>
            <a:r>
              <a:rPr lang="en-US" sz="1000" smtClean="0"/>
              <a:t>a retrospective cohort analysis.  </a:t>
            </a:r>
          </a:p>
          <a:p>
            <a:pPr marL="768350" lvl="2" indent="-228600" eaLnBrk="1" hangingPunct="1">
              <a:buFontTx/>
              <a:buChar char="•"/>
            </a:pPr>
            <a:endParaRPr lang="en-US" sz="1000" b="1" smtClean="0"/>
          </a:p>
          <a:p>
            <a:pPr marL="228600" indent="-228600" eaLnBrk="1" hangingPunct="1"/>
            <a:r>
              <a:rPr lang="en-US" sz="800" b="1" smtClean="0"/>
              <a:t>Reference:</a:t>
            </a:r>
          </a:p>
          <a:p>
            <a:pPr marL="228600" indent="-228600" eaLnBrk="1" hangingPunct="1">
              <a:buFontTx/>
              <a:buChar char="•"/>
            </a:pPr>
            <a:r>
              <a:rPr lang="en-CA" sz="800" smtClean="0"/>
              <a:t>MacDonald TM, Wei L. Effect of ibuprofen on cardioprotective effect of aspirin.</a:t>
            </a:r>
            <a:r>
              <a:rPr lang="en-CA" sz="800" i="1" smtClean="0"/>
              <a:t> Lancet </a:t>
            </a:r>
            <a:r>
              <a:rPr lang="en-CA" sz="800" smtClean="0"/>
              <a:t>2003; </a:t>
            </a:r>
            <a:br>
              <a:rPr lang="en-CA" sz="800" smtClean="0"/>
            </a:br>
            <a:r>
              <a:rPr lang="en-CA" sz="800" smtClean="0"/>
              <a:t>361(9357):573-574.</a:t>
            </a:r>
            <a:r>
              <a:rPr lang="en-US" sz="80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r>
              <a:rPr lang="en-US" b="1" i="1" smtClean="0"/>
              <a:t>Background</a:t>
            </a:r>
            <a:r>
              <a:rPr lang="en-US" smtClean="0"/>
              <a:t>—There is clear evidence from numerous randomized trials and their meta-analyses that aspirin reduces risks</a:t>
            </a:r>
          </a:p>
          <a:p>
            <a:pPr defTabSz="914400" eaLnBrk="1" hangingPunct="1"/>
            <a:r>
              <a:rPr lang="en-US" smtClean="0"/>
              <a:t>of first myocardial infarction (MI). Recent data also suggest that other nonsteroidal anti-inflammatory drugs (NSAIDs)</a:t>
            </a:r>
          </a:p>
          <a:p>
            <a:pPr defTabSz="914400" eaLnBrk="1" hangingPunct="1"/>
            <a:r>
              <a:rPr lang="en-US" smtClean="0"/>
              <a:t>may interfere with this benefit of aspirin.</a:t>
            </a:r>
          </a:p>
          <a:p>
            <a:pPr defTabSz="914400" eaLnBrk="1" hangingPunct="1"/>
            <a:r>
              <a:rPr lang="en-US" b="1" i="1" smtClean="0"/>
              <a:t>Methods and Results</a:t>
            </a:r>
            <a:r>
              <a:rPr lang="en-US" smtClean="0"/>
              <a:t>—We performed subgroup analysis from a 5-year randomized, double-blind, placebo-controlled trial</a:t>
            </a:r>
          </a:p>
          <a:p>
            <a:pPr defTabSz="914400" eaLnBrk="1" hangingPunct="1"/>
            <a:r>
              <a:rPr lang="en-US" smtClean="0"/>
              <a:t>of 325 mg aspirin on alternate days among 22 071 apparently healthy US male physicians with prospective observational</a:t>
            </a:r>
          </a:p>
          <a:p>
            <a:pPr defTabSz="914400" eaLnBrk="1" hangingPunct="1"/>
            <a:r>
              <a:rPr lang="en-US" smtClean="0"/>
              <a:t>data on use of NSAIDs. A total of 378 MIs were confirmed, 139 in the aspirin group and 239 in the placebo group.</a:t>
            </a:r>
          </a:p>
          <a:p>
            <a:pPr defTabSz="914400" eaLnBrk="1" hangingPunct="1"/>
            <a:r>
              <a:rPr lang="en-US" smtClean="0"/>
              <a:t>Aspirin conferred a statistical extreme (</a:t>
            </a:r>
            <a:r>
              <a:rPr lang="en-US" i="1" smtClean="0"/>
              <a:t>P</a:t>
            </a:r>
            <a:r>
              <a:rPr lang="en-US" smtClean="0"/>
              <a:t>0.00001) 44% reduction in risk of first MI. Among participants randomized</a:t>
            </a:r>
          </a:p>
          <a:p>
            <a:pPr defTabSz="914400" eaLnBrk="1" hangingPunct="1"/>
            <a:r>
              <a:rPr lang="en-US" smtClean="0"/>
              <a:t>to aspirin, use of NSAIDs on 1 to 59 d/y was not associated with MI (multivariable adjusted relative risk [RR], 1.21;</a:t>
            </a:r>
          </a:p>
          <a:p>
            <a:pPr defTabSz="914400" eaLnBrk="1" hangingPunct="1"/>
            <a:r>
              <a:rPr lang="en-US" smtClean="0"/>
              <a:t>95% confidence interval [CI], 0.78 to 1.87), whereas the use of NSAIDs on 60 d/y was associated with MI (RR, 2.86;</a:t>
            </a:r>
          </a:p>
          <a:p>
            <a:pPr defTabSz="914400" eaLnBrk="1" hangingPunct="1"/>
            <a:r>
              <a:rPr lang="en-US" smtClean="0"/>
              <a:t>95% CI, 1.25 to 6.56) compared with no use of NSAIDs. In the placebo group, the RRs for MI across the same</a:t>
            </a:r>
          </a:p>
          <a:p>
            <a:pPr defTabSz="914400" eaLnBrk="1" hangingPunct="1"/>
            <a:r>
              <a:rPr lang="en-US" smtClean="0"/>
              <a:t>categories of NSAID use were 1.14 (95% CI, 0.81 to 1.60) and 0.21 (95% CI, 0.03 to 1.48).</a:t>
            </a:r>
          </a:p>
          <a:p>
            <a:pPr defTabSz="914400" eaLnBrk="1" hangingPunct="1"/>
            <a:r>
              <a:rPr lang="en-US" b="1" i="1" smtClean="0"/>
              <a:t>Conclusions</a:t>
            </a:r>
            <a:r>
              <a:rPr lang="en-US" smtClean="0"/>
              <a:t>—These data suggest that regular but not intermittent use of NSAIDs inhibits the clinical benefits of aspirin.</a:t>
            </a:r>
          </a:p>
          <a:p>
            <a:pPr defTabSz="914400" eaLnBrk="1" hangingPunct="1"/>
            <a:r>
              <a:rPr lang="en-US" smtClean="0"/>
              <a:t>Chance, bias, and confounding remain plausible alternative explanations, despite the prospective design and adjustment</a:t>
            </a:r>
          </a:p>
          <a:p>
            <a:pPr defTabSz="914400" eaLnBrk="1" hangingPunct="1"/>
            <a:r>
              <a:rPr lang="en-US" smtClean="0"/>
              <a:t>for covariates. Nonetheless, we believe the most plausible interpretation of the data to be that regular but not intermittent</a:t>
            </a:r>
          </a:p>
          <a:p>
            <a:pPr defTabSz="914400" eaLnBrk="1" hangingPunct="1"/>
            <a:r>
              <a:rPr lang="en-US" smtClean="0"/>
              <a:t>use of NSAIDs inhibits the clinical benefit of aspirin on first MI. </a:t>
            </a:r>
            <a:r>
              <a:rPr lang="en-US" b="1" smtClean="0"/>
              <a:t>(</a:t>
            </a:r>
            <a:r>
              <a:rPr lang="en-US" b="1" i="1" smtClean="0"/>
              <a:t>Circulation</a:t>
            </a:r>
            <a:r>
              <a:rPr lang="en-US" b="1" smtClean="0"/>
              <a:t>. 2003;108:1191-1195.)</a:t>
            </a:r>
            <a:endParaRPr lang="en-US" smtClean="0"/>
          </a:p>
        </p:txBody>
      </p:sp>
      <p:sp>
        <p:nvSpPr>
          <p:cNvPr id="1259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CD087464-D023-4B17-A2F2-0100B8DE61CC}" type="slidenum">
              <a:rPr lang="en-US" sz="1200"/>
              <a:pPr algn="r" defTabSz="914400"/>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3" Type="http://schemas.openxmlformats.org/officeDocument/2006/relationships/image" Target="file:///P:\CCS_PPT\ppt\cover.jpg" TargetMode="External"/><Relationship Id="rId2" Type="http://schemas.openxmlformats.org/officeDocument/2006/relationships/image" Target="../media/image1.jpeg"/><Relationship Id="rId1" Type="http://schemas.openxmlformats.org/officeDocument/2006/relationships/slideMaster" Target="../slideMasters/slideMaster70.xml"/><Relationship Id="rId4" Type="http://schemas.openxmlformats.org/officeDocument/2006/relationships/image" Target="../media/image2.jpeg"/></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3EC57F5-5ED0-4D90-A8FE-27C74F213482}"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C794123-CC8D-4996-9D75-AECBBBBB93BA}"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CEF98C1-6095-471B-8439-6E9FBB2122FE}"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E4DFE8C-F1EE-4D21-B7B2-A27516CCAB01}"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83689C1-E2D9-43BF-87F4-B5AFEACB044A}"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995CA85-8B8A-4170-A048-0BA7130A1A84}"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D88170E-44A5-44BC-8FEE-CE73821682D7}"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8430B79-87AF-4C90-8C22-11D0DBBC8095}"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9345C64-1658-450C-98D0-99A40F0C534F}"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7CE63FE-8E98-4148-866F-62A19B5B6F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89ED43-CEC6-44FB-979B-77489355D8AA}"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798155D-CA65-487A-9CF3-941E610E3D54}"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92A905F-4ACF-4E41-BA96-75DC1D1BD4FB}"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707C56F-2645-484A-9263-95BE0594AF51}"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3F6FB04-55AC-46B0-9A98-6E826347498D}"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F69CB07-2F8B-4EA6-83EC-6CA97C86EB34}"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6735975-5797-4991-85F7-131D19C4EE0D}"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C2DAC79-E4A7-4EF6-BF70-ED39A5EFC547}"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882917E-2593-44B3-ADC4-0D58C28EDD99}"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C5D613E-C22C-4A4B-822E-7D62409B85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230124B-0F6E-4D04-A8DA-F35B3B1D8652}"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1AED595-6573-429F-B472-EC68E909EBB5}"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A1EF342-D8E6-433B-BD68-0005D9E45460}"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FCF7149-1D1C-4E48-9B80-64B98245CCC6}"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2ADB0B5-95D9-4E49-B9DB-D4AA3D8B2D94}"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E03537B-777F-4FEE-B060-822478B38A0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F2FD951-DFCF-4137-B38D-C149EE28440C}"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81BA47A-6461-4277-B935-A096BA610A33}"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7564301-13D5-454F-82CF-320C4BE0C542}"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FA3E0AB-8F31-4E45-AA3F-53251671DCA0}"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68948D0-C60C-4414-939D-02058F7FCC53}"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7E5A47F-05E0-40DE-8C8A-04D9CBB6E05F}"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C644174-EAF7-47C9-8738-8C7103007352}"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331A55BB-0ADE-4478-98EB-2827AF40C9E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4F05204-F031-4E6E-BB11-4D8C78F3BA33}"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9642500-38D9-4F0C-B139-B03CAA8F401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29DCB63-9C7A-4272-819D-98694AA0983C}"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F2F068-B62D-4BE5-BB36-0D58B167FF8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E2439B8-2131-4BA8-97B3-B9E2964F121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E3EE01CC-5444-48E9-9C43-04F2CE690595}"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A0FD906-F3B4-4480-BA6E-7FADCDB6A50B}"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597C8123-5C18-471C-A3BE-2A065F08DA46}"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8B614764-54E2-4459-ACDA-3859E6ED9702}"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D6E097D-D82A-4E04-9A5B-F1326A516852}"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52A03864-705F-4BF5-BECE-22B52D5CD752}"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EE18C4-81D6-4EE2-972C-EAA9C8EE396A}"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98C6868A-8E49-4BAE-A19D-554EDDA76824}"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403892-C934-454D-AB80-F2031BA25E8B}"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8ECAFBB-45D6-4998-8645-5C68A19CA4A5}"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4AE980-4F62-4995-A70B-70A85614EB5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9860B7F-83A3-400D-A7C0-BAE5309480C3}"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1DADF7A-E21D-4F7F-9BDA-8BFDD11799B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AB70A8B-E249-477B-9722-EFFFB419795D}"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B8E4174-FA9B-4E41-85BA-FE0C221B136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A3F39CA-C067-40C1-A4EC-7DB4B1A7263F}"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F30AF9D5-3D68-4423-9CF8-076409CEDAC8}"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9C63AF9-54BD-4E56-B987-D7EAD7AEF408}" type="slidenum">
              <a:rPr lang="en-CA"/>
              <a:pPr>
                <a:defRPr/>
              </a:pPr>
              <a:t>‹#›</a:t>
            </a:fld>
            <a:endParaRPr lang="en-CA"/>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F2B7AE3-1FB9-4881-B348-C8AA773EE536}"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6633D44-843E-47BC-93D4-91BC04C29436}" type="slidenum">
              <a:rPr lang="en-CA"/>
              <a:pPr>
                <a:defRPr/>
              </a:pPr>
              <a:t>‹#›</a:t>
            </a:fld>
            <a:endParaRPr lang="en-CA"/>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68FF93-09AB-4A69-B130-E2B6B4F06CBB}"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337C747-68B5-4237-A6C7-3649272FF7BA}" type="slidenum">
              <a:rPr lang="en-CA"/>
              <a:pPr>
                <a:defRPr/>
              </a:pPr>
              <a:t>‹#›</a:t>
            </a:fld>
            <a:endParaRPr lang="en-CA"/>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C7C58C4F-466C-42C8-9411-D554956800BA}"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6355157-4DC5-4810-A5FD-DC613D95919C}" type="slidenum">
              <a:rPr lang="en-CA"/>
              <a:pPr>
                <a:defRPr/>
              </a:pPr>
              <a:t>‹#›</a:t>
            </a:fld>
            <a:endParaRPr lang="en-CA"/>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1C7C4A6F-053A-43F8-A528-0CC2F28B5C21}"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7C69EC67-1DFA-4A72-82CD-4B27C0A308F4}" type="slidenum">
              <a:rPr lang="en-CA"/>
              <a:pPr>
                <a:defRPr/>
              </a:pPr>
              <a:t>‹#›</a:t>
            </a:fld>
            <a:endParaRPr lang="en-CA"/>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3124EED1-9C2B-41C9-9FDC-4F286BB2058C}"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915E1A45-B405-49A4-AC0A-8C4045245FF3}" type="slidenum">
              <a:rPr lang="en-CA"/>
              <a:pPr>
                <a:defRPr/>
              </a:pPr>
              <a:t>‹#›</a:t>
            </a:fld>
            <a:endParaRPr lang="en-CA"/>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952EB6-14F1-4516-91E9-EB62B3305CCF}"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9FF34E18-087B-41E8-BCAC-6AC651044AAC}" type="slidenum">
              <a:rPr lang="en-CA"/>
              <a:pPr>
                <a:defRPr/>
              </a:pPr>
              <a:t>‹#›</a:t>
            </a:fld>
            <a:endParaRPr lang="en-CA"/>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2544A3-BAE2-4363-9853-4C814D5EE2A4}"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6B81986-1DC0-460A-BE8A-52B3BF2A4209}" type="slidenum">
              <a:rPr lang="en-CA"/>
              <a:pPr>
                <a:defRPr/>
              </a:pPr>
              <a:t>‹#›</a:t>
            </a:fld>
            <a:endParaRPr lang="en-CA"/>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AD8B3B-451D-4399-B7A4-31C39CA8ED6D}"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A7A3F9B-64A2-45C9-B8CB-224F1EB3B694}" type="slidenum">
              <a:rPr lang="en-CA"/>
              <a:pPr>
                <a:defRPr/>
              </a:pPr>
              <a:t>‹#›</a:t>
            </a:fld>
            <a:endParaRPr lang="en-CA"/>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BD5D07D-E866-4718-9E50-E2226EEED39D}"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919AF78-BCEF-4904-8D3A-709A2CE20819}" type="slidenum">
              <a:rPr lang="en-CA"/>
              <a:pPr>
                <a:defRPr/>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7996F95-4310-41D4-AED6-74304E9A0367}"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807E32E-8639-4969-B309-CEF05A9A7141}" type="slidenum">
              <a:rPr lang="en-CA"/>
              <a:pPr>
                <a:defRPr/>
              </a:pPr>
              <a:t>‹#›</a:t>
            </a:fld>
            <a:endParaRPr lang="en-CA"/>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803545F2-596E-4E5A-A3FA-214F8AA3C44E}" type="slidenum">
              <a:rPr lang="en-US"/>
              <a:pPr>
                <a:defRPr/>
              </a:pPr>
              <a:t>‹#›</a:t>
            </a:fld>
            <a:endParaRPr lang="en-US"/>
          </a:p>
        </p:txBody>
      </p:sp>
    </p:spTree>
  </p:cSld>
  <p:clrMapOvr>
    <a:masterClrMapping/>
  </p:clrMapOvr>
  <p:transition>
    <p:dissolv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71AF20A3-BF92-41FB-8C7C-A54C6555065F}" type="slidenum">
              <a:rPr lang="en-US"/>
              <a:pPr>
                <a:defRPr/>
              </a:pPr>
              <a:t>‹#›</a:t>
            </a:fld>
            <a:endParaRPr lang="en-US"/>
          </a:p>
        </p:txBody>
      </p:sp>
    </p:spTree>
  </p:cSld>
  <p:clrMapOvr>
    <a:masterClrMapping/>
  </p:clrMapOvr>
  <p:transition>
    <p:dissolv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767BD16B-7FE6-485D-886D-B28CC65B192A}" type="slidenum">
              <a:rPr lang="en-US"/>
              <a:pPr>
                <a:defRPr/>
              </a:pPr>
              <a:t>‹#›</a:t>
            </a:fld>
            <a:endParaRPr lang="en-US"/>
          </a:p>
        </p:txBody>
      </p:sp>
    </p:spTree>
  </p:cSld>
  <p:clrMapOvr>
    <a:masterClrMapping/>
  </p:clrMapOvr>
  <p:transition>
    <p:dissolv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8886979F-C6EF-40DB-9F79-8FC40793A1CE}" type="slidenum">
              <a:rPr lang="en-US"/>
              <a:pPr>
                <a:defRPr/>
              </a:pPr>
              <a:t>‹#›</a:t>
            </a:fld>
            <a:endParaRPr lang="en-US"/>
          </a:p>
        </p:txBody>
      </p:sp>
    </p:spTree>
  </p:cSld>
  <p:clrMapOvr>
    <a:masterClrMapping/>
  </p:clrMapOvr>
  <p:transition>
    <p:dissolv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36"/>
          <p:cNvSpPr>
            <a:spLocks noGrp="1" noChangeArrowheads="1"/>
          </p:cNvSpPr>
          <p:nvPr>
            <p:ph type="dt" sz="quarter" idx="10"/>
          </p:nvPr>
        </p:nvSpPr>
        <p:spPr/>
        <p:txBody>
          <a:bodyPr/>
          <a:lstStyle>
            <a:lvl1pPr>
              <a:defRPr/>
            </a:lvl1pPr>
          </a:lstStyle>
          <a:p>
            <a:pPr>
              <a:defRPr/>
            </a:pPr>
            <a:endParaRPr lang="fr-FR"/>
          </a:p>
        </p:txBody>
      </p:sp>
      <p:sp>
        <p:nvSpPr>
          <p:cNvPr id="8" name="Rectangle 37"/>
          <p:cNvSpPr>
            <a:spLocks noGrp="1" noChangeArrowheads="1"/>
          </p:cNvSpPr>
          <p:nvPr>
            <p:ph type="ftr" sz="quarter" idx="11"/>
          </p:nvPr>
        </p:nvSpPr>
        <p:spPr/>
        <p:txBody>
          <a:bodyPr/>
          <a:lstStyle>
            <a:lvl1pPr>
              <a:defRPr/>
            </a:lvl1pPr>
          </a:lstStyle>
          <a:p>
            <a:pPr>
              <a:defRPr/>
            </a:pPr>
            <a:endParaRPr lang="fr-FR"/>
          </a:p>
        </p:txBody>
      </p:sp>
      <p:sp>
        <p:nvSpPr>
          <p:cNvPr id="9" name="Rectangle 38"/>
          <p:cNvSpPr>
            <a:spLocks noGrp="1" noChangeArrowheads="1"/>
          </p:cNvSpPr>
          <p:nvPr>
            <p:ph type="sldNum" sz="quarter" idx="12"/>
          </p:nvPr>
        </p:nvSpPr>
        <p:spPr/>
        <p:txBody>
          <a:bodyPr/>
          <a:lstStyle>
            <a:lvl1pPr>
              <a:defRPr/>
            </a:lvl1pPr>
          </a:lstStyle>
          <a:p>
            <a:pPr>
              <a:defRPr/>
            </a:pPr>
            <a:fld id="{F6E771C6-61B2-476B-A9A9-B6CAF0EC7E84}" type="slidenum">
              <a:rPr lang="en-US"/>
              <a:pPr>
                <a:defRPr/>
              </a:pPr>
              <a:t>‹#›</a:t>
            </a:fld>
            <a:endParaRPr lang="en-US"/>
          </a:p>
        </p:txBody>
      </p:sp>
    </p:spTree>
  </p:cSld>
  <p:clrMapOvr>
    <a:masterClrMapping/>
  </p:clrMapOvr>
  <p:transition>
    <p:dissolv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36"/>
          <p:cNvSpPr>
            <a:spLocks noGrp="1" noChangeArrowheads="1"/>
          </p:cNvSpPr>
          <p:nvPr>
            <p:ph type="dt" sz="quarter" idx="10"/>
          </p:nvPr>
        </p:nvSpPr>
        <p:spPr/>
        <p:txBody>
          <a:bodyPr/>
          <a:lstStyle>
            <a:lvl1pPr>
              <a:defRPr/>
            </a:lvl1pPr>
          </a:lstStyle>
          <a:p>
            <a:pPr>
              <a:defRPr/>
            </a:pPr>
            <a:endParaRPr lang="fr-FR"/>
          </a:p>
        </p:txBody>
      </p:sp>
      <p:sp>
        <p:nvSpPr>
          <p:cNvPr id="4" name="Rectangle 37"/>
          <p:cNvSpPr>
            <a:spLocks noGrp="1" noChangeArrowheads="1"/>
          </p:cNvSpPr>
          <p:nvPr>
            <p:ph type="ftr" sz="quarter" idx="11"/>
          </p:nvPr>
        </p:nvSpPr>
        <p:spPr/>
        <p:txBody>
          <a:bodyPr/>
          <a:lstStyle>
            <a:lvl1pPr>
              <a:defRPr/>
            </a:lvl1pPr>
          </a:lstStyle>
          <a:p>
            <a:pPr>
              <a:defRPr/>
            </a:pPr>
            <a:endParaRPr lang="fr-FR"/>
          </a:p>
        </p:txBody>
      </p:sp>
      <p:sp>
        <p:nvSpPr>
          <p:cNvPr id="5" name="Rectangle 38"/>
          <p:cNvSpPr>
            <a:spLocks noGrp="1" noChangeArrowheads="1"/>
          </p:cNvSpPr>
          <p:nvPr>
            <p:ph type="sldNum" sz="quarter" idx="12"/>
          </p:nvPr>
        </p:nvSpPr>
        <p:spPr/>
        <p:txBody>
          <a:bodyPr/>
          <a:lstStyle>
            <a:lvl1pPr>
              <a:defRPr/>
            </a:lvl1pPr>
          </a:lstStyle>
          <a:p>
            <a:pPr>
              <a:defRPr/>
            </a:pPr>
            <a:fld id="{41ADBB82-E48E-4D9D-AC6F-7CE931A57600}" type="slidenum">
              <a:rPr lang="en-US"/>
              <a:pPr>
                <a:defRPr/>
              </a:pPr>
              <a:t>‹#›</a:t>
            </a:fld>
            <a:endParaRPr lang="en-US"/>
          </a:p>
        </p:txBody>
      </p:sp>
    </p:spTree>
  </p:cSld>
  <p:clrMapOvr>
    <a:masterClrMapping/>
  </p:clrMapOvr>
  <p:transition>
    <p:dissolv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quarter" idx="10"/>
          </p:nvPr>
        </p:nvSpPr>
        <p:spPr/>
        <p:txBody>
          <a:bodyPr/>
          <a:lstStyle>
            <a:lvl1pPr>
              <a:defRPr/>
            </a:lvl1pPr>
          </a:lstStyle>
          <a:p>
            <a:pPr>
              <a:defRPr/>
            </a:pPr>
            <a:endParaRPr lang="fr-FR"/>
          </a:p>
        </p:txBody>
      </p:sp>
      <p:sp>
        <p:nvSpPr>
          <p:cNvPr id="3" name="Rectangle 37"/>
          <p:cNvSpPr>
            <a:spLocks noGrp="1" noChangeArrowheads="1"/>
          </p:cNvSpPr>
          <p:nvPr>
            <p:ph type="ftr" sz="quarter" idx="11"/>
          </p:nvPr>
        </p:nvSpPr>
        <p:spPr/>
        <p:txBody>
          <a:bodyPr/>
          <a:lstStyle>
            <a:lvl1pPr>
              <a:defRPr/>
            </a:lvl1pPr>
          </a:lstStyle>
          <a:p>
            <a:pPr>
              <a:defRPr/>
            </a:pPr>
            <a:endParaRPr lang="fr-FR"/>
          </a:p>
        </p:txBody>
      </p:sp>
      <p:sp>
        <p:nvSpPr>
          <p:cNvPr id="4" name="Rectangle 38"/>
          <p:cNvSpPr>
            <a:spLocks noGrp="1" noChangeArrowheads="1"/>
          </p:cNvSpPr>
          <p:nvPr>
            <p:ph type="sldNum" sz="quarter" idx="12"/>
          </p:nvPr>
        </p:nvSpPr>
        <p:spPr/>
        <p:txBody>
          <a:bodyPr/>
          <a:lstStyle>
            <a:lvl1pPr>
              <a:defRPr/>
            </a:lvl1pPr>
          </a:lstStyle>
          <a:p>
            <a:pPr>
              <a:defRPr/>
            </a:pPr>
            <a:fld id="{DC1534FD-21FC-4496-9503-A76BA165A4CC}" type="slidenum">
              <a:rPr lang="en-US"/>
              <a:pPr>
                <a:defRPr/>
              </a:pPr>
              <a:t>‹#›</a:t>
            </a:fld>
            <a:endParaRPr lang="en-US"/>
          </a:p>
        </p:txBody>
      </p:sp>
    </p:spTree>
  </p:cSld>
  <p:clrMapOvr>
    <a:masterClrMapping/>
  </p:clrMapOvr>
  <p:transition>
    <p:dissolv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7B523774-54BD-4C34-AA9E-7841F074B0D0}" type="slidenum">
              <a:rPr lang="en-US"/>
              <a:pPr>
                <a:defRPr/>
              </a:pPr>
              <a:t>‹#›</a:t>
            </a:fld>
            <a:endParaRPr lang="en-US"/>
          </a:p>
        </p:txBody>
      </p:sp>
    </p:spTree>
  </p:cSld>
  <p:clrMapOvr>
    <a:masterClrMapping/>
  </p:clrMapOvr>
  <p:transition>
    <p:dissolv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B2183E45-064A-43A1-95B1-090579032615}" type="slidenum">
              <a:rPr lang="en-US"/>
              <a:pPr>
                <a:defRPr/>
              </a:pPr>
              <a:t>‹#›</a:t>
            </a:fld>
            <a:endParaRPr lang="en-US"/>
          </a:p>
        </p:txBody>
      </p:sp>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715E3AE1-3849-4404-81D0-250A6A5C1A6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18CFBB3-18F5-4DF7-8FEF-5521805F181F}"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B33F4793-1134-4164-8F23-C29E6286C5DF}" type="slidenum">
              <a:rPr lang="en-US"/>
              <a:pPr>
                <a:defRPr/>
              </a:pPr>
              <a:t>‹#›</a:t>
            </a:fld>
            <a:endParaRPr lang="en-US"/>
          </a:p>
        </p:txBody>
      </p:sp>
    </p:spTree>
  </p:cSld>
  <p:clrMapOvr>
    <a:masterClrMapping/>
  </p:clrMapOvr>
  <p:transition>
    <p:dissolv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A6330C55-AF2F-48BB-8B5B-884E911CC11A}" type="slidenum">
              <a:rPr lang="en-US"/>
              <a:pPr>
                <a:defRPr/>
              </a:pPr>
              <a:t>‹#›</a:t>
            </a:fld>
            <a:endParaRPr lang="en-US"/>
          </a:p>
        </p:txBody>
      </p:sp>
    </p:spTree>
  </p:cSld>
  <p:clrMapOvr>
    <a:masterClrMapping/>
  </p:clrMapOvr>
  <p:transition>
    <p:dissolv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168D88F-C955-4797-AD20-CAE8044A935B}" type="slidenum">
              <a:rPr lang="en-US"/>
              <a:pPr>
                <a:defRPr/>
              </a:pPr>
              <a:t>‹#›</a:t>
            </a:fld>
            <a:endParaRPr lang="en-US"/>
          </a:p>
        </p:txBody>
      </p:sp>
    </p:spTree>
  </p:cSld>
  <p:clrMapOvr>
    <a:masterClrMapping/>
  </p:clrMapOvr>
  <p:transition>
    <p:dissolv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8FC1402-D7F0-4BA5-87F3-714968F6362D}" type="slidenum">
              <a:rPr lang="en-US"/>
              <a:pPr>
                <a:defRPr/>
              </a:pPr>
              <a:t>‹#›</a:t>
            </a:fld>
            <a:endParaRPr lang="en-US"/>
          </a:p>
        </p:txBody>
      </p:sp>
    </p:spTree>
  </p:cSld>
  <p:clrMapOvr>
    <a:masterClrMapping/>
  </p:clrMapOvr>
  <p:transition>
    <p:dissolv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D812391-8D3D-4F83-89CA-B811A5DA896B}" type="slidenum">
              <a:rPr lang="en-US"/>
              <a:pPr>
                <a:defRPr/>
              </a:pPr>
              <a:t>‹#›</a:t>
            </a:fld>
            <a:endParaRPr lang="en-US"/>
          </a:p>
        </p:txBody>
      </p:sp>
    </p:spTree>
  </p:cSld>
  <p:clrMapOvr>
    <a:masterClrMapping/>
  </p:clrMapOvr>
  <p:transition>
    <p:dissolv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6DED3C4-B63C-4CFE-A86D-F73F5E3E03E9}" type="slidenum">
              <a:rPr lang="en-US"/>
              <a:pPr>
                <a:defRPr/>
              </a:pPr>
              <a:t>‹#›</a:t>
            </a:fld>
            <a:endParaRPr lang="en-US"/>
          </a:p>
        </p:txBody>
      </p:sp>
    </p:spTree>
  </p:cSld>
  <p:clrMapOvr>
    <a:masterClrMapping/>
  </p:clrMapOvr>
  <p:transition>
    <p:dissolv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C7DC3116-76E8-47DB-94E3-5CA1558FC706}" type="slidenum">
              <a:rPr lang="en-US"/>
              <a:pPr>
                <a:defRPr/>
              </a:pPr>
              <a:t>‹#›</a:t>
            </a:fld>
            <a:endParaRPr lang="en-US"/>
          </a:p>
        </p:txBody>
      </p:sp>
    </p:spTree>
  </p:cSld>
  <p:clrMapOvr>
    <a:masterClrMapping/>
  </p:clrMapOvr>
  <p:transition>
    <p:dissolv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10B5EA0D-8142-4F33-B21F-58F8A6364E05}" type="slidenum">
              <a:rPr lang="en-US"/>
              <a:pPr>
                <a:defRPr/>
              </a:pPr>
              <a:t>‹#›</a:t>
            </a:fld>
            <a:endParaRPr lang="en-US"/>
          </a:p>
        </p:txBody>
      </p:sp>
    </p:spTree>
  </p:cSld>
  <p:clrMapOvr>
    <a:masterClrMapping/>
  </p:clrMapOvr>
  <p:transition>
    <p:dissolv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76DCF122-0307-42F0-991C-B4F8B2F7C4B7}" type="slidenum">
              <a:rPr lang="en-US"/>
              <a:pPr>
                <a:defRPr/>
              </a:pPr>
              <a:t>‹#›</a:t>
            </a:fld>
            <a:endParaRPr lang="en-US"/>
          </a:p>
        </p:txBody>
      </p:sp>
    </p:spTree>
  </p:cSld>
  <p:clrMapOvr>
    <a:masterClrMapping/>
  </p:clrMapOvr>
  <p:transition>
    <p:dissolv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E1FD94A-D845-46AB-9D2D-78F39F918428}" type="slidenum">
              <a:rPr lang="en-US"/>
              <a:pPr>
                <a:defRPr/>
              </a:pPr>
              <a:t>‹#›</a:t>
            </a:fld>
            <a:endParaRPr lang="en-US"/>
          </a:p>
        </p:txBody>
      </p:sp>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1F32D5F-098C-4E37-A3F2-BC4A39DF4AE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0FD366B-D16B-4366-ACA4-4D25D460BD18}"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D2AF33E-D7E2-4026-BDE2-CA37DF391EC7}" type="slidenum">
              <a:rPr lang="en-US"/>
              <a:pPr>
                <a:defRPr/>
              </a:pPr>
              <a:t>‹#›</a:t>
            </a:fld>
            <a:endParaRPr lang="en-US"/>
          </a:p>
        </p:txBody>
      </p:sp>
    </p:spTree>
  </p:cSld>
  <p:clrMapOvr>
    <a:masterClrMapping/>
  </p:clrMapOvr>
  <p:transition>
    <p:dissolv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FF0E66B-90CD-42CF-BADC-7124BBF31E29}" type="slidenum">
              <a:rPr lang="en-US"/>
              <a:pPr>
                <a:defRPr/>
              </a:pPr>
              <a:t>‹#›</a:t>
            </a:fld>
            <a:endParaRPr lang="en-US"/>
          </a:p>
        </p:txBody>
      </p:sp>
    </p:spTree>
  </p:cSld>
  <p:clrMapOvr>
    <a:masterClrMapping/>
  </p:clrMapOvr>
  <p:transition>
    <p:dissolv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DF37B48-1421-40B9-A8EE-1670EE6F8F89}" type="slidenum">
              <a:rPr lang="en-US"/>
              <a:pPr>
                <a:defRPr/>
              </a:pPr>
              <a:t>‹#›</a:t>
            </a:fld>
            <a:endParaRPr lang="en-US"/>
          </a:p>
        </p:txBody>
      </p:sp>
    </p:spTree>
  </p:cSld>
  <p:clrMapOvr>
    <a:masterClrMapping/>
  </p:clrMapOvr>
  <p:transition>
    <p:dissolv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10DBBD6-866B-4C9E-B8C6-856D6B40B7AB}" type="slidenum">
              <a:rPr lang="en-US"/>
              <a:pPr>
                <a:defRPr/>
              </a:pPr>
              <a:t>‹#›</a:t>
            </a:fld>
            <a:endParaRPr lang="en-US"/>
          </a:p>
        </p:txBody>
      </p:sp>
    </p:spTree>
  </p:cSld>
  <p:clrMapOvr>
    <a:masterClrMapping/>
  </p:clrMapOvr>
  <p:transition>
    <p:dissolv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D22654A-5923-4892-A629-475AD362844F}" type="slidenum">
              <a:rPr lang="en-US"/>
              <a:pPr>
                <a:defRPr/>
              </a:pPr>
              <a:t>‹#›</a:t>
            </a:fld>
            <a:endParaRPr lang="en-US"/>
          </a:p>
        </p:txBody>
      </p:sp>
    </p:spTree>
  </p:cSld>
  <p:clrMapOvr>
    <a:masterClrMapping/>
  </p:clrMapOvr>
  <p:transition>
    <p:dissolv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C93444A-D7FB-4A7D-9EC5-BA234B6C8D53}" type="slidenum">
              <a:rPr lang="en-US"/>
              <a:pPr>
                <a:defRPr/>
              </a:pPr>
              <a:t>‹#›</a:t>
            </a:fld>
            <a:endParaRPr lang="en-US"/>
          </a:p>
        </p:txBody>
      </p:sp>
    </p:spTree>
  </p:cSld>
  <p:clrMapOvr>
    <a:masterClrMapping/>
  </p:clrMapOvr>
  <p:transition>
    <p:dissolv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72F9624-218C-47E9-96C3-1D77A90FBA11}" type="slidenum">
              <a:rPr lang="en-US"/>
              <a:pPr>
                <a:defRPr/>
              </a:pPr>
              <a:t>‹#›</a:t>
            </a:fld>
            <a:endParaRPr lang="en-US"/>
          </a:p>
        </p:txBody>
      </p:sp>
    </p:spTree>
  </p:cSld>
  <p:clrMapOvr>
    <a:masterClrMapping/>
  </p:clrMapOvr>
  <p:transition>
    <p:dissolv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CD72F8C-B8A0-4E68-A226-75ADFF4C395C}" type="slidenum">
              <a:rPr lang="en-US"/>
              <a:pPr>
                <a:defRPr/>
              </a:pPr>
              <a:t>‹#›</a:t>
            </a:fld>
            <a:endParaRPr lang="en-US"/>
          </a:p>
        </p:txBody>
      </p:sp>
    </p:spTree>
  </p:cSld>
  <p:clrMapOvr>
    <a:masterClrMapping/>
  </p:clrMapOvr>
  <p:transition>
    <p:dissolv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8EBEC985-53B0-4A45-887E-AC43FB3FDDE4}" type="slidenum">
              <a:rPr lang="en-US"/>
              <a:pPr>
                <a:defRPr/>
              </a:pPr>
              <a:t>‹#›</a:t>
            </a:fld>
            <a:endParaRPr lang="en-US"/>
          </a:p>
        </p:txBody>
      </p:sp>
    </p:spTree>
  </p:cSld>
  <p:clrMapOvr>
    <a:masterClrMapping/>
  </p:clrMapOvr>
  <p:transition>
    <p:dissolv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DC3485F0-AF2B-4B69-9C63-B177C10ABE2C}" type="slidenum">
              <a:rPr lang="en-US"/>
              <a:pPr>
                <a:defRPr/>
              </a:pPr>
              <a:t>‹#›</a:t>
            </a:fld>
            <a:endParaRPr lang="en-US"/>
          </a:p>
        </p:txBody>
      </p:sp>
    </p:spTree>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15E9E9-20FF-4CB2-A1A2-75DFDAC7699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254B274-D8CC-437B-B009-5ECBEEF86E37}"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9DA6590-3B6F-4FBF-9DDE-15976B5894B0}" type="slidenum">
              <a:rPr lang="en-US"/>
              <a:pPr>
                <a:defRPr/>
              </a:pPr>
              <a:t>‹#›</a:t>
            </a:fld>
            <a:endParaRPr lang="en-US"/>
          </a:p>
        </p:txBody>
      </p:sp>
    </p:spTree>
  </p:cSld>
  <p:clrMapOvr>
    <a:masterClrMapping/>
  </p:clrMapOvr>
  <p:transition>
    <p:dissolv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37BBC8E-0724-41FF-ADBA-32D6A336988E}" type="slidenum">
              <a:rPr lang="en-US"/>
              <a:pPr>
                <a:defRPr/>
              </a:pPr>
              <a:t>‹#›</a:t>
            </a:fld>
            <a:endParaRPr lang="en-US"/>
          </a:p>
        </p:txBody>
      </p:sp>
    </p:spTree>
  </p:cSld>
  <p:clrMapOvr>
    <a:masterClrMapping/>
  </p:clrMapOvr>
  <p:transition>
    <p:dissolv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B407B14-3E86-4370-8165-2E7525425D8E}" type="slidenum">
              <a:rPr lang="en-US"/>
              <a:pPr>
                <a:defRPr/>
              </a:pPr>
              <a:t>‹#›</a:t>
            </a:fld>
            <a:endParaRPr lang="en-US"/>
          </a:p>
        </p:txBody>
      </p:sp>
    </p:spTree>
  </p:cSld>
  <p:clrMapOvr>
    <a:masterClrMapping/>
  </p:clrMapOvr>
  <p:transition>
    <p:dissolv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BC55C35-38BD-46C5-B8CB-6EC7835D17A1}" type="slidenum">
              <a:rPr lang="en-US"/>
              <a:pPr>
                <a:defRPr/>
              </a:pPr>
              <a:t>‹#›</a:t>
            </a:fld>
            <a:endParaRPr lang="en-US"/>
          </a:p>
        </p:txBody>
      </p:sp>
    </p:spTree>
  </p:cSld>
  <p:clrMapOvr>
    <a:masterClrMapping/>
  </p:clrMapOvr>
  <p:transition>
    <p:dissolv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FB7B165-97F1-401C-B8C8-9505C02F4B60}" type="slidenum">
              <a:rPr lang="en-US"/>
              <a:pPr>
                <a:defRPr/>
              </a:pPr>
              <a:t>‹#›</a:t>
            </a:fld>
            <a:endParaRPr lang="en-US"/>
          </a:p>
        </p:txBody>
      </p:sp>
    </p:spTree>
  </p:cSld>
  <p:clrMapOvr>
    <a:masterClrMapping/>
  </p:clrMapOvr>
  <p:transition>
    <p:dissolv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19A03258-4D33-4958-8CBA-325888F93487}" type="slidenum">
              <a:rPr lang="en-US"/>
              <a:pPr>
                <a:defRPr/>
              </a:pPr>
              <a:t>‹#›</a:t>
            </a:fld>
            <a:endParaRPr lang="en-US"/>
          </a:p>
        </p:txBody>
      </p:sp>
    </p:spTree>
  </p:cSld>
  <p:clrMapOvr>
    <a:masterClrMapping/>
  </p:clrMapOvr>
  <p:transition>
    <p:dissolv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7CA6F04-117B-480D-B272-1670086EB568}" type="slidenum">
              <a:rPr lang="en-US"/>
              <a:pPr>
                <a:defRPr/>
              </a:pPr>
              <a:t>‹#›</a:t>
            </a:fld>
            <a:endParaRPr lang="en-US"/>
          </a:p>
        </p:txBody>
      </p:sp>
    </p:spTree>
  </p:cSld>
  <p:clrMapOvr>
    <a:masterClrMapping/>
  </p:clrMapOvr>
  <p:transition>
    <p:dissolv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574C09D4-B488-49CB-B01B-89CA2170BA85}" type="slidenum">
              <a:rPr lang="en-US"/>
              <a:pPr>
                <a:defRPr/>
              </a:pPr>
              <a:t>‹#›</a:t>
            </a:fld>
            <a:endParaRPr lang="en-US"/>
          </a:p>
        </p:txBody>
      </p:sp>
    </p:spTree>
  </p:cSld>
  <p:clrMapOvr>
    <a:masterClrMapping/>
  </p:clrMapOvr>
  <p:transition>
    <p:dissolv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247FB813-C575-44A8-A0F9-8A1358B45F4B}" type="slidenum">
              <a:rPr lang="en-US"/>
              <a:pPr>
                <a:defRPr/>
              </a:pPr>
              <a:t>‹#›</a:t>
            </a:fld>
            <a:endParaRPr lang="en-US"/>
          </a:p>
        </p:txBody>
      </p:sp>
    </p:spTree>
  </p:cSld>
  <p:clrMapOvr>
    <a:masterClrMapping/>
  </p:clrMapOvr>
  <p:transition>
    <p:dissolv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8C4E1E53-F51E-45B5-9404-EFDCCF864B5A}" type="slidenum">
              <a:rPr lang="en-US"/>
              <a:pPr>
                <a:defRPr/>
              </a:pPr>
              <a:t>‹#›</a:t>
            </a:fld>
            <a:endParaRPr lang="en-US"/>
          </a:p>
        </p:txBody>
      </p:sp>
    </p:spTree>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609C0C23-8A33-415C-A58D-3AD96F019C6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7EB0F70-C24C-431B-ADEA-501428778134}"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32D4F584-C8A5-42CE-A447-BD4D72C76325}" type="slidenum">
              <a:rPr lang="en-US"/>
              <a:pPr>
                <a:defRPr/>
              </a:pPr>
              <a:t>‹#›</a:t>
            </a:fld>
            <a:endParaRPr lang="en-US"/>
          </a:p>
        </p:txBody>
      </p:sp>
    </p:spTree>
  </p:cSld>
  <p:clrMapOvr>
    <a:masterClrMapping/>
  </p:clrMapOvr>
  <p:transition>
    <p:dissolv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950C0A3-0E34-43C5-A361-2C1DFE65D812}" type="slidenum">
              <a:rPr lang="en-US"/>
              <a:pPr>
                <a:defRPr/>
              </a:pPr>
              <a:t>‹#›</a:t>
            </a:fld>
            <a:endParaRPr lang="en-US"/>
          </a:p>
        </p:txBody>
      </p:sp>
    </p:spTree>
  </p:cSld>
  <p:clrMapOvr>
    <a:masterClrMapping/>
  </p:clrMapOvr>
  <p:transition>
    <p:dissolv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235DB31E-CCD3-4F1F-9008-44ADE205DF99}" type="slidenum">
              <a:rPr lang="en-US"/>
              <a:pPr>
                <a:defRPr/>
              </a:pPr>
              <a:t>‹#›</a:t>
            </a:fld>
            <a:endParaRPr lang="en-US"/>
          </a:p>
        </p:txBody>
      </p:sp>
    </p:spTree>
  </p:cSld>
  <p:clrMapOvr>
    <a:masterClrMapping/>
  </p:clrMapOvr>
  <p:transition>
    <p:dissolv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12E24F4-2264-4271-99AF-8D0DA4D3BF8B}" type="slidenum">
              <a:rPr lang="en-US"/>
              <a:pPr>
                <a:defRPr/>
              </a:pPr>
              <a:t>‹#›</a:t>
            </a:fld>
            <a:endParaRPr lang="en-US"/>
          </a:p>
        </p:txBody>
      </p:sp>
    </p:spTree>
  </p:cSld>
  <p:clrMapOvr>
    <a:masterClrMapping/>
  </p:clrMapOvr>
  <p:transition>
    <p:dissolv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71C599C5-43A6-4156-96E3-DF4A6BC10C62}" type="slidenum">
              <a:rPr lang="en-US"/>
              <a:pPr>
                <a:defRPr/>
              </a:pPr>
              <a:t>‹#›</a:t>
            </a:fld>
            <a:endParaRPr lang="en-US"/>
          </a:p>
        </p:txBody>
      </p:sp>
    </p:spTree>
  </p:cSld>
  <p:clrMapOvr>
    <a:masterClrMapping/>
  </p:clrMapOvr>
  <p:transition>
    <p:dissolv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A31FCF64-9A7E-42D2-B6D6-E71729F6C6C8}" type="slidenum">
              <a:rPr lang="en-US"/>
              <a:pPr>
                <a:defRPr/>
              </a:pPr>
              <a:t>‹#›</a:t>
            </a:fld>
            <a:endParaRPr lang="en-US"/>
          </a:p>
        </p:txBody>
      </p:sp>
    </p:spTree>
  </p:cSld>
  <p:clrMapOvr>
    <a:masterClrMapping/>
  </p:clrMapOvr>
  <p:transition>
    <p:dissolv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FCAC9254-3A7D-49DB-B2E5-C71B84B9B4B5}" type="slidenum">
              <a:rPr lang="en-US"/>
              <a:pPr>
                <a:defRPr/>
              </a:pPr>
              <a:t>‹#›</a:t>
            </a:fld>
            <a:endParaRPr lang="en-US"/>
          </a:p>
        </p:txBody>
      </p:sp>
    </p:spTree>
  </p:cSld>
  <p:clrMapOvr>
    <a:masterClrMapping/>
  </p:clrMapOvr>
  <p:transition>
    <p:dissolv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F7B89D64-7561-4F3A-A991-CF9E98664C9C}" type="slidenum">
              <a:rPr lang="en-US"/>
              <a:pPr>
                <a:defRPr/>
              </a:pPr>
              <a:t>‹#›</a:t>
            </a:fld>
            <a:endParaRPr lang="en-US"/>
          </a:p>
        </p:txBody>
      </p:sp>
    </p:spTree>
  </p:cSld>
  <p:clrMapOvr>
    <a:masterClrMapping/>
  </p:clrMapOvr>
  <p:transition>
    <p:dissolv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D055ECAE-0997-4CFF-935B-EBD88D0BDEC6}" type="slidenum">
              <a:rPr lang="en-US"/>
              <a:pPr>
                <a:defRPr/>
              </a:pPr>
              <a:t>‹#›</a:t>
            </a:fld>
            <a:endParaRPr lang="en-US"/>
          </a:p>
        </p:txBody>
      </p:sp>
    </p:spTree>
  </p:cSld>
  <p:clrMapOvr>
    <a:masterClrMapping/>
  </p:clrMapOvr>
  <p:transition>
    <p:dissolv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lvl1pPr>
              <a:defRPr/>
            </a:lvl1pPr>
          </a:lstStyle>
          <a:p>
            <a:pPr>
              <a:defRPr/>
            </a:pPr>
            <a:endParaRPr lang="fr-FR"/>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1DE87BC5-C447-4F89-83C6-037F43D1A144}" type="slidenum">
              <a:rPr lang="en-US"/>
              <a:pPr>
                <a:defRPr/>
              </a:pPr>
              <a:t>‹#›</a:t>
            </a:fld>
            <a:endParaRPr lang="en-US"/>
          </a:p>
        </p:txBody>
      </p:sp>
    </p:spTree>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57F15A12-6493-4CF6-9AAD-B367D8E156D3}"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4D77498B-6895-41CF-93B5-2024FCECF4F4}"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6"/>
          <p:cNvSpPr>
            <a:spLocks noGrp="1"/>
          </p:cNvSpPr>
          <p:nvPr>
            <p:ph type="dt" sz="half" idx="10"/>
          </p:nvPr>
        </p:nvSpPr>
        <p:spPr/>
        <p:txBody>
          <a:bodyPr/>
          <a:lstStyle>
            <a:lvl1pPr>
              <a:defRPr/>
            </a:lvl1pPr>
          </a:lstStyle>
          <a:p>
            <a:pPr>
              <a:defRPr/>
            </a:pPr>
            <a:endParaRPr lang="fr-FR"/>
          </a:p>
        </p:txBody>
      </p:sp>
      <p:sp>
        <p:nvSpPr>
          <p:cNvPr id="4" name="Footer Placeholder 7"/>
          <p:cNvSpPr>
            <a:spLocks noGrp="1"/>
          </p:cNvSpPr>
          <p:nvPr>
            <p:ph type="ftr" sz="quarter" idx="11"/>
          </p:nvPr>
        </p:nvSpPr>
        <p:spPr/>
        <p:txBody>
          <a:bodyPr/>
          <a:lstStyle>
            <a:lvl1pPr>
              <a:defRPr/>
            </a:lvl1pPr>
          </a:lstStyle>
          <a:p>
            <a:pPr>
              <a:defRPr/>
            </a:pPr>
            <a:endParaRPr lang="fr-FR"/>
          </a:p>
        </p:txBody>
      </p:sp>
      <p:sp>
        <p:nvSpPr>
          <p:cNvPr id="5" name="Slide Number Placeholder 8"/>
          <p:cNvSpPr>
            <a:spLocks noGrp="1"/>
          </p:cNvSpPr>
          <p:nvPr>
            <p:ph type="sldNum" sz="quarter" idx="12"/>
          </p:nvPr>
        </p:nvSpPr>
        <p:spPr/>
        <p:txBody>
          <a:bodyPr/>
          <a:lstStyle>
            <a:lvl1pPr>
              <a:defRPr/>
            </a:lvl1pPr>
          </a:lstStyle>
          <a:p>
            <a:pPr>
              <a:defRPr/>
            </a:pPr>
            <a:fld id="{3777621A-995E-4C88-AAC3-CF5329FD5EC7}" type="slidenum">
              <a:rPr lang="en-US"/>
              <a:pPr>
                <a:defRPr/>
              </a:pPr>
              <a:t>‹#›</a:t>
            </a:fld>
            <a:endParaRPr lang="en-US"/>
          </a:p>
        </p:txBody>
      </p:sp>
    </p:spTree>
  </p:cSld>
  <p:clrMapOvr>
    <a:masterClrMapping/>
  </p:clrMapOvr>
  <p:transition>
    <p:dissolv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fr-FR"/>
          </a:p>
        </p:txBody>
      </p:sp>
      <p:sp>
        <p:nvSpPr>
          <p:cNvPr id="3" name="Footer Placeholder 7"/>
          <p:cNvSpPr>
            <a:spLocks noGrp="1"/>
          </p:cNvSpPr>
          <p:nvPr>
            <p:ph type="ftr" sz="quarter" idx="11"/>
          </p:nvPr>
        </p:nvSpPr>
        <p:spPr/>
        <p:txBody>
          <a:bodyPr/>
          <a:lstStyle>
            <a:lvl1pPr>
              <a:defRPr/>
            </a:lvl1pPr>
          </a:lstStyle>
          <a:p>
            <a:pPr>
              <a:defRPr/>
            </a:pPr>
            <a:endParaRPr lang="fr-FR"/>
          </a:p>
        </p:txBody>
      </p:sp>
      <p:sp>
        <p:nvSpPr>
          <p:cNvPr id="4" name="Slide Number Placeholder 8"/>
          <p:cNvSpPr>
            <a:spLocks noGrp="1"/>
          </p:cNvSpPr>
          <p:nvPr>
            <p:ph type="sldNum" sz="quarter" idx="12"/>
          </p:nvPr>
        </p:nvSpPr>
        <p:spPr/>
        <p:txBody>
          <a:bodyPr/>
          <a:lstStyle>
            <a:lvl1pPr>
              <a:defRPr/>
            </a:lvl1pPr>
          </a:lstStyle>
          <a:p>
            <a:pPr>
              <a:defRPr/>
            </a:pPr>
            <a:fld id="{5F6050D7-D5A8-4557-A172-23F73E7CBF80}" type="slidenum">
              <a:rPr lang="en-US"/>
              <a:pPr>
                <a:defRPr/>
              </a:pPr>
              <a:t>‹#›</a:t>
            </a:fld>
            <a:endParaRPr lang="en-US"/>
          </a:p>
        </p:txBody>
      </p:sp>
    </p:spTree>
  </p:cSld>
  <p:clrMapOvr>
    <a:masterClrMapping/>
  </p:clrMapOvr>
  <p:transition>
    <p:dissolv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961F90CE-280D-467B-B1FB-B47EE2966B9C}" type="slidenum">
              <a:rPr lang="en-US"/>
              <a:pPr>
                <a:defRPr/>
              </a:pPr>
              <a:t>‹#›</a:t>
            </a:fld>
            <a:endParaRPr lang="en-US"/>
          </a:p>
        </p:txBody>
      </p:sp>
    </p:spTree>
  </p:cSld>
  <p:clrMapOvr>
    <a:masterClrMapping/>
  </p:clrMapOvr>
  <p:transition>
    <p:dissolv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A36ED688-C680-4C54-85DD-DF0845DBDE3F}" type="slidenum">
              <a:rPr lang="en-US"/>
              <a:pPr>
                <a:defRPr/>
              </a:pPr>
              <a:t>‹#›</a:t>
            </a:fld>
            <a:endParaRPr lang="en-US"/>
          </a:p>
        </p:txBody>
      </p:sp>
    </p:spTree>
  </p:cSld>
  <p:clrMapOvr>
    <a:masterClrMapping/>
  </p:clrMapOvr>
  <p:transition>
    <p:dissolv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21BE9673-A365-42FA-99A3-1C67916D4F12}" type="slidenum">
              <a:rPr lang="en-US"/>
              <a:pPr>
                <a:defRPr/>
              </a:pPr>
              <a:t>‹#›</a:t>
            </a:fld>
            <a:endParaRPr lang="en-US"/>
          </a:p>
        </p:txBody>
      </p:sp>
    </p:spTree>
  </p:cSld>
  <p:clrMapOvr>
    <a:masterClrMapping/>
  </p:clrMapOvr>
  <p:transition>
    <p:dissolv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7E569AB3-1CEB-4E96-8630-A67C88C2FDBD}" type="slidenum">
              <a:rPr lang="en-US"/>
              <a:pPr>
                <a:defRPr/>
              </a:pPr>
              <a:t>‹#›</a:t>
            </a:fld>
            <a:endParaRPr lang="en-US"/>
          </a:p>
        </p:txBody>
      </p:sp>
    </p:spTree>
  </p:cSld>
  <p:clrMapOvr>
    <a:masterClrMapping/>
  </p:clrMapOvr>
  <p:transition>
    <p:dissolv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1B386752-7743-4051-BA9E-FF15694345A2}" type="slidenum">
              <a:rPr lang="en-US"/>
              <a:pPr>
                <a:defRPr/>
              </a:pPr>
              <a:t>‹#›</a:t>
            </a:fld>
            <a:endParaRPr lang="en-US"/>
          </a:p>
        </p:txBody>
      </p:sp>
    </p:spTree>
  </p:cSld>
  <p:clrMapOvr>
    <a:masterClrMapping/>
  </p:clrMapOvr>
  <p:transition>
    <p:dissolv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62E641BE-1555-4BC4-9298-4BCA7D12B30A}" type="slidenum">
              <a:rPr lang="en-US"/>
              <a:pPr>
                <a:defRPr/>
              </a:pPr>
              <a:t>‹#›</a:t>
            </a:fld>
            <a:endParaRPr lang="en-US"/>
          </a:p>
        </p:txBody>
      </p:sp>
    </p:spTree>
  </p:cSld>
  <p:clrMapOvr>
    <a:masterClrMapping/>
  </p:clrMapOvr>
  <p:transition>
    <p:dissolv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494BE690-C4C9-4187-9CCC-A11850A5677C}" type="slidenum">
              <a:rPr lang="en-US"/>
              <a:pPr>
                <a:defRPr/>
              </a:pPr>
              <a:t>‹#›</a:t>
            </a:fld>
            <a:endParaRPr lang="en-US"/>
          </a:p>
        </p:txBody>
      </p:sp>
    </p:spTree>
  </p:cSld>
  <p:clrMapOvr>
    <a:masterClrMapping/>
  </p:clrMapOvr>
  <p:transition>
    <p:dissolv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F887193A-2162-4F0C-8EDB-EB84CE51C323}" type="slidenum">
              <a:rPr lang="en-US"/>
              <a:pPr>
                <a:defRPr/>
              </a:pPr>
              <a:t>‹#›</a:t>
            </a:fld>
            <a:endParaRPr lang="en-US"/>
          </a:p>
        </p:txBody>
      </p:sp>
    </p:spTree>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8737D733-EFC6-44A1-834B-2F4CCC5DADAC}"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8F45B977-C2E4-40AC-BE2D-72014D8E7078}"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2"/>
          <p:cNvSpPr>
            <a:spLocks noGrp="1"/>
          </p:cNvSpPr>
          <p:nvPr>
            <p:ph type="dt" sz="half" idx="10"/>
          </p:nvPr>
        </p:nvSpPr>
        <p:spPr/>
        <p:txBody>
          <a:bodyPr/>
          <a:lstStyle>
            <a:lvl1pPr>
              <a:defRPr/>
            </a:lvl1pPr>
          </a:lstStyle>
          <a:p>
            <a:pPr>
              <a:defRPr/>
            </a:pPr>
            <a:endParaRPr lang="fr-FR"/>
          </a:p>
        </p:txBody>
      </p:sp>
      <p:sp>
        <p:nvSpPr>
          <p:cNvPr id="8" name="Footer Placeholder 3"/>
          <p:cNvSpPr>
            <a:spLocks noGrp="1"/>
          </p:cNvSpPr>
          <p:nvPr>
            <p:ph type="ftr" sz="quarter" idx="11"/>
          </p:nvPr>
        </p:nvSpPr>
        <p:spPr/>
        <p:txBody>
          <a:bodyPr/>
          <a:lstStyle>
            <a:lvl1pPr>
              <a:defRPr/>
            </a:lvl1pPr>
          </a:lstStyle>
          <a:p>
            <a:pPr>
              <a:defRPr/>
            </a:pPr>
            <a:endParaRPr lang="fr-FR"/>
          </a:p>
        </p:txBody>
      </p:sp>
      <p:sp>
        <p:nvSpPr>
          <p:cNvPr id="9" name="Slide Number Placeholder 4"/>
          <p:cNvSpPr>
            <a:spLocks noGrp="1"/>
          </p:cNvSpPr>
          <p:nvPr>
            <p:ph type="sldNum" sz="quarter" idx="12"/>
          </p:nvPr>
        </p:nvSpPr>
        <p:spPr/>
        <p:txBody>
          <a:bodyPr/>
          <a:lstStyle>
            <a:lvl1pPr>
              <a:defRPr/>
            </a:lvl1pPr>
          </a:lstStyle>
          <a:p>
            <a:pPr>
              <a:defRPr/>
            </a:pPr>
            <a:fld id="{F649B099-3BDB-42E6-A897-917BDEBDD307}" type="slidenum">
              <a:rPr lang="en-US"/>
              <a:pPr>
                <a:defRPr/>
              </a:pPr>
              <a:t>‹#›</a:t>
            </a:fld>
            <a:endParaRPr lang="en-US"/>
          </a:p>
        </p:txBody>
      </p:sp>
    </p:spTree>
  </p:cSld>
  <p:clrMapOvr>
    <a:masterClrMapping/>
  </p:clrMapOvr>
  <p:transition>
    <p:dissolv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lvl1pPr>
              <a:defRPr/>
            </a:lvl1pPr>
          </a:lstStyle>
          <a:p>
            <a:pPr>
              <a:defRPr/>
            </a:pPr>
            <a:endParaRPr lang="fr-FR"/>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4D6BB3F5-6D4E-44D2-A9B1-EB57A22744B2}" type="slidenum">
              <a:rPr lang="en-US"/>
              <a:pPr>
                <a:defRPr/>
              </a:pPr>
              <a:t>‹#›</a:t>
            </a:fld>
            <a:endParaRPr lang="en-US"/>
          </a:p>
        </p:txBody>
      </p:sp>
    </p:spTree>
  </p:cSld>
  <p:clrMapOvr>
    <a:masterClrMapping/>
  </p:clrMapOvr>
  <p:transition>
    <p:dissolv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fr-FR"/>
          </a:p>
        </p:txBody>
      </p:sp>
      <p:sp>
        <p:nvSpPr>
          <p:cNvPr id="3" name="Footer Placeholder 3"/>
          <p:cNvSpPr>
            <a:spLocks noGrp="1"/>
          </p:cNvSpPr>
          <p:nvPr>
            <p:ph type="ftr" sz="quarter" idx="11"/>
          </p:nvPr>
        </p:nvSpPr>
        <p:spPr/>
        <p:txBody>
          <a:bodyPr/>
          <a:lstStyle>
            <a:lvl1pPr>
              <a:defRPr/>
            </a:lvl1pPr>
          </a:lstStyle>
          <a:p>
            <a:pPr>
              <a:defRPr/>
            </a:pPr>
            <a:endParaRPr lang="fr-FR"/>
          </a:p>
        </p:txBody>
      </p:sp>
      <p:sp>
        <p:nvSpPr>
          <p:cNvPr id="4" name="Slide Number Placeholder 4"/>
          <p:cNvSpPr>
            <a:spLocks noGrp="1"/>
          </p:cNvSpPr>
          <p:nvPr>
            <p:ph type="sldNum" sz="quarter" idx="12"/>
          </p:nvPr>
        </p:nvSpPr>
        <p:spPr/>
        <p:txBody>
          <a:bodyPr/>
          <a:lstStyle>
            <a:lvl1pPr>
              <a:defRPr/>
            </a:lvl1pPr>
          </a:lstStyle>
          <a:p>
            <a:pPr>
              <a:defRPr/>
            </a:pPr>
            <a:fld id="{D5B9A7BC-D71D-47CF-941B-24F0298C8BCB}" type="slidenum">
              <a:rPr lang="en-US"/>
              <a:pPr>
                <a:defRPr/>
              </a:pPr>
              <a:t>‹#›</a:t>
            </a:fld>
            <a:endParaRPr lang="en-US"/>
          </a:p>
        </p:txBody>
      </p:sp>
    </p:spTree>
  </p:cSld>
  <p:clrMapOvr>
    <a:masterClrMapping/>
  </p:clrMapOvr>
  <p:transition>
    <p:dissolv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F124428F-6508-487D-AB17-2F31A35C2117}" type="slidenum">
              <a:rPr lang="en-US"/>
              <a:pPr>
                <a:defRPr/>
              </a:pPr>
              <a:t>‹#›</a:t>
            </a:fld>
            <a:endParaRPr lang="en-US"/>
          </a:p>
        </p:txBody>
      </p:sp>
    </p:spTree>
  </p:cSld>
  <p:clrMapOvr>
    <a:masterClrMapping/>
  </p:clrMapOvr>
  <p:transition>
    <p:dissolv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26525E08-39F0-4944-9199-E505CFD97EC8}" type="slidenum">
              <a:rPr lang="en-US"/>
              <a:pPr>
                <a:defRPr/>
              </a:pPr>
              <a:t>‹#›</a:t>
            </a:fld>
            <a:endParaRPr lang="en-US"/>
          </a:p>
        </p:txBody>
      </p:sp>
    </p:spTree>
  </p:cSld>
  <p:clrMapOvr>
    <a:masterClrMapping/>
  </p:clrMapOvr>
  <p:transition>
    <p:dissolv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5262DFE5-AA39-49F7-A26D-F8F19352E79B}" type="slidenum">
              <a:rPr lang="en-US"/>
              <a:pPr>
                <a:defRPr/>
              </a:pPr>
              <a:t>‹#›</a:t>
            </a:fld>
            <a:endParaRPr lang="en-US"/>
          </a:p>
        </p:txBody>
      </p:sp>
    </p:spTree>
  </p:cSld>
  <p:clrMapOvr>
    <a:masterClrMapping/>
  </p:clrMapOvr>
  <p:transition>
    <p:dissolv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953D1098-FFFE-4BF5-B70C-3A508AE6AA8A}" type="slidenum">
              <a:rPr lang="en-US"/>
              <a:pPr>
                <a:defRPr/>
              </a:pPr>
              <a:t>‹#›</a:t>
            </a:fld>
            <a:endParaRPr lang="en-US"/>
          </a:p>
        </p:txBody>
      </p:sp>
    </p:spTree>
  </p:cSld>
  <p:clrMapOvr>
    <a:masterClrMapping/>
  </p:clrMapOvr>
  <p:transition>
    <p:dissolv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78F81DD0-D1BB-4C88-9A7E-52D64B2CCFCA}" type="slidenum">
              <a:rPr lang="en-US"/>
              <a:pPr>
                <a:defRPr/>
              </a:pPr>
              <a:t>‹#›</a:t>
            </a:fld>
            <a:endParaRPr lang="en-US"/>
          </a:p>
        </p:txBody>
      </p:sp>
    </p:spTree>
  </p:cSld>
  <p:clrMapOvr>
    <a:masterClrMapping/>
  </p:clrMapOvr>
  <p:transition>
    <p:dissolv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7E41E416-93D5-40AA-9F6C-66FBB1B3C465}" type="slidenum">
              <a:rPr lang="en-US"/>
              <a:pPr>
                <a:defRPr/>
              </a:pPr>
              <a:t>‹#›</a:t>
            </a:fld>
            <a:endParaRPr lang="en-US"/>
          </a:p>
        </p:txBody>
      </p:sp>
    </p:spTree>
  </p:cSld>
  <p:clrMapOvr>
    <a:masterClrMapping/>
  </p:clrMapOvr>
  <p:transition>
    <p:dissolv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E49458B2-6770-48C6-8D33-BCAA488AA153}" type="slidenum">
              <a:rPr lang="en-US"/>
              <a:pPr>
                <a:defRPr/>
              </a:pPr>
              <a:t>‹#›</a:t>
            </a:fld>
            <a:endParaRPr lang="en-US"/>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C3D483-6AB7-4C53-9FFF-D36D4AE41A0A}"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CD701E5A-AF97-4509-A96E-D1113C44F44F}" type="slidenum">
              <a:rPr lang="en-US"/>
              <a:pPr>
                <a:defRPr/>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86EC9085-AA8C-4469-8157-8FC486E709F5}" type="slidenum">
              <a:rPr lang="en-US"/>
              <a:pPr>
                <a:defRPr/>
              </a:pPr>
              <a:t>‹#›</a:t>
            </a:fld>
            <a:endParaRPr lang="en-US"/>
          </a:p>
        </p:txBody>
      </p:sp>
    </p:spTree>
  </p:cSld>
  <p:clrMapOvr>
    <a:masterClrMapping/>
  </p:clrMapOvr>
  <p:transition>
    <p:dissolv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1"/>
          <p:cNvSpPr>
            <a:spLocks noGrp="1"/>
          </p:cNvSpPr>
          <p:nvPr>
            <p:ph type="dt" sz="half" idx="10"/>
          </p:nvPr>
        </p:nvSpPr>
        <p:spPr/>
        <p:txBody>
          <a:bodyPr/>
          <a:lstStyle>
            <a:lvl1pPr>
              <a:defRPr/>
            </a:lvl1pPr>
          </a:lstStyle>
          <a:p>
            <a:pPr>
              <a:defRPr/>
            </a:pPr>
            <a:endParaRPr lang="fr-FR"/>
          </a:p>
        </p:txBody>
      </p:sp>
      <p:sp>
        <p:nvSpPr>
          <p:cNvPr id="8" name="Footer Placeholder 2"/>
          <p:cNvSpPr>
            <a:spLocks noGrp="1"/>
          </p:cNvSpPr>
          <p:nvPr>
            <p:ph type="ftr" sz="quarter" idx="11"/>
          </p:nvPr>
        </p:nvSpPr>
        <p:spPr/>
        <p:txBody>
          <a:bodyPr/>
          <a:lstStyle>
            <a:lvl1pPr>
              <a:defRPr/>
            </a:lvl1pPr>
          </a:lstStyle>
          <a:p>
            <a:pPr>
              <a:defRPr/>
            </a:pPr>
            <a:endParaRPr lang="fr-FR"/>
          </a:p>
        </p:txBody>
      </p:sp>
      <p:sp>
        <p:nvSpPr>
          <p:cNvPr id="9" name="Slide Number Placeholder 3"/>
          <p:cNvSpPr>
            <a:spLocks noGrp="1"/>
          </p:cNvSpPr>
          <p:nvPr>
            <p:ph type="sldNum" sz="quarter" idx="12"/>
          </p:nvPr>
        </p:nvSpPr>
        <p:spPr/>
        <p:txBody>
          <a:bodyPr/>
          <a:lstStyle>
            <a:lvl1pPr>
              <a:defRPr/>
            </a:lvl1pPr>
          </a:lstStyle>
          <a:p>
            <a:pPr>
              <a:defRPr/>
            </a:pPr>
            <a:fld id="{F003577A-6A0B-475D-9433-0BF488FB2B75}" type="slidenum">
              <a:rPr lang="en-US"/>
              <a:pPr>
                <a:defRPr/>
              </a:pPr>
              <a:t>‹#›</a:t>
            </a:fld>
            <a:endParaRPr lang="en-US"/>
          </a:p>
        </p:txBody>
      </p:sp>
    </p:spTree>
  </p:cSld>
  <p:clrMapOvr>
    <a:masterClrMapping/>
  </p:clrMapOvr>
  <p:transition>
    <p:dissolv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1"/>
          <p:cNvSpPr>
            <a:spLocks noGrp="1"/>
          </p:cNvSpPr>
          <p:nvPr>
            <p:ph type="dt" sz="half" idx="10"/>
          </p:nvPr>
        </p:nvSpPr>
        <p:spPr/>
        <p:txBody>
          <a:bodyPr/>
          <a:lstStyle>
            <a:lvl1pPr>
              <a:defRPr/>
            </a:lvl1pPr>
          </a:lstStyle>
          <a:p>
            <a:pPr>
              <a:defRPr/>
            </a:pPr>
            <a:endParaRPr lang="fr-FR"/>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7DE89D93-3D32-4043-9789-0D6F22B62732}" type="slidenum">
              <a:rPr lang="en-US"/>
              <a:pPr>
                <a:defRPr/>
              </a:pPr>
              <a:t>‹#›</a:t>
            </a:fld>
            <a:endParaRPr lang="en-US"/>
          </a:p>
        </p:txBody>
      </p:sp>
    </p:spTree>
  </p:cSld>
  <p:clrMapOvr>
    <a:masterClrMapping/>
  </p:clrMapOvr>
  <p:transition>
    <p:dissolv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fr-FR"/>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BD21CF36-315F-4006-B6F4-0F2540E0439C}" type="slidenum">
              <a:rPr lang="en-US"/>
              <a:pPr>
                <a:defRPr/>
              </a:pPr>
              <a:t>‹#›</a:t>
            </a:fld>
            <a:endParaRPr lang="en-US"/>
          </a:p>
        </p:txBody>
      </p:sp>
    </p:spTree>
  </p:cSld>
  <p:clrMapOvr>
    <a:masterClrMapping/>
  </p:clrMapOvr>
  <p:transition>
    <p:dissolv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CCAB4895-4B1D-4CCD-B825-654243D8136E}" type="slidenum">
              <a:rPr lang="en-US"/>
              <a:pPr>
                <a:defRPr/>
              </a:pPr>
              <a:t>‹#›</a:t>
            </a:fld>
            <a:endParaRPr lang="en-US"/>
          </a:p>
        </p:txBody>
      </p:sp>
    </p:spTree>
  </p:cSld>
  <p:clrMapOvr>
    <a:masterClrMapping/>
  </p:clrMapOvr>
  <p:transition>
    <p:dissolv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20356A96-54C1-491D-8452-4AAA715D49B6}" type="slidenum">
              <a:rPr lang="en-US"/>
              <a:pPr>
                <a:defRPr/>
              </a:pPr>
              <a:t>‹#›</a:t>
            </a:fld>
            <a:endParaRPr lang="en-US"/>
          </a:p>
        </p:txBody>
      </p:sp>
    </p:spTree>
  </p:cSld>
  <p:clrMapOvr>
    <a:masterClrMapping/>
  </p:clrMapOvr>
  <p:transition>
    <p:dissolv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8ABE9ED0-B168-4D32-B518-3B69B5D9E953}" type="slidenum">
              <a:rPr lang="en-US"/>
              <a:pPr>
                <a:defRPr/>
              </a:pPr>
              <a:t>‹#›</a:t>
            </a:fld>
            <a:endParaRPr lang="en-US"/>
          </a:p>
        </p:txBody>
      </p:sp>
    </p:spTree>
  </p:cSld>
  <p:clrMapOvr>
    <a:masterClrMapping/>
  </p:clrMapOvr>
  <p:transition>
    <p:dissolv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26C4AE20-1109-43A9-B275-87392DF6798A}" type="slidenum">
              <a:rPr lang="en-US"/>
              <a:pPr>
                <a:defRPr/>
              </a:pPr>
              <a:t>‹#›</a:t>
            </a:fld>
            <a:endParaRPr lang="en-US"/>
          </a:p>
        </p:txBody>
      </p:sp>
    </p:spTree>
  </p:cSld>
  <p:clrMapOvr>
    <a:masterClrMapping/>
  </p:clrMapOvr>
  <p:transition>
    <p:dissolv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04F05B9C-B75F-4E12-8F09-8703EF853DA0}" type="slidenum">
              <a:rPr lang="en-US"/>
              <a:pPr>
                <a:defRPr/>
              </a:pPr>
              <a:t>‹#›</a:t>
            </a:fld>
            <a:endParaRPr lang="en-US"/>
          </a:p>
        </p:txBody>
      </p:sp>
    </p:spTree>
  </p:cSld>
  <p:clrMapOvr>
    <a:masterClrMapping/>
  </p:clrMapOvr>
  <p:transition>
    <p:dissolv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8C91079-06EE-46B7-B681-9F75D9D030D5}"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3D83C1-41EC-498B-B8C2-3147995711AD}"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668DC14-EFBE-4885-BABF-0AB53EF55529}" type="slidenum">
              <a:rPr lang="en-US"/>
              <a:pPr>
                <a:defRPr/>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BE6DE059-E156-4B4C-9BBE-71929D6559B2}" type="slidenum">
              <a:rPr lang="en-US"/>
              <a:pPr>
                <a:defRPr/>
              </a:pPr>
              <a:t>‹#›</a:t>
            </a:fld>
            <a:endParaRPr lang="en-US"/>
          </a:p>
        </p:txBody>
      </p:sp>
    </p:spTree>
  </p:cSld>
  <p:clrMapOvr>
    <a:masterClrMapping/>
  </p:clrMapOvr>
  <p:transition>
    <p:dissolv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A5B087B6-9F4A-4BAB-88A4-0487D9FC2A08}" type="slidenum">
              <a:rPr lang="en-US"/>
              <a:pPr>
                <a:defRPr/>
              </a:pPr>
              <a:t>‹#›</a:t>
            </a:fld>
            <a:endParaRPr lang="en-US"/>
          </a:p>
        </p:txBody>
      </p:sp>
    </p:spTree>
  </p:cSld>
  <p:clrMapOvr>
    <a:masterClrMapping/>
  </p:clrMapOvr>
  <p:transition>
    <p:dissolv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1F853EDB-0AF3-44AE-A171-DAABB44BE560}" type="slidenum">
              <a:rPr lang="en-US"/>
              <a:pPr>
                <a:defRPr/>
              </a:pPr>
              <a:t>‹#›</a:t>
            </a:fld>
            <a:endParaRPr lang="en-US"/>
          </a:p>
        </p:txBody>
      </p:sp>
    </p:spTree>
  </p:cSld>
  <p:clrMapOvr>
    <a:masterClrMapping/>
  </p:clrMapOvr>
  <p:transition>
    <p:dissolv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D10AE537-9AB4-43E0-9396-AD176D6B73F4}" type="slidenum">
              <a:rPr lang="en-US"/>
              <a:pPr>
                <a:defRPr/>
              </a:pPr>
              <a:t>‹#›</a:t>
            </a:fld>
            <a:endParaRPr lang="en-US"/>
          </a:p>
        </p:txBody>
      </p:sp>
    </p:spTree>
  </p:cSld>
  <p:clrMapOvr>
    <a:masterClrMapping/>
  </p:clrMapOvr>
  <p:transition>
    <p:dissolv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1CAD4099-FF3B-4112-B9CB-02D8F1827D67}" type="slidenum">
              <a:rPr lang="en-US"/>
              <a:pPr>
                <a:defRPr/>
              </a:pPr>
              <a:t>‹#›</a:t>
            </a:fld>
            <a:endParaRPr lang="en-US"/>
          </a:p>
        </p:txBody>
      </p:sp>
    </p:spTree>
  </p:cSld>
  <p:clrMapOvr>
    <a:masterClrMapping/>
  </p:clrMapOvr>
  <p:transition>
    <p:dissolv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12F0D6C9-1781-44F0-8505-541242AA684C}" type="slidenum">
              <a:rPr lang="en-US"/>
              <a:pPr>
                <a:defRPr/>
              </a:pPr>
              <a:t>‹#›</a:t>
            </a:fld>
            <a:endParaRPr lang="en-US"/>
          </a:p>
        </p:txBody>
      </p:sp>
    </p:spTree>
  </p:cSld>
  <p:clrMapOvr>
    <a:masterClrMapping/>
  </p:clrMapOvr>
  <p:transition>
    <p:dissolv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07D6896B-3958-4600-A0E7-F39BB8189F7D}" type="slidenum">
              <a:rPr lang="en-US"/>
              <a:pPr>
                <a:defRPr/>
              </a:pPr>
              <a:t>‹#›</a:t>
            </a:fld>
            <a:endParaRPr lang="en-US"/>
          </a:p>
        </p:txBody>
      </p:sp>
    </p:spTree>
  </p:cSld>
  <p:clrMapOvr>
    <a:masterClrMapping/>
  </p:clrMapOvr>
  <p:transition>
    <p:dissolv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073B07F-BD09-4766-9D9C-757EC1BD41A0}" type="slidenum">
              <a:rPr lang="en-US"/>
              <a:pPr>
                <a:defRPr/>
              </a:pPr>
              <a:t>‹#›</a:t>
            </a:fld>
            <a:endParaRPr lang="en-US"/>
          </a:p>
        </p:txBody>
      </p:sp>
    </p:spTree>
  </p:cSld>
  <p:clrMapOvr>
    <a:masterClrMapping/>
  </p:clrMapOvr>
  <p:transition>
    <p:dissolv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A94B0CEF-7379-4052-92BF-C7928E32E643}" type="slidenum">
              <a:rPr lang="en-US"/>
              <a:pPr>
                <a:defRPr/>
              </a:pPr>
              <a:t>‹#›</a:t>
            </a:fld>
            <a:endParaRPr lang="en-US"/>
          </a:p>
        </p:txBody>
      </p:sp>
    </p:spTree>
  </p:cSld>
  <p:clrMapOvr>
    <a:masterClrMapping/>
  </p:clrMapOvr>
  <p:transition>
    <p:dissolv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9D119BE3-8200-45F8-BE22-F81E9610463F}" type="slidenum">
              <a:rPr lang="en-US"/>
              <a:pPr>
                <a:defRPr/>
              </a:pPr>
              <a:t>‹#›</a:t>
            </a:fld>
            <a:endParaRPr lang="en-US"/>
          </a:p>
        </p:txBody>
      </p:sp>
    </p:spTree>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686F33-8084-4E3E-8653-2B15B34D791F}"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5948922-1E6D-41C7-9FFE-5FAC7305C06B}"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283B244A-B124-4AAA-A22C-41010AEFCF6D}" type="slidenum">
              <a:rPr lang="en-US"/>
              <a:pPr>
                <a:defRPr/>
              </a:pPr>
              <a:t>‹#›</a:t>
            </a:fld>
            <a:endParaRPr lang="en-US"/>
          </a:p>
        </p:txBody>
      </p:sp>
    </p:spTree>
  </p:cSld>
  <p:clrMapOvr>
    <a:masterClrMapping/>
  </p:clrMapOvr>
  <p:transition>
    <p:dissolv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CACF1B6-19D6-466A-A7CC-693C85BF9A27}" type="slidenum">
              <a:rPr lang="en-US"/>
              <a:pPr>
                <a:defRPr/>
              </a:pPr>
              <a:t>‹#›</a:t>
            </a:fld>
            <a:endParaRPr lang="en-US"/>
          </a:p>
        </p:txBody>
      </p:sp>
    </p:spTree>
  </p:cSld>
  <p:clrMapOvr>
    <a:masterClrMapping/>
  </p:clrMapOvr>
  <p:transition>
    <p:dissolv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5F5F35E-387B-4B8E-BF97-FE2A1470FF8C}" type="slidenum">
              <a:rPr lang="en-US"/>
              <a:pPr>
                <a:defRPr/>
              </a:pPr>
              <a:t>‹#›</a:t>
            </a:fld>
            <a:endParaRPr lang="en-US"/>
          </a:p>
        </p:txBody>
      </p:sp>
    </p:spTree>
  </p:cSld>
  <p:clrMapOvr>
    <a:masterClrMapping/>
  </p:clrMapOvr>
  <p:transition>
    <p:dissolv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2A726E06-F50B-4B7F-9C73-68577E76C909}" type="slidenum">
              <a:rPr lang="en-US"/>
              <a:pPr>
                <a:defRPr/>
              </a:pPr>
              <a:t>‹#›</a:t>
            </a:fld>
            <a:endParaRPr lang="en-US"/>
          </a:p>
        </p:txBody>
      </p:sp>
    </p:spTree>
  </p:cSld>
  <p:clrMapOvr>
    <a:masterClrMapping/>
  </p:clrMapOvr>
  <p:transition>
    <p:dissolv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A2C02577-28F1-4579-9AB9-BEAF71A7A845}" type="slidenum">
              <a:rPr lang="en-US"/>
              <a:pPr>
                <a:defRPr/>
              </a:pPr>
              <a:t>‹#›</a:t>
            </a:fld>
            <a:endParaRPr lang="en-US"/>
          </a:p>
        </p:txBody>
      </p:sp>
    </p:spTree>
  </p:cSld>
  <p:clrMapOvr>
    <a:masterClrMapping/>
  </p:clrMapOvr>
  <p:transition>
    <p:dissolv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6EC83086-5B9F-465C-8DF2-4FFDAEAA1904}" type="slidenum">
              <a:rPr lang="en-US"/>
              <a:pPr>
                <a:defRPr/>
              </a:pPr>
              <a:t>‹#›</a:t>
            </a:fld>
            <a:endParaRPr lang="en-US"/>
          </a:p>
        </p:txBody>
      </p:sp>
    </p:spTree>
  </p:cSld>
  <p:clrMapOvr>
    <a:masterClrMapping/>
  </p:clrMapOvr>
  <p:transition>
    <p:dissolv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44B4F4A3-366B-4E1F-99DD-F3F23E3806A5}" type="slidenum">
              <a:rPr lang="en-US"/>
              <a:pPr>
                <a:defRPr/>
              </a:pPr>
              <a:t>‹#›</a:t>
            </a:fld>
            <a:endParaRPr lang="en-US"/>
          </a:p>
        </p:txBody>
      </p:sp>
    </p:spTree>
  </p:cSld>
  <p:clrMapOvr>
    <a:masterClrMapping/>
  </p:clrMapOvr>
  <p:transition>
    <p:dissolv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7EEAAD57-587D-479D-B48C-2003936979FD}" type="slidenum">
              <a:rPr lang="en-US"/>
              <a:pPr>
                <a:defRPr/>
              </a:pPr>
              <a:t>‹#›</a:t>
            </a:fld>
            <a:endParaRPr lang="en-US"/>
          </a:p>
        </p:txBody>
      </p:sp>
    </p:spTree>
  </p:cSld>
  <p:clrMapOvr>
    <a:masterClrMapping/>
  </p:clrMapOvr>
  <p:transition>
    <p:dissolv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15A539DB-2660-4048-8033-747A49A47241}" type="slidenum">
              <a:rPr lang="en-US"/>
              <a:pPr>
                <a:defRPr/>
              </a:pPr>
              <a:t>‹#›</a:t>
            </a:fld>
            <a:endParaRPr lang="en-US"/>
          </a:p>
        </p:txBody>
      </p:sp>
    </p:spTree>
  </p:cSld>
  <p:clrMapOvr>
    <a:masterClrMapping/>
  </p:clrMapOvr>
  <p:transition>
    <p:dissolv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8437EAAA-69D2-4051-9B29-7F4ACF8B7251}" type="slidenum">
              <a:rPr lang="en-US"/>
              <a:pPr>
                <a:defRPr/>
              </a:pPr>
              <a:t>‹#›</a:t>
            </a:fld>
            <a:endParaRPr lang="en-US"/>
          </a:p>
        </p:txBody>
      </p:sp>
    </p:spTree>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570F91D5-827D-4463-9746-E8CC3AB471B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E236CBD-B6E8-4D5D-8F15-A9E89F7141A8}"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E6054D9-A314-4866-A2FD-342977EA751C}" type="slidenum">
              <a:rPr lang="en-US"/>
              <a:pPr>
                <a:defRPr/>
              </a:pPr>
              <a:t>‹#›</a:t>
            </a:fld>
            <a:endParaRPr lang="en-US"/>
          </a:p>
        </p:txBody>
      </p:sp>
    </p:spTree>
  </p:cSld>
  <p:clrMapOvr>
    <a:masterClrMapping/>
  </p:clrMapOvr>
  <p:transition>
    <p:dissolv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B915EAF-57C0-45EF-A8BA-593B54A8AE84}" type="slidenum">
              <a:rPr lang="en-US"/>
              <a:pPr>
                <a:defRPr/>
              </a:pPr>
              <a:t>‹#›</a:t>
            </a:fld>
            <a:endParaRPr lang="en-US"/>
          </a:p>
        </p:txBody>
      </p:sp>
    </p:spTree>
  </p:cSld>
  <p:clrMapOvr>
    <a:masterClrMapping/>
  </p:clrMapOvr>
  <p:transition>
    <p:dissolv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9DAC7F2-2064-47DB-A064-92CF79C0101E}" type="slidenum">
              <a:rPr lang="en-US"/>
              <a:pPr>
                <a:defRPr/>
              </a:pPr>
              <a:t>‹#›</a:t>
            </a:fld>
            <a:endParaRPr lang="en-US"/>
          </a:p>
        </p:txBody>
      </p:sp>
    </p:spTree>
  </p:cSld>
  <p:clrMapOvr>
    <a:masterClrMapping/>
  </p:clrMapOvr>
  <p:transition>
    <p:dissolv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369D17C-6FA9-4607-82D5-2CAB625FC3A1}" type="slidenum">
              <a:rPr lang="en-US"/>
              <a:pPr>
                <a:defRPr/>
              </a:pPr>
              <a:t>‹#›</a:t>
            </a:fld>
            <a:endParaRPr lang="en-US"/>
          </a:p>
        </p:txBody>
      </p:sp>
    </p:spTree>
  </p:cSld>
  <p:clrMapOvr>
    <a:masterClrMapping/>
  </p:clrMapOvr>
  <p:transition>
    <p:dissolv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6B5C0C49-8738-44C8-A3A6-D20805C05EBC}" type="slidenum">
              <a:rPr lang="en-US"/>
              <a:pPr>
                <a:defRPr/>
              </a:pPr>
              <a:t>‹#›</a:t>
            </a:fld>
            <a:endParaRPr lang="en-US"/>
          </a:p>
        </p:txBody>
      </p:sp>
    </p:spTree>
  </p:cSld>
  <p:clrMapOvr>
    <a:masterClrMapping/>
  </p:clrMapOvr>
  <p:transition>
    <p:dissolv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5D7239D3-7DFF-483F-811C-632B03EFAE66}" type="slidenum">
              <a:rPr lang="en-US"/>
              <a:pPr>
                <a:defRPr/>
              </a:pPr>
              <a:t>‹#›</a:t>
            </a:fld>
            <a:endParaRPr lang="en-US"/>
          </a:p>
        </p:txBody>
      </p:sp>
    </p:spTree>
  </p:cSld>
  <p:clrMapOvr>
    <a:masterClrMapping/>
  </p:clrMapOvr>
  <p:transition>
    <p:dissolv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E9690FF9-7468-4A82-872E-D702A3CFF0CB}" type="slidenum">
              <a:rPr lang="en-US"/>
              <a:pPr>
                <a:defRPr/>
              </a:pPr>
              <a:t>‹#›</a:t>
            </a:fld>
            <a:endParaRPr lang="en-US"/>
          </a:p>
        </p:txBody>
      </p:sp>
    </p:spTree>
  </p:cSld>
  <p:clrMapOvr>
    <a:masterClrMapping/>
  </p:clrMapOvr>
  <p:transition>
    <p:dissolv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AC76306-9084-4A90-B4DE-B77259C4DC76}" type="slidenum">
              <a:rPr lang="en-US"/>
              <a:pPr>
                <a:defRPr/>
              </a:pPr>
              <a:t>‹#›</a:t>
            </a:fld>
            <a:endParaRPr lang="en-US"/>
          </a:p>
        </p:txBody>
      </p:sp>
    </p:spTree>
  </p:cSld>
  <p:clrMapOvr>
    <a:masterClrMapping/>
  </p:clrMapOvr>
  <p:transition>
    <p:dissolv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DFC15A6-2AA9-453A-B620-A736C4CC9AB6}" type="slidenum">
              <a:rPr lang="en-US"/>
              <a:pPr>
                <a:defRPr/>
              </a:pPr>
              <a:t>‹#›</a:t>
            </a:fld>
            <a:endParaRPr lang="en-US"/>
          </a:p>
        </p:txBody>
      </p:sp>
    </p:spTree>
  </p:cSld>
  <p:clrMapOvr>
    <a:masterClrMapping/>
  </p:clrMapOvr>
  <p:transition>
    <p:dissolv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95AF1D9-F06F-4B65-8380-B1559DB9EEA9}" type="slidenum">
              <a:rPr lang="en-US"/>
              <a:pPr>
                <a:defRPr/>
              </a:pPr>
              <a:t>‹#›</a:t>
            </a:fld>
            <a:endParaRPr lang="en-US"/>
          </a:p>
        </p:txBody>
      </p:sp>
    </p:spTree>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A38B147-E4F0-4F24-8462-59355CE8024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87F934D-031B-47A8-A946-BA0BF01BB598}" type="slidenum">
              <a:rPr lang="en-US"/>
              <a:pPr>
                <a:defRPr/>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F47CB1F-66EA-4FBD-B81D-43E4B1797EDC}" type="slidenum">
              <a:rPr lang="en-US"/>
              <a:pPr>
                <a:defRPr/>
              </a:pPr>
              <a:t>‹#›</a:t>
            </a:fld>
            <a:endParaRPr lang="en-US"/>
          </a:p>
        </p:txBody>
      </p:sp>
    </p:spTree>
  </p:cSld>
  <p:clrMapOvr>
    <a:masterClrMapping/>
  </p:clrMapOvr>
  <p:transition>
    <p:dissolv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8BB5189-D6DD-4518-B538-D72B358373BD}" type="slidenum">
              <a:rPr lang="en-US"/>
              <a:pPr>
                <a:defRPr/>
              </a:pPr>
              <a:t>‹#›</a:t>
            </a:fld>
            <a:endParaRPr lang="en-US"/>
          </a:p>
        </p:txBody>
      </p:sp>
    </p:spTree>
  </p:cSld>
  <p:clrMapOvr>
    <a:masterClrMapping/>
  </p:clrMapOvr>
  <p:transition>
    <p:dissolv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858CBC1-89F0-4D46-A328-3F5A16936A5C}" type="slidenum">
              <a:rPr lang="en-US"/>
              <a:pPr>
                <a:defRPr/>
              </a:pPr>
              <a:t>‹#›</a:t>
            </a:fld>
            <a:endParaRPr lang="en-US"/>
          </a:p>
        </p:txBody>
      </p:sp>
    </p:spTree>
  </p:cSld>
  <p:clrMapOvr>
    <a:masterClrMapping/>
  </p:clrMapOvr>
  <p:transition>
    <p:dissolv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A20D4E7-0475-4C67-A0AC-0A4EB57EFCD8}" type="slidenum">
              <a:rPr lang="en-US"/>
              <a:pPr>
                <a:defRPr/>
              </a:pPr>
              <a:t>‹#›</a:t>
            </a:fld>
            <a:endParaRPr lang="en-US"/>
          </a:p>
        </p:txBody>
      </p:sp>
    </p:spTree>
  </p:cSld>
  <p:clrMapOvr>
    <a:masterClrMapping/>
  </p:clrMapOvr>
  <p:transition>
    <p:dissolv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B0BC881-EFC5-4FBF-8427-FC53420A0701}" type="slidenum">
              <a:rPr lang="en-US"/>
              <a:pPr>
                <a:defRPr/>
              </a:pPr>
              <a:t>‹#›</a:t>
            </a:fld>
            <a:endParaRPr lang="en-US"/>
          </a:p>
        </p:txBody>
      </p:sp>
    </p:spTree>
  </p:cSld>
  <p:clrMapOvr>
    <a:masterClrMapping/>
  </p:clrMapOvr>
  <p:transition>
    <p:dissolv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79F25589-2A3E-4283-A7FA-A40061556089}" type="slidenum">
              <a:rPr lang="en-US"/>
              <a:pPr>
                <a:defRPr/>
              </a:pPr>
              <a:t>‹#›</a:t>
            </a:fld>
            <a:endParaRPr lang="en-US"/>
          </a:p>
        </p:txBody>
      </p:sp>
    </p:spTree>
  </p:cSld>
  <p:clrMapOvr>
    <a:masterClrMapping/>
  </p:clrMapOvr>
  <p:transition>
    <p:dissolv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86A15A55-5362-461F-8929-341AD8037A33}" type="slidenum">
              <a:rPr lang="en-US"/>
              <a:pPr>
                <a:defRPr/>
              </a:pPr>
              <a:t>‹#›</a:t>
            </a:fld>
            <a:endParaRPr lang="en-US"/>
          </a:p>
        </p:txBody>
      </p:sp>
    </p:spTree>
  </p:cSld>
  <p:clrMapOvr>
    <a:masterClrMapping/>
  </p:clrMapOvr>
  <p:transition>
    <p:dissolv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C694B429-C154-48D6-AB1B-7EBC8B4CE19B}" type="slidenum">
              <a:rPr lang="en-US"/>
              <a:pPr>
                <a:defRPr/>
              </a:pPr>
              <a:t>‹#›</a:t>
            </a:fld>
            <a:endParaRPr lang="en-US"/>
          </a:p>
        </p:txBody>
      </p:sp>
    </p:spTree>
  </p:cSld>
  <p:clrMapOvr>
    <a:masterClrMapping/>
  </p:clrMapOvr>
  <p:transition>
    <p:dissolv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A717140-82EE-4E7A-B883-7F9448E99C0C}" type="slidenum">
              <a:rPr lang="en-US"/>
              <a:pPr>
                <a:defRPr/>
              </a:pPr>
              <a:t>‹#›</a:t>
            </a:fld>
            <a:endParaRPr lang="en-US"/>
          </a:p>
        </p:txBody>
      </p:sp>
    </p:spTree>
  </p:cSld>
  <p:clrMapOvr>
    <a:masterClrMapping/>
  </p:clrMapOvr>
  <p:transition>
    <p:dissolv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75D71A5-2C69-42FB-AAA2-42559ECE1806}" type="slidenum">
              <a:rPr lang="en-US"/>
              <a:pPr>
                <a:defRPr/>
              </a:pPr>
              <a:t>‹#›</a:t>
            </a:fld>
            <a:endParaRPr lang="en-US"/>
          </a:p>
        </p:txBody>
      </p:sp>
    </p:spTree>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11CEB6D-CD5A-479F-B0A1-51AB0A04BD90}" type="slidenum">
              <a:rPr lang="en-US"/>
              <a:pPr>
                <a:defRPr/>
              </a:pPr>
              <a:t>‹#›</a:t>
            </a:fld>
            <a:endParaRPr lang="en-US"/>
          </a:p>
        </p:txBody>
      </p:sp>
    </p:spTree>
  </p:cSld>
  <p:clrMapOvr>
    <a:masterClrMapping/>
  </p:clrMapOvr>
  <p:transition>
    <p:dissolv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47753C9-C39E-40CD-A068-E4C4FBDA7789}" type="slidenum">
              <a:rPr lang="en-US"/>
              <a:pPr>
                <a:defRPr/>
              </a:pPr>
              <a:t>‹#›</a:t>
            </a:fld>
            <a:endParaRPr lang="en-US"/>
          </a:p>
        </p:txBody>
      </p:sp>
    </p:spTree>
  </p:cSld>
  <p:clrMapOvr>
    <a:masterClrMapping/>
  </p:clrMapOvr>
  <p:transition>
    <p:dissolv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3195A5A-648C-4764-8CF6-C64990E45A6C}" type="slidenum">
              <a:rPr lang="en-US"/>
              <a:pPr>
                <a:defRPr/>
              </a:pPr>
              <a:t>‹#›</a:t>
            </a:fld>
            <a:endParaRPr lang="en-US"/>
          </a:p>
        </p:txBody>
      </p:sp>
    </p:spTree>
  </p:cSld>
  <p:clrMapOvr>
    <a:masterClrMapping/>
  </p:clrMapOvr>
  <p:transition>
    <p:dissolv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489CAE3-3EC8-4165-9F89-4583A5738E80}" type="slidenum">
              <a:rPr lang="en-US"/>
              <a:pPr>
                <a:defRPr/>
              </a:pPr>
              <a:t>‹#›</a:t>
            </a:fld>
            <a:endParaRPr lang="en-US"/>
          </a:p>
        </p:txBody>
      </p:sp>
    </p:spTree>
  </p:cSld>
  <p:clrMapOvr>
    <a:masterClrMapping/>
  </p:clrMapOvr>
  <p:transition>
    <p:dissolv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F77C569-9BE5-40E6-9C33-1FC82DA38711}" type="slidenum">
              <a:rPr lang="en-US"/>
              <a:pPr>
                <a:defRPr/>
              </a:pPr>
              <a:t>‹#›</a:t>
            </a:fld>
            <a:endParaRPr lang="en-US"/>
          </a:p>
        </p:txBody>
      </p:sp>
    </p:spTree>
  </p:cSld>
  <p:clrMapOvr>
    <a:masterClrMapping/>
  </p:clrMapOvr>
  <p:transition>
    <p:dissolv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6278DEA9-4A00-4EC8-BE75-F262C9AB2BFE}" type="slidenum">
              <a:rPr lang="en-US"/>
              <a:pPr>
                <a:defRPr/>
              </a:pPr>
              <a:t>‹#›</a:t>
            </a:fld>
            <a:endParaRPr lang="en-US"/>
          </a:p>
        </p:txBody>
      </p:sp>
    </p:spTree>
  </p:cSld>
  <p:clrMapOvr>
    <a:masterClrMapping/>
  </p:clrMapOvr>
  <p:transition>
    <p:dissolv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56019BB8-759E-41C8-AE4B-3B824A13E799}" type="slidenum">
              <a:rPr lang="en-US"/>
              <a:pPr>
                <a:defRPr/>
              </a:pPr>
              <a:t>‹#›</a:t>
            </a:fld>
            <a:endParaRPr lang="en-US"/>
          </a:p>
        </p:txBody>
      </p:sp>
    </p:spTree>
  </p:cSld>
  <p:clrMapOvr>
    <a:masterClrMapping/>
  </p:clrMapOvr>
  <p:transition>
    <p:dissolv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9A4687B4-5E75-455A-BE82-309EA11E2F76}" type="slidenum">
              <a:rPr lang="en-US"/>
              <a:pPr>
                <a:defRPr/>
              </a:pPr>
              <a:t>‹#›</a:t>
            </a:fld>
            <a:endParaRPr lang="en-US"/>
          </a:p>
        </p:txBody>
      </p:sp>
    </p:spTree>
  </p:cSld>
  <p:clrMapOvr>
    <a:masterClrMapping/>
  </p:clrMapOvr>
  <p:transition>
    <p:dissolv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08FF105D-E43D-456E-960C-3A0F0A2C5B3A}" type="slidenum">
              <a:rPr lang="en-US"/>
              <a:pPr>
                <a:defRPr/>
              </a:pPr>
              <a:t>‹#›</a:t>
            </a:fld>
            <a:endParaRPr lang="en-US"/>
          </a:p>
        </p:txBody>
      </p:sp>
    </p:spTree>
  </p:cSld>
  <p:clrMapOvr>
    <a:masterClrMapping/>
  </p:clrMapOvr>
  <p:transition>
    <p:dissolv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2ACCF3DE-C162-4910-93A9-8111BF8B2AA4}" type="slidenum">
              <a:rPr lang="en-US"/>
              <a:pPr>
                <a:defRPr/>
              </a:pPr>
              <a:t>‹#›</a:t>
            </a:fld>
            <a:endParaRPr lang="en-US"/>
          </a:p>
        </p:txBody>
      </p:sp>
    </p:spTree>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DDB25AF4-6D67-4F80-9F33-0706262B6682}" type="slidenum">
              <a:rPr lang="en-US"/>
              <a:pPr>
                <a:defRPr/>
              </a:pPr>
              <a:t>‹#›</a:t>
            </a:fld>
            <a:endParaRPr lang="en-US"/>
          </a:p>
        </p:txBody>
      </p:sp>
    </p:spTree>
  </p:cSld>
  <p:clrMapOvr>
    <a:masterClrMapping/>
  </p:clrMapOvr>
  <p:transition>
    <p:dissolv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BE1D44A-E91D-4E6D-9B39-68C86BE4346C}" type="slidenum">
              <a:rPr lang="en-US"/>
              <a:pPr>
                <a:defRPr/>
              </a:pPr>
              <a:t>‹#›</a:t>
            </a:fld>
            <a:endParaRPr lang="en-US"/>
          </a:p>
        </p:txBody>
      </p:sp>
    </p:spTree>
  </p:cSld>
  <p:clrMapOvr>
    <a:masterClrMapping/>
  </p:clrMapOvr>
  <p:transition>
    <p:dissolv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87F7463-BD00-46D4-BE3F-AE41D4FECD01}" type="slidenum">
              <a:rPr lang="en-US"/>
              <a:pPr>
                <a:defRPr/>
              </a:pPr>
              <a:t>‹#›</a:t>
            </a:fld>
            <a:endParaRPr lang="en-US"/>
          </a:p>
        </p:txBody>
      </p:sp>
    </p:spTree>
  </p:cSld>
  <p:clrMapOvr>
    <a:masterClrMapping/>
  </p:clrMapOvr>
  <p:transition>
    <p:dissolv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B05C2C68-D8DE-4EC0-A097-A7F32912FA8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C9F0EDC-01B7-4A00-8AD1-75AEE0B13481}" type="slidenum">
              <a:rPr lang="en-US"/>
              <a:pPr>
                <a:defRPr/>
              </a:pPr>
              <a:t>‹#›</a:t>
            </a:fld>
            <a:endParaRPr 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8346E86-E7BE-4850-B974-D622F65F73E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61C2BB5-2974-4D3A-AAEB-E1F47C13B23F}" type="slidenum">
              <a:rPr lang="en-US"/>
              <a:pPr>
                <a:defRPr/>
              </a:pPr>
              <a:t>‹#›</a:t>
            </a:fld>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8ACEB4-DFA7-4942-8C2B-070E7614FE8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4CB3402-A48B-4D53-A800-1C1B135C1BD2}" type="slidenum">
              <a:rPr lang="en-US"/>
              <a:pPr>
                <a:defRPr/>
              </a:pPr>
              <a:t>‹#›</a:t>
            </a:fld>
            <a:endParaRPr 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E7D622DF-AEA1-43B1-A536-B8A51A9AD69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9CE4362-5DC2-4A07-93CD-6D8B74F3EFC9}" type="slidenum">
              <a:rPr lang="en-US"/>
              <a:pPr>
                <a:defRPr/>
              </a:pPr>
              <a:t>‹#›</a:t>
            </a:fld>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8729CC3A-7E8E-4B36-A70C-5E9D64E97495}"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E5257C1-01E4-4DBC-8A3D-740D0EBB6C11}" type="slidenum">
              <a:rPr lang="en-US"/>
              <a:pPr>
                <a:defRPr/>
              </a:pPr>
              <a:t>‹#›</a:t>
            </a:fld>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B547FC0-7D13-4497-B885-7FFD3DECD07F}"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9B5D47E8-AF97-4826-9F28-E692F1DAE825}" type="slidenum">
              <a:rPr lang="en-US"/>
              <a:pPr>
                <a:defRPr/>
              </a:pPr>
              <a:t>‹#›</a:t>
            </a:fld>
            <a:endParaRPr 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AF9ABC-E8DB-4DE1-8D5D-04A168B8B7EF}"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825AF217-EBFC-4313-8484-E904DB4E83E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8829C3-9ACF-462D-86F2-E830CACB8989}"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54584A6-DCC4-435D-90F2-3575542D8150}" type="slidenum">
              <a:rPr lang="en-US"/>
              <a:pPr>
                <a:defRPr/>
              </a:pPr>
              <a:t>‹#›</a:t>
            </a:fld>
            <a:endParaRPr 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78D780-4D9B-47C0-813B-F86207B73765}"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F033878-D2F8-4301-A7DA-B80774C75CE5}" type="slidenum">
              <a:rPr lang="en-US"/>
              <a:pPr>
                <a:defRPr/>
              </a:pPr>
              <a:t>‹#›</a:t>
            </a:fld>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B363218-A884-497A-98FB-7FFD7D0E997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3A36A32-5A4B-4CBB-9DEC-C6D05251AE1F}" type="slidenum">
              <a:rPr lang="en-US"/>
              <a:pPr>
                <a:defRPr/>
              </a:pPr>
              <a:t>‹#›</a:t>
            </a:fld>
            <a:endParaRPr 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05EF5C6-E94B-4B53-B7F7-6D610313AD7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61DE05F-665D-4889-9A01-DD8784759343}" type="slidenum">
              <a:rPr lang="en-US"/>
              <a:pPr>
                <a:defRPr/>
              </a:pPr>
              <a:t>‹#›</a:t>
            </a:fld>
            <a:endParaRPr 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8C2777E4-FC30-42B2-A97C-9C7E7B41551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F2C889B-C272-42F7-B93B-D892FC541322}" type="slidenum">
              <a:rPr lang="en-US"/>
              <a:pPr>
                <a:defRPr/>
              </a:pPr>
              <a:t>‹#›</a:t>
            </a:fld>
            <a:endParaRPr 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60F7BC8F-2AF1-49D1-963E-E505BED42E2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81B6B9E-F4C4-4524-A905-F752F5E01014}" type="slidenum">
              <a:rPr lang="en-US"/>
              <a:pPr>
                <a:defRPr/>
              </a:pPr>
              <a:t>‹#›</a:t>
            </a:fld>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19E5F3-90CF-4AA1-8245-F364CA0791D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2A650A4-E7F0-4613-9173-BE3D9B332653}" type="slidenum">
              <a:rPr lang="en-US"/>
              <a:pPr>
                <a:defRPr/>
              </a:pPr>
              <a:t>‹#›</a:t>
            </a:fld>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FFA330F8-7F1D-4EC2-BD0D-E94161A596F4}"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47868CF-E8FF-4DE4-8F2E-D38EC8148FB6}" type="slidenum">
              <a:rPr lang="en-US"/>
              <a:pPr>
                <a:defRPr/>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19111B68-73CA-49C2-86CE-E8589B7F8EF4}"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5406F429-FF9E-437B-A2F6-36B9E3B80F25}" type="slidenum">
              <a:rPr lang="en-US"/>
              <a:pPr>
                <a:defRPr/>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72D149FC-C897-4B01-8093-E009D392772B}"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EA710BD3-3FB2-40A3-9D19-2042D450D59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F6C5B1-CF1A-453F-9FB8-001B4DA96A34}"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A7AC01AC-BAA9-47F8-ADAC-FCCF86E41342}" type="slidenum">
              <a:rPr lang="en-US"/>
              <a:pPr>
                <a:defRPr/>
              </a:pPr>
              <a:t>‹#›</a:t>
            </a:fld>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00532D-4F02-4EA5-9F14-9990846C1EA4}"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FD26D70-F11F-4E4D-A79C-E49F70F8CE69}" type="slidenum">
              <a:rPr lang="en-US"/>
              <a:pPr>
                <a:defRPr/>
              </a:pPr>
              <a:t>‹#›</a:t>
            </a:fld>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680FF6-A48A-4FC6-9623-C1D1F68AFF5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23409CB-2C23-4159-8B49-B38B4C93F7B5}" type="slidenum">
              <a:rPr lang="en-US"/>
              <a:pPr>
                <a:defRPr/>
              </a:pPr>
              <a:t>‹#›</a:t>
            </a:fld>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B4BF06D-39D9-4435-BA1F-714804E3ED2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E3F5A8B-3E9B-4B75-A2B8-FA3C137A02F1}" type="slidenum">
              <a:rPr lang="en-US"/>
              <a:pPr>
                <a:defRPr/>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4A1CE1F-F1A8-47CB-8463-FB0944FE544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ABF7418-DB85-4962-AC0E-413817E4E84E}" type="slidenum">
              <a:rPr lang="en-US"/>
              <a:pPr>
                <a:defRPr/>
              </a:pPr>
              <a:t>‹#›</a:t>
            </a:fld>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D81117BC-FA2C-44F1-9878-B05E5638B3F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A51E559-EC58-42B9-9CB2-6AD7D7ECAC7B}" type="slidenum">
              <a:rPr lang="en-US"/>
              <a:pPr>
                <a:defRPr/>
              </a:pPr>
              <a:t>‹#›</a:t>
            </a:fld>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081F942-1BDE-4F04-9CBD-AF6AE787166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2A1846C-A821-4AD5-AE16-D8D9F79ECE1F}" type="slidenum">
              <a:rPr lang="en-US"/>
              <a:pPr>
                <a:defRPr/>
              </a:pPr>
              <a:t>‹#›</a:t>
            </a:fld>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FF5A7B-7306-4051-8D0E-EA2D1C5FB01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66464EE-98A2-4192-85A6-0A65B7576E58}" type="slidenum">
              <a:rPr lang="en-US"/>
              <a:pPr>
                <a:defRPr/>
              </a:pPr>
              <a:t>‹#›</a:t>
            </a:fld>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3ECC005D-E3F4-480A-8C19-C2A1D567EEF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2D7CBE0-68A7-4702-941E-376D83A9D429}" type="slidenum">
              <a:rPr lang="en-US"/>
              <a:pPr>
                <a:defRPr/>
              </a:pPr>
              <a:t>‹#›</a:t>
            </a:fld>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9A5D32D2-E5AA-43ED-AE07-869A9402C841}"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F8F64421-6C9E-474F-8047-CD4F16CA8298}"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053F98CB-40C7-47F5-BF20-91297C1959AF}"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AF7DB1C-F055-441D-BE15-744097932C12}" type="slidenum">
              <a:rPr lang="en-US"/>
              <a:pPr>
                <a:defRPr/>
              </a:pPr>
              <a:t>‹#›</a:t>
            </a:fld>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2268EB-A9D5-4A95-BCAB-47AD5F5FCF67}"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D5F8B009-2F03-4F9E-B487-F330D3B090ED}" type="slidenum">
              <a:rPr lang="en-US"/>
              <a:pPr>
                <a:defRPr/>
              </a:pPr>
              <a:t>‹#›</a:t>
            </a:fld>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5AD1F5-B364-4D2D-A7F0-80F51D429A21}"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101B3EC-CC7C-40C2-BEF1-8AEE01DD745A}" type="slidenum">
              <a:rPr lang="en-US"/>
              <a:pPr>
                <a:defRPr/>
              </a:pPr>
              <a:t>‹#›</a:t>
            </a:fld>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81BF32-4FC0-4A16-BA28-F7D8FBAF0F7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BE162F1-75FC-4493-8A8E-74C401AFB24B}" type="slidenum">
              <a:rPr lang="en-US"/>
              <a:pPr>
                <a:defRPr/>
              </a:pPr>
              <a:t>‹#›</a:t>
            </a:fld>
            <a:endParaRPr 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EB2747A-F21A-4A2E-B405-13F7810154A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09D888D-D81E-42E4-A356-3215439873B3}" type="slidenum">
              <a:rPr lang="en-US"/>
              <a:pPr>
                <a:defRPr/>
              </a:pPr>
              <a:t>‹#›</a:t>
            </a:fld>
            <a:endParaRPr 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B60D3DA-5790-4827-9DA1-ED5EF4B2111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DD8F105-2BD2-4D3E-863C-BF81C075EBC9}" type="slidenum">
              <a:rPr lang="en-US"/>
              <a:pPr>
                <a:defRPr/>
              </a:pPr>
              <a:t>‹#›</a:t>
            </a:fld>
            <a:endParaRPr 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4AB2245B-186A-4444-A97E-18851EAD04D4}"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88036E6-2645-48CE-9115-F243DDEC8321}" type="slidenum">
              <a:rPr lang="en-US"/>
              <a:pPr>
                <a:defRPr/>
              </a:pPr>
              <a:t>‹#›</a:t>
            </a:fld>
            <a:endParaRPr 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F5BB5E03-AB86-4917-9BC7-898133A5DAFE}"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9B83CA01-093D-4EB1-88C1-08A69122E94A}" type="slidenum">
              <a:rPr lang="en-US"/>
              <a:pPr>
                <a:defRPr/>
              </a:pPr>
              <a:t>‹#›</a:t>
            </a:fld>
            <a:endParaRPr 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6000FD01-5590-4767-B89E-6511F0978141}"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DBE544FB-E861-4423-A318-A53CFD815C11}" type="slidenum">
              <a:rPr lang="en-US"/>
              <a:pPr>
                <a:defRPr/>
              </a:pPr>
              <a:t>‹#›</a:t>
            </a:fld>
            <a:endParaRPr 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3193A396-983A-4D5C-9F04-2B38A19A3218}"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C72B5217-ACBF-4BFA-800F-117DB067BDA4}"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F2C8D403-D0E4-499C-A29E-68306DD03059}"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C2711CA7-97F2-4B91-A298-1A14C7304F1C}" type="slidenum">
              <a:rPr lang="en-US"/>
              <a:pPr>
                <a:defRPr/>
              </a:pPr>
              <a:t>‹#›</a:t>
            </a:fld>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0F5B1F26-CBE4-4E52-A5B0-69A3FA68BE47}"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F24B2FE0-9F19-4F14-AD27-25F8804F1325}" type="slidenum">
              <a:rPr lang="en-US"/>
              <a:pPr>
                <a:defRPr/>
              </a:pPr>
              <a:t>‹#›</a:t>
            </a:fld>
            <a:endParaRPr 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644ABA4B-3270-4060-A5FA-D412F0FB8D5F}"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17A378CE-EC3C-4993-86C9-B5CF6992745B}" type="slidenum">
              <a:rPr lang="en-US"/>
              <a:pPr>
                <a:defRPr/>
              </a:pPr>
              <a:t>‹#›</a:t>
            </a:fld>
            <a:endParaRPr 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8DBCBDA-C041-400D-8B87-6B511E5CD8F9}"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CAE35D78-2956-4D75-B8F9-3BD183E527D8}" type="slidenum">
              <a:rPr lang="en-US"/>
              <a:pPr>
                <a:defRPr/>
              </a:pPr>
              <a:t>‹#›</a:t>
            </a:fld>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40AB4C7-06E1-477E-9D34-224171390EFC}"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3552523A-5E2B-4915-8A03-932E622751A8}" type="slidenum">
              <a:rPr lang="en-US"/>
              <a:pPr>
                <a:defRPr/>
              </a:pPr>
              <a:t>‹#›</a:t>
            </a:fld>
            <a:endParaRPr 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0E5A16E2-AD45-4D4B-9098-1AF4FBBFDEF3}"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AD4A508E-7991-47EF-A2CB-F39A6B30FFA0}" type="slidenum">
              <a:rPr lang="en-US"/>
              <a:pPr>
                <a:defRPr/>
              </a:pPr>
              <a:t>‹#›</a:t>
            </a:fld>
            <a:endParaRPr 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B3E4539A-25D7-4AE6-84DD-527914755F73}"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93213499-1E52-421D-9F66-ABCBAB90F7F7}" type="slidenum">
              <a:rPr lang="en-US"/>
              <a:pPr>
                <a:defRPr/>
              </a:pPr>
              <a:t>‹#›</a:t>
            </a:fld>
            <a:endParaRPr 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6"/>
          <p:cNvSpPr>
            <a:spLocks noGrp="1"/>
          </p:cNvSpPr>
          <p:nvPr>
            <p:ph type="dt" sz="half" idx="10"/>
          </p:nvPr>
        </p:nvSpPr>
        <p:spPr/>
        <p:txBody>
          <a:bodyPr/>
          <a:lstStyle>
            <a:lvl1pPr>
              <a:defRPr/>
            </a:lvl1pPr>
          </a:lstStyle>
          <a:p>
            <a:pPr>
              <a:defRPr/>
            </a:pPr>
            <a:fld id="{06EA235C-02A5-4C7C-A6D0-CBE2FA29DC16}"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9D06D240-3391-432A-97A4-B4E360D2FD3A}" type="slidenum">
              <a:rPr lang="en-US"/>
              <a:pPr>
                <a:defRPr/>
              </a:pPr>
              <a:t>‹#›</a:t>
            </a:fld>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75244079-0FF7-4A86-B55F-D3936BBFBD08}"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3F62EF55-42E9-4DF7-951C-7B480E84736C}" type="slidenum">
              <a:rPr lang="en-US"/>
              <a:pPr>
                <a:defRPr/>
              </a:pPr>
              <a:t>‹#›</a:t>
            </a:fld>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B233AF48-B426-4314-9AC8-240F636E8104}"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03E4E0E2-232E-41A4-8798-DFBA8FEB10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6"/>
          <p:cNvSpPr>
            <a:spLocks noGrp="1"/>
          </p:cNvSpPr>
          <p:nvPr>
            <p:ph type="dt" sz="half" idx="10"/>
          </p:nvPr>
        </p:nvSpPr>
        <p:spPr/>
        <p:txBody>
          <a:bodyPr/>
          <a:lstStyle>
            <a:lvl1pPr>
              <a:defRPr/>
            </a:lvl1pPr>
          </a:lstStyle>
          <a:p>
            <a:pPr>
              <a:defRPr/>
            </a:pPr>
            <a:fld id="{7A403BDF-7A9D-40B6-99C9-BF3D554711D2}"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8DED6918-DDC0-4736-95CC-5446BCDB388B}" type="slidenum">
              <a:rPr lang="en-US"/>
              <a:pPr>
                <a:defRPr/>
              </a:pPr>
              <a:t>‹#›</a:t>
            </a:fld>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lvl1pPr>
              <a:defRPr/>
            </a:lvl1pPr>
          </a:lstStyle>
          <a:p>
            <a:pPr>
              <a:defRPr/>
            </a:pPr>
            <a:fld id="{12EE6A92-074E-48B5-9430-575E0D2F9E86}" type="datetimeFigureOut">
              <a:rPr lang="en-US"/>
              <a:pPr>
                <a:defRPr/>
              </a:pPr>
              <a:t>5/5/2014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3030D9DC-E2D0-419E-ABA8-76832AB5BC4F}" type="slidenum">
              <a:rPr lang="en-US"/>
              <a:pPr>
                <a:defRPr/>
              </a:pPr>
              <a:t>‹#›</a:t>
            </a:fld>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6"/>
          <p:cNvSpPr>
            <a:spLocks noGrp="1"/>
          </p:cNvSpPr>
          <p:nvPr>
            <p:ph type="dt" sz="half" idx="10"/>
          </p:nvPr>
        </p:nvSpPr>
        <p:spPr/>
        <p:txBody>
          <a:bodyPr/>
          <a:lstStyle>
            <a:lvl1pPr>
              <a:defRPr/>
            </a:lvl1pPr>
          </a:lstStyle>
          <a:p>
            <a:pPr>
              <a:defRPr/>
            </a:pPr>
            <a:fld id="{B82CCBCF-1123-4562-8184-EF8F9A16CFE2}" type="datetimeFigureOut">
              <a:rPr lang="en-US"/>
              <a:pPr>
                <a:defRPr/>
              </a:pPr>
              <a:t>5/5/2014</a:t>
            </a:fld>
            <a:endParaRPr lang="en-US"/>
          </a:p>
        </p:txBody>
      </p:sp>
      <p:sp>
        <p:nvSpPr>
          <p:cNvPr id="4" name="Footer Placeholder 7"/>
          <p:cNvSpPr>
            <a:spLocks noGrp="1"/>
          </p:cNvSpPr>
          <p:nvPr>
            <p:ph type="ftr" sz="quarter" idx="11"/>
          </p:nvPr>
        </p:nvSpPr>
        <p:spPr/>
        <p:txBody>
          <a:bodyPr/>
          <a:lstStyle>
            <a:lvl1pPr>
              <a:defRPr/>
            </a:lvl1pPr>
          </a:lstStyle>
          <a:p>
            <a:pPr>
              <a:defRPr/>
            </a:pPr>
            <a:endParaRPr lang="fr-FR"/>
          </a:p>
        </p:txBody>
      </p:sp>
      <p:sp>
        <p:nvSpPr>
          <p:cNvPr id="5" name="Slide Number Placeholder 8"/>
          <p:cNvSpPr>
            <a:spLocks noGrp="1"/>
          </p:cNvSpPr>
          <p:nvPr>
            <p:ph type="sldNum" sz="quarter" idx="12"/>
          </p:nvPr>
        </p:nvSpPr>
        <p:spPr/>
        <p:txBody>
          <a:bodyPr/>
          <a:lstStyle>
            <a:lvl1pPr>
              <a:defRPr/>
            </a:lvl1pPr>
          </a:lstStyle>
          <a:p>
            <a:pPr>
              <a:defRPr/>
            </a:pPr>
            <a:fld id="{8D6942ED-2445-45CB-B2E6-D6C0AE5AE29D}" type="slidenum">
              <a:rPr lang="en-US"/>
              <a:pPr>
                <a:defRPr/>
              </a:pPr>
              <a:t>‹#›</a:t>
            </a:fld>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45C54BFE-A3AB-4DC6-B48E-E2589B8B0DAB}" type="datetimeFigureOut">
              <a:rPr lang="en-US"/>
              <a:pPr>
                <a:defRPr/>
              </a:pPr>
              <a:t>5/5/2014</a:t>
            </a:fld>
            <a:endParaRPr lang="en-US"/>
          </a:p>
        </p:txBody>
      </p:sp>
      <p:sp>
        <p:nvSpPr>
          <p:cNvPr id="3" name="Footer Placeholder 7"/>
          <p:cNvSpPr>
            <a:spLocks noGrp="1"/>
          </p:cNvSpPr>
          <p:nvPr>
            <p:ph type="ftr" sz="quarter" idx="11"/>
          </p:nvPr>
        </p:nvSpPr>
        <p:spPr/>
        <p:txBody>
          <a:bodyPr/>
          <a:lstStyle>
            <a:lvl1pPr>
              <a:defRPr/>
            </a:lvl1pPr>
          </a:lstStyle>
          <a:p>
            <a:pPr>
              <a:defRPr/>
            </a:pPr>
            <a:endParaRPr lang="fr-FR"/>
          </a:p>
        </p:txBody>
      </p:sp>
      <p:sp>
        <p:nvSpPr>
          <p:cNvPr id="4" name="Slide Number Placeholder 8"/>
          <p:cNvSpPr>
            <a:spLocks noGrp="1"/>
          </p:cNvSpPr>
          <p:nvPr>
            <p:ph type="sldNum" sz="quarter" idx="12"/>
          </p:nvPr>
        </p:nvSpPr>
        <p:spPr/>
        <p:txBody>
          <a:bodyPr/>
          <a:lstStyle>
            <a:lvl1pPr>
              <a:defRPr/>
            </a:lvl1pPr>
          </a:lstStyle>
          <a:p>
            <a:pPr>
              <a:defRPr/>
            </a:pPr>
            <a:fld id="{14E033C0-D2EF-4B0D-8A74-98399FFBCD05}" type="slidenum">
              <a:rPr lang="en-US"/>
              <a:pPr>
                <a:defRPr/>
              </a:pPr>
              <a:t>‹#›</a:t>
            </a:fld>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BB54320D-A3B1-4993-A154-E6FDB5E1EB93}"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9546FDF8-6060-460E-8532-1150F8E74957}" type="slidenum">
              <a:rPr lang="en-US"/>
              <a:pPr>
                <a:defRPr/>
              </a:pPr>
              <a:t>‹#›</a:t>
            </a:fld>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2B530F5E-5190-4D40-8B30-03D7E8A5F290}"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65746E3B-BE82-4DA7-B67A-1F2F348B9890}" type="slidenum">
              <a:rPr lang="en-US"/>
              <a:pPr>
                <a:defRPr/>
              </a:pPr>
              <a:t>‹#›</a:t>
            </a:fld>
            <a:endParaRPr 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A20A4330-5190-4048-9FA5-29B5FC59ABB3}"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64289CE8-05E5-474A-BA0C-75879E8612DE}" type="slidenum">
              <a:rPr lang="en-US"/>
              <a:pPr>
                <a:defRPr/>
              </a:pPr>
              <a:t>‹#›</a:t>
            </a:fld>
            <a:endParaRPr 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39CED6A4-1BB3-4CF5-BDCD-43EE9E0E172D}"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EFBCA033-FDDD-4B95-BF38-6AE2B52C7082}" type="slidenum">
              <a:rPr lang="en-US"/>
              <a:pPr>
                <a:defRPr/>
              </a:pPr>
              <a:t>‹#›</a:t>
            </a:fld>
            <a:endParaRPr 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2"/>
          <p:cNvSpPr>
            <a:spLocks noGrp="1"/>
          </p:cNvSpPr>
          <p:nvPr>
            <p:ph type="dt" sz="half" idx="10"/>
          </p:nvPr>
        </p:nvSpPr>
        <p:spPr/>
        <p:txBody>
          <a:bodyPr/>
          <a:lstStyle>
            <a:lvl1pPr>
              <a:defRPr/>
            </a:lvl1pPr>
          </a:lstStyle>
          <a:p>
            <a:pPr>
              <a:defRPr/>
            </a:pPr>
            <a:fld id="{46D55948-311E-4279-8121-28A6E8266DFA}"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12371BE4-D5A4-4223-832C-3EAD281D6B59}" type="slidenum">
              <a:rPr lang="en-US"/>
              <a:pPr>
                <a:defRPr/>
              </a:pPr>
              <a:t>‹#›</a:t>
            </a:fld>
            <a:endParaRPr 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94711274-0DC2-4962-B1B4-89609A9B1D54}"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CCDB560B-FF96-4AB0-AFC1-D60244F88098}"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fld id="{6CD37149-29BC-4BBD-B016-24EB073D072E}"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E36F8CC6-3B23-426F-A20E-630D102711CF}" type="slidenum">
              <a:rPr lang="en-US"/>
              <a:pPr>
                <a:defRPr/>
              </a:pPr>
              <a:t>‹#›</a:t>
            </a:fld>
            <a:endParaRPr lang="en-US"/>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2"/>
          <p:cNvSpPr>
            <a:spLocks noGrp="1"/>
          </p:cNvSpPr>
          <p:nvPr>
            <p:ph type="dt" sz="half" idx="10"/>
          </p:nvPr>
        </p:nvSpPr>
        <p:spPr/>
        <p:txBody>
          <a:bodyPr/>
          <a:lstStyle>
            <a:lvl1pPr>
              <a:defRPr/>
            </a:lvl1pPr>
          </a:lstStyle>
          <a:p>
            <a:pPr>
              <a:defRPr/>
            </a:pPr>
            <a:fld id="{72758EC6-CC8B-4DC0-8D4D-89C5D6923421}"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26190AA7-AE9D-45A0-A3CC-26459AEF9584}" type="slidenum">
              <a:rPr lang="en-US"/>
              <a:pPr>
                <a:defRPr/>
              </a:pPr>
              <a:t>‹#›</a:t>
            </a:fld>
            <a:endParaRPr 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2"/>
          <p:cNvSpPr>
            <a:spLocks noGrp="1"/>
          </p:cNvSpPr>
          <p:nvPr>
            <p:ph type="dt" sz="half" idx="10"/>
          </p:nvPr>
        </p:nvSpPr>
        <p:spPr/>
        <p:txBody>
          <a:bodyPr/>
          <a:lstStyle>
            <a:lvl1pPr>
              <a:defRPr/>
            </a:lvl1pPr>
          </a:lstStyle>
          <a:p>
            <a:pPr>
              <a:defRPr/>
            </a:pPr>
            <a:fld id="{057F0843-1393-4798-BA25-764CC770499A}" type="datetimeFigureOut">
              <a:rPr lang="en-US"/>
              <a:pPr>
                <a:defRPr/>
              </a:pPr>
              <a:t>5/5/2014</a:t>
            </a:fld>
            <a:endParaRPr lang="en-US"/>
          </a:p>
        </p:txBody>
      </p:sp>
      <p:sp>
        <p:nvSpPr>
          <p:cNvPr id="8" name="Footer Placeholder 3"/>
          <p:cNvSpPr>
            <a:spLocks noGrp="1"/>
          </p:cNvSpPr>
          <p:nvPr>
            <p:ph type="ftr" sz="quarter" idx="11"/>
          </p:nvPr>
        </p:nvSpPr>
        <p:spPr/>
        <p:txBody>
          <a:bodyPr/>
          <a:lstStyle>
            <a:lvl1pPr>
              <a:defRPr/>
            </a:lvl1pPr>
          </a:lstStyle>
          <a:p>
            <a:pPr>
              <a:defRPr/>
            </a:pPr>
            <a:endParaRPr lang="fr-FR"/>
          </a:p>
        </p:txBody>
      </p:sp>
      <p:sp>
        <p:nvSpPr>
          <p:cNvPr id="9" name="Slide Number Placeholder 4"/>
          <p:cNvSpPr>
            <a:spLocks noGrp="1"/>
          </p:cNvSpPr>
          <p:nvPr>
            <p:ph type="sldNum" sz="quarter" idx="12"/>
          </p:nvPr>
        </p:nvSpPr>
        <p:spPr/>
        <p:txBody>
          <a:bodyPr/>
          <a:lstStyle>
            <a:lvl1pPr>
              <a:defRPr/>
            </a:lvl1pPr>
          </a:lstStyle>
          <a:p>
            <a:pPr>
              <a:defRPr/>
            </a:pPr>
            <a:fld id="{7642FB5D-C934-41A9-AC2F-357ADF8E5E18}" type="slidenum">
              <a:rPr lang="en-US"/>
              <a:pPr>
                <a:defRPr/>
              </a:pPr>
              <a:t>‹#›</a:t>
            </a:fld>
            <a:endParaRPr 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lvl1pPr>
              <a:defRPr/>
            </a:lvl1pPr>
          </a:lstStyle>
          <a:p>
            <a:pPr>
              <a:defRPr/>
            </a:pPr>
            <a:fld id="{4A71CD95-0D89-4D1B-A76C-CFFB7BB307BB}" type="datetimeFigureOut">
              <a:rPr lang="en-US"/>
              <a:pPr>
                <a:defRPr/>
              </a:pPr>
              <a:t>5/5/2014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2BC56825-53FE-4313-9D9A-5A28E6040B29}" type="slidenum">
              <a:rPr lang="en-US"/>
              <a:pPr>
                <a:defRPr/>
              </a:pPr>
              <a:t>‹#›</a:t>
            </a:fld>
            <a:endParaRPr 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DDB1C39-B114-4156-944E-2AAB9DABDE6B}" type="datetimeFigureOut">
              <a:rPr lang="en-US"/>
              <a:pPr>
                <a:defRPr/>
              </a:pPr>
              <a:t>5/5/2014</a:t>
            </a:fld>
            <a:endParaRPr lang="en-US"/>
          </a:p>
        </p:txBody>
      </p:sp>
      <p:sp>
        <p:nvSpPr>
          <p:cNvPr id="3" name="Footer Placeholder 3"/>
          <p:cNvSpPr>
            <a:spLocks noGrp="1"/>
          </p:cNvSpPr>
          <p:nvPr>
            <p:ph type="ftr" sz="quarter" idx="11"/>
          </p:nvPr>
        </p:nvSpPr>
        <p:spPr/>
        <p:txBody>
          <a:bodyPr/>
          <a:lstStyle>
            <a:lvl1pPr>
              <a:defRPr/>
            </a:lvl1pPr>
          </a:lstStyle>
          <a:p>
            <a:pPr>
              <a:defRPr/>
            </a:pPr>
            <a:endParaRPr lang="fr-FR"/>
          </a:p>
        </p:txBody>
      </p:sp>
      <p:sp>
        <p:nvSpPr>
          <p:cNvPr id="4" name="Slide Number Placeholder 4"/>
          <p:cNvSpPr>
            <a:spLocks noGrp="1"/>
          </p:cNvSpPr>
          <p:nvPr>
            <p:ph type="sldNum" sz="quarter" idx="12"/>
          </p:nvPr>
        </p:nvSpPr>
        <p:spPr/>
        <p:txBody>
          <a:bodyPr/>
          <a:lstStyle>
            <a:lvl1pPr>
              <a:defRPr/>
            </a:lvl1pPr>
          </a:lstStyle>
          <a:p>
            <a:pPr>
              <a:defRPr/>
            </a:pPr>
            <a:fld id="{5EEB0961-4002-4F9B-9758-6268F3B3A0FB}" type="slidenum">
              <a:rPr lang="en-US"/>
              <a:pPr>
                <a:defRPr/>
              </a:pPr>
              <a:t>‹#›</a:t>
            </a:fld>
            <a:endParaRPr lang="en-US"/>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D0E83F29-4888-4608-A8FA-58551B35E5F7}"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831A2BEC-1F46-430D-B504-2115D7530100}" type="slidenum">
              <a:rPr lang="en-US"/>
              <a:pPr>
                <a:defRPr/>
              </a:pPr>
              <a:t>‹#›</a:t>
            </a:fld>
            <a:endParaRPr 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953593BD-E0FF-4098-84C6-B0A955FBAC7C}"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233656BF-AC6C-44B0-BE31-D6B71C9A15E5}" type="slidenum">
              <a:rPr lang="en-US"/>
              <a:pPr>
                <a:defRPr/>
              </a:pPr>
              <a:t>‹#›</a:t>
            </a:fld>
            <a:endParaRPr 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585320CF-CA26-453C-A356-E15C93C731EB}"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000DDA3A-5C7C-469D-BE6F-9C637588525E}" type="slidenum">
              <a:rPr lang="en-US"/>
              <a:pPr>
                <a:defRPr/>
              </a:pPr>
              <a:t>‹#›</a:t>
            </a:fld>
            <a:endParaRPr lang="en-US"/>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CFA99035-3157-471D-A2FA-D9A2FA2F4DC2}"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ECD6CB0C-2FF4-4E3F-98C1-43B52A6B5AEE}" type="slidenum">
              <a:rPr lang="en-US"/>
              <a:pPr>
                <a:defRPr/>
              </a:pPr>
              <a:t>‹#›</a:t>
            </a:fld>
            <a:endParaRPr 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1"/>
          <p:cNvSpPr>
            <a:spLocks noGrp="1"/>
          </p:cNvSpPr>
          <p:nvPr>
            <p:ph type="dt" sz="half" idx="10"/>
          </p:nvPr>
        </p:nvSpPr>
        <p:spPr/>
        <p:txBody>
          <a:bodyPr/>
          <a:lstStyle>
            <a:lvl1pPr>
              <a:defRPr/>
            </a:lvl1pPr>
          </a:lstStyle>
          <a:p>
            <a:pPr>
              <a:defRPr/>
            </a:pPr>
            <a:fld id="{53D24817-25D1-4AD4-A0F9-F3F982509652}"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6538B410-57A5-4C34-8A1A-6CDDC63CAA33}"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E0729F2B-5736-4D80-89E0-0BF2E51788D5}"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EAFE5558-36A4-4DE3-981D-D9A242AD8FC9}" type="slidenum">
              <a:rPr lang="en-US"/>
              <a:pPr>
                <a:defRPr/>
              </a:pPr>
              <a:t>‹#›</a:t>
            </a:fld>
            <a:endParaRPr 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fld id="{8CBADD47-9EF5-4E0C-BC0C-248185269895}"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FABBD18B-1E43-4A6C-AAD8-6BEABAAC852C}" type="slidenum">
              <a:rPr lang="en-US"/>
              <a:pPr>
                <a:defRPr/>
              </a:pPr>
              <a:t>‹#›</a:t>
            </a:fld>
            <a:endParaRPr 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1"/>
          <p:cNvSpPr>
            <a:spLocks noGrp="1"/>
          </p:cNvSpPr>
          <p:nvPr>
            <p:ph type="dt" sz="half" idx="10"/>
          </p:nvPr>
        </p:nvSpPr>
        <p:spPr/>
        <p:txBody>
          <a:bodyPr/>
          <a:lstStyle>
            <a:lvl1pPr>
              <a:defRPr/>
            </a:lvl1pPr>
          </a:lstStyle>
          <a:p>
            <a:pPr>
              <a:defRPr/>
            </a:pPr>
            <a:fld id="{9552EF26-A222-4AE8-AD4D-652D61B04C1E}"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4267C84B-52E5-4CA8-8207-06D3CFDCB379}" type="slidenum">
              <a:rPr lang="en-US"/>
              <a:pPr>
                <a:defRPr/>
              </a:pPr>
              <a:t>‹#›</a:t>
            </a:fld>
            <a:endParaRPr 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1"/>
          <p:cNvSpPr>
            <a:spLocks noGrp="1"/>
          </p:cNvSpPr>
          <p:nvPr>
            <p:ph type="dt" sz="half" idx="10"/>
          </p:nvPr>
        </p:nvSpPr>
        <p:spPr/>
        <p:txBody>
          <a:bodyPr/>
          <a:lstStyle>
            <a:lvl1pPr>
              <a:defRPr/>
            </a:lvl1pPr>
          </a:lstStyle>
          <a:p>
            <a:pPr>
              <a:defRPr/>
            </a:pPr>
            <a:fld id="{F808CB69-CC5A-4A7D-8103-416FD76F0482}" type="datetimeFigureOut">
              <a:rPr lang="en-US"/>
              <a:pPr>
                <a:defRPr/>
              </a:pPr>
              <a:t>5/5/2014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fr-FR"/>
          </a:p>
        </p:txBody>
      </p:sp>
      <p:sp>
        <p:nvSpPr>
          <p:cNvPr id="9" name="Slide Number Placeholder 3"/>
          <p:cNvSpPr>
            <a:spLocks noGrp="1"/>
          </p:cNvSpPr>
          <p:nvPr>
            <p:ph type="sldNum" sz="quarter" idx="12"/>
          </p:nvPr>
        </p:nvSpPr>
        <p:spPr/>
        <p:txBody>
          <a:bodyPr/>
          <a:lstStyle>
            <a:lvl1pPr>
              <a:defRPr/>
            </a:lvl1pPr>
          </a:lstStyle>
          <a:p>
            <a:pPr>
              <a:defRPr/>
            </a:pPr>
            <a:fld id="{62E8CC99-93F1-48E5-A5E9-213A0709C64E}" type="slidenum">
              <a:rPr lang="en-US"/>
              <a:pPr>
                <a:defRPr/>
              </a:pPr>
              <a:t>‹#›</a:t>
            </a:fld>
            <a:endParaRPr 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1"/>
          <p:cNvSpPr>
            <a:spLocks noGrp="1"/>
          </p:cNvSpPr>
          <p:nvPr>
            <p:ph type="dt" sz="half" idx="10"/>
          </p:nvPr>
        </p:nvSpPr>
        <p:spPr/>
        <p:txBody>
          <a:bodyPr/>
          <a:lstStyle>
            <a:lvl1pPr>
              <a:defRPr/>
            </a:lvl1pPr>
          </a:lstStyle>
          <a:p>
            <a:pPr>
              <a:defRPr/>
            </a:pPr>
            <a:fld id="{E2CC19D7-D360-4C3C-AF94-ADC3445350A2}" type="datetimeFigureOut">
              <a:rPr lang="en-US"/>
              <a:pPr>
                <a:defRPr/>
              </a:pPr>
              <a:t>5/5/2014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83744496-201A-422E-981D-8D1F13435D45}" type="slidenum">
              <a:rPr lang="en-US"/>
              <a:pPr>
                <a:defRPr/>
              </a:pPr>
              <a:t>‹#›</a:t>
            </a:fld>
            <a:endParaRPr 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70B7A24-A232-4D75-B238-D02501D6B24F}" type="datetimeFigureOut">
              <a:rPr lang="en-US"/>
              <a:pPr>
                <a:defRPr/>
              </a:pPr>
              <a:t>5/5/2014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8E10311B-B9D1-4368-AE53-518442044513}" type="slidenum">
              <a:rPr lang="en-US"/>
              <a:pPr>
                <a:defRPr/>
              </a:pPr>
              <a:t>‹#›</a:t>
            </a:fld>
            <a:endParaRPr 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7F60F329-4323-4D93-872D-FA494D56F763}"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420D5BCA-A2C6-4BB5-8EE1-B9E0CDB8C3D0}" type="slidenum">
              <a:rPr lang="en-US"/>
              <a:pPr>
                <a:defRPr/>
              </a:pPr>
              <a:t>‹#›</a:t>
            </a:fld>
            <a:endParaRPr 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D9092651-7EA9-4251-83E0-A33961E7821D}"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DE0C5808-932C-4FB0-B9A4-49C927AECD7A}" type="slidenum">
              <a:rPr lang="en-US"/>
              <a:pPr>
                <a:defRPr/>
              </a:pPr>
              <a:t>‹#›</a:t>
            </a:fld>
            <a:endParaRPr 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602C7C95-D05D-4698-B38B-15BCE03DC5F5}"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D9AE8BA3-5BDD-459C-AF22-1C82472D55C3}" type="slidenum">
              <a:rPr lang="en-US"/>
              <a:pPr>
                <a:defRPr/>
              </a:pPr>
              <a:t>‹#›</a:t>
            </a:fld>
            <a:endParaRPr lang="en-US"/>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DA37906C-BB92-4B0E-905E-DA4AC3FC2D6B}"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E6D32703-1E86-4993-B73B-EBE98A819208}"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1E66D915-AE45-4156-A52E-2F05F996B8BC}"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FA3A4C42-104A-499A-96E5-0C7F5BDC6132}" type="slidenum">
              <a:rPr lang="en-US"/>
              <a:pPr>
                <a:defRPr/>
              </a:pPr>
              <a:t>‹#›</a:t>
            </a:fld>
            <a:endParaRPr 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BE03FC8C-3C88-41FD-8949-02A06078267C}"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1F2169E5-4F4B-4C5F-BCD4-403D6052ABEB}" type="slidenum">
              <a:rPr lang="en-US"/>
              <a:pPr>
                <a:defRPr/>
              </a:pPr>
              <a:t>‹#›</a:t>
            </a:fld>
            <a:endParaRPr 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F943D038-DC1E-41D7-8625-34FB08173B50}"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B332A59A-F4EB-4EA8-9CCE-6D264BD869B7}" type="slidenum">
              <a:rPr lang="en-US"/>
              <a:pPr>
                <a:defRPr/>
              </a:pPr>
              <a:t>‹#›</a:t>
            </a:fld>
            <a:endParaRPr 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EE45B1B0-D1C4-4690-AD34-15BDAEF3F1A9}"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72789667-9933-4BED-B470-01D5AB4A1E2A}" type="slidenum">
              <a:rPr lang="en-US"/>
              <a:pPr>
                <a:defRPr/>
              </a:pPr>
              <a:t>‹#›</a:t>
            </a:fld>
            <a:endParaRPr 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71A152DD-C501-4752-A11A-D7CDF578565D}"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02A0ABDF-D446-4739-9674-4831C4C838A7}" type="slidenum">
              <a:rPr lang="en-US"/>
              <a:pPr>
                <a:defRPr/>
              </a:pPr>
              <a:t>‹#›</a:t>
            </a:fld>
            <a:endParaRPr 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C3007DDC-A8EE-4F31-8F9A-D97F2C2C8970}"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3DD3052F-7161-4799-AFDC-8ED77AB34A04}" type="slidenum">
              <a:rPr lang="en-US"/>
              <a:pPr>
                <a:defRPr/>
              </a:pPr>
              <a:t>‹#›</a:t>
            </a:fld>
            <a:endParaRPr lang="en-US"/>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26FD30EF-F9A5-41B6-BAA2-4E4572C0F1B1}"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455F1D4D-B9DB-4C8D-9B7F-881C430EC9C4}" type="slidenum">
              <a:rPr lang="en-US"/>
              <a:pPr>
                <a:defRPr/>
              </a:pPr>
              <a:t>‹#›</a:t>
            </a:fld>
            <a:endParaRPr 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637FA0F-60FD-4810-A168-4553B04DD5B2}"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ADC29188-CD46-42C9-84E5-DB6AA995965A}" type="slidenum">
              <a:rPr lang="en-US"/>
              <a:pPr>
                <a:defRPr/>
              </a:pPr>
              <a:t>‹#›</a:t>
            </a:fld>
            <a:endParaRPr 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A9BB410-FBB2-4FBA-B8CE-51EBEE54B80C}"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C4A24CD6-1FE4-45D2-92D4-ACBA08447AEA}" type="slidenum">
              <a:rPr lang="en-US"/>
              <a:pPr>
                <a:defRPr/>
              </a:pPr>
              <a:t>‹#›</a:t>
            </a:fld>
            <a:endParaRPr 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1BC2B585-6CBC-49A2-AFB7-68EC2235BB4C}"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82DFA7E-A70F-4F43-B447-4C5CC94C4FF4}"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5D33ABF1-0B7D-4620-9F19-4AA8DB9F4D1B}"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A5D67E5-89EF-4A66-86E7-24AB15B75E6A}" type="slidenum">
              <a:rPr lang="en-US"/>
              <a:pPr>
                <a:defRPr/>
              </a:pPr>
              <a:t>‹#›</a:t>
            </a:fld>
            <a:endParaRPr 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652378E2-5FB7-400A-8BF9-3EEA953C6D5E}"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021D7A73-1A55-42C3-9EEC-8FD075C96165}" type="slidenum">
              <a:rPr lang="en-US"/>
              <a:pPr>
                <a:defRPr/>
              </a:pPr>
              <a:t>‹#›</a:t>
            </a:fld>
            <a:endParaRPr 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D7D52F9C-8A7F-4E99-8298-F516B1E0C1CC}"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A29E1E4-068B-47F3-8B3A-13A9A0E78DCE}" type="slidenum">
              <a:rPr lang="en-US"/>
              <a:pPr>
                <a:defRPr/>
              </a:pPr>
              <a:t>‹#›</a:t>
            </a:fld>
            <a:endParaRPr 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A41F15A5-B6A2-453D-B830-38076DAFE2CC}"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68BA2F0-BCAB-41EF-910D-97822E7257AC}" type="slidenum">
              <a:rPr lang="en-US"/>
              <a:pPr>
                <a:defRPr/>
              </a:pPr>
              <a:t>‹#›</a:t>
            </a:fld>
            <a:endParaRPr 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81B3DC75-FEBF-4E71-81B3-A70392EB7534}"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C65A4B03-BF2C-44FE-9076-543BCCACA276}" type="slidenum">
              <a:rPr lang="en-US"/>
              <a:pPr>
                <a:defRPr/>
              </a:pPr>
              <a:t>‹#›</a:t>
            </a:fld>
            <a:endParaRPr 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86AFE4FD-68DA-42E2-84B8-33CD2376C9E7}"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570106AA-73CF-4EDC-AB25-B63BBDA1EA13}" type="slidenum">
              <a:rPr lang="en-US"/>
              <a:pPr>
                <a:defRPr/>
              </a:pPr>
              <a:t>‹#›</a:t>
            </a:fld>
            <a:endParaRPr 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7EAD6CFF-EC58-407E-9CF5-6BB0CC66AD8B}"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762B1C04-0217-4866-B8C6-4C5A7C6408DC}" type="slidenum">
              <a:rPr lang="en-US"/>
              <a:pPr>
                <a:defRPr/>
              </a:pPr>
              <a:t>‹#›</a:t>
            </a:fld>
            <a:endParaRPr 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CCC30E23-DED9-4DD8-803F-F67345165431}"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F069A2A4-EC21-4ECF-832C-191A8CDD2D53}" type="slidenum">
              <a:rPr lang="en-US"/>
              <a:pPr>
                <a:defRPr/>
              </a:pPr>
              <a:t>‹#›</a:t>
            </a:fld>
            <a:endParaRPr 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3ECD57E-BD7E-4161-B0A1-01E12DE62B9A}"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E76249B4-123C-466A-9283-84E1CB578B49}" type="slidenum">
              <a:rPr lang="en-US"/>
              <a:pPr>
                <a:defRPr/>
              </a:pPr>
              <a:t>‹#›</a:t>
            </a:fld>
            <a:endParaRPr lang="en-US"/>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FC740AB-9EEA-404D-A827-8F05749C5A79}"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16F9919B-1980-4832-B53C-99983E7CDACB}"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C6F99F56-37D4-40C0-BBB9-0230156DEA82}"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7E8A36C-801B-4177-A370-B0096990190A}" type="slidenum">
              <a:rPr lang="en-US"/>
              <a:pPr>
                <a:defRPr/>
              </a:pPr>
              <a:t>‹#›</a:t>
            </a:fld>
            <a:endParaRPr 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5955119A-A50B-4258-B845-11411ED2B7D9}"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62E7D06E-A288-4BA8-B074-A2F4CC80D9CB}" type="slidenum">
              <a:rPr lang="en-US"/>
              <a:pPr>
                <a:defRPr/>
              </a:pPr>
              <a:t>‹#›</a:t>
            </a:fld>
            <a:endParaRPr 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54F22C2F-A186-4907-8639-E281249CFAD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D9146C3-EB32-40AA-83DE-80B173F35A49}" type="slidenum">
              <a:rPr lang="en-US"/>
              <a:pPr>
                <a:defRPr/>
              </a:pPr>
              <a:t>‹#›</a:t>
            </a:fld>
            <a:endParaRPr 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082E823-5FDD-4D64-ABAF-DE3EC872242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2733359-338A-4519-AC3B-1992115E4E94}" type="slidenum">
              <a:rPr lang="en-US"/>
              <a:pPr>
                <a:defRPr/>
              </a:pPr>
              <a:t>‹#›</a:t>
            </a:fld>
            <a:endParaRPr 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539DAA-525A-4D8B-B4F7-7F2E7988CE7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B3E2D98-007F-4FDD-AC72-EBBD9C257F5F}" type="slidenum">
              <a:rPr lang="en-US"/>
              <a:pPr>
                <a:defRPr/>
              </a:pPr>
              <a:t>‹#›</a:t>
            </a:fld>
            <a:endParaRPr 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677872DD-530D-414A-8B4D-7828F0F9C77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0A1D8A8-9D7B-4C52-A61C-DD5F7ADDECAC}" type="slidenum">
              <a:rPr lang="en-US"/>
              <a:pPr>
                <a:defRPr/>
              </a:pPr>
              <a:t>‹#›</a:t>
            </a:fld>
            <a:endParaRPr 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756A8478-7822-4E0A-81B4-26947FA1181D}"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960BA155-1D6C-458D-8ED4-EA57E2E0AEE8}" type="slidenum">
              <a:rPr lang="en-US"/>
              <a:pPr>
                <a:defRPr/>
              </a:pPr>
              <a:t>‹#›</a:t>
            </a:fld>
            <a:endParaRPr 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CB9D0248-68A1-4C01-9339-94647735E6A6}"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CA4C35A5-0346-4D57-AA5E-59D4681AD340}" type="slidenum">
              <a:rPr lang="en-US"/>
              <a:pPr>
                <a:defRPr/>
              </a:pPr>
              <a:t>‹#›</a:t>
            </a:fld>
            <a:endParaRPr 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234682-ED2C-46C1-845A-C73E0BDC46B8}"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1B184290-9566-4CB3-97FE-A2E06C699AA4}" type="slidenum">
              <a:rPr lang="en-US"/>
              <a:pPr>
                <a:defRPr/>
              </a:pPr>
              <a:t>‹#›</a:t>
            </a:fld>
            <a:endParaRPr 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8219D9-8354-427E-980E-D84A9D02243D}"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0E939BD-63A6-4021-970F-E8FF1639522A}"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EB6309-B50E-4122-B41C-7F5BBDE1C97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CBE8352-E9E5-439E-A537-2355AAF184FD}" type="slidenum">
              <a:rPr lang="en-US"/>
              <a:pPr>
                <a:defRPr/>
              </a:pPr>
              <a:t>‹#›</a:t>
            </a:fld>
            <a:endParaRPr 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55BBCCC3-7E8B-49AF-A30E-D93602A1CED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1B13B2F-B4ED-40DA-95BD-D985750E1B63}" type="slidenum">
              <a:rPr lang="en-US"/>
              <a:pPr>
                <a:defRPr/>
              </a:pPr>
              <a:t>‹#›</a:t>
            </a:fld>
            <a:endParaRPr 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52AD02FE-6245-444B-9E49-59A6342C033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0626A8A-DDAA-4503-936E-7D369DE32C3B}" type="slidenum">
              <a:rPr lang="en-US"/>
              <a:pPr>
                <a:defRPr/>
              </a:pPr>
              <a:t>‹#›</a:t>
            </a:fld>
            <a:endParaRPr 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F66497F6-8AD1-4B7D-9E17-6605459DC2B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8059C1B-E4F3-473E-B6F2-8D838206C445}" type="slidenum">
              <a:rPr lang="en-US"/>
              <a:pPr>
                <a:defRPr/>
              </a:pPr>
              <a:t>‹#›</a:t>
            </a:fld>
            <a:endParaRPr lang="en-US"/>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E604F91-1556-49D5-9CFC-619EC7D7AC0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EC1A1D4-A51D-4525-896B-66B7433C1A26}" type="slidenum">
              <a:rPr lang="en-US"/>
              <a:pPr>
                <a:defRPr/>
              </a:pPr>
              <a:t>‹#›</a:t>
            </a:fld>
            <a:endParaRPr 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CBC66E-C6D7-4570-9CBF-CBEB41FF73F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976BDB2-4EDC-4702-A123-D92E716634F1}" type="slidenum">
              <a:rPr lang="en-US"/>
              <a:pPr>
                <a:defRPr/>
              </a:pPr>
              <a:t>‹#›</a:t>
            </a:fld>
            <a:endParaRPr 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326FC9F7-F7E8-4700-B830-C36F98B5AE8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BF11187-BCDC-4373-87D9-9E0523EF6DC6}" type="slidenum">
              <a:rPr lang="en-US"/>
              <a:pPr>
                <a:defRPr/>
              </a:pPr>
              <a:t>‹#›</a:t>
            </a:fld>
            <a:endParaRPr lang="en-US"/>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B38338A3-3C9E-488F-9A8A-071AB0BC9FE2}"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EFE6D122-5962-47B2-8824-CA26EE9E0437}" type="slidenum">
              <a:rPr lang="en-US"/>
              <a:pPr>
                <a:defRPr/>
              </a:pPr>
              <a:t>‹#›</a:t>
            </a:fld>
            <a:endParaRPr lang="en-US"/>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BB7DBB10-CF23-4A2E-8EF3-D9A1E903F643}"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F065F5F0-4678-4911-A068-70E9608D77D3}" type="slidenum">
              <a:rPr lang="en-US"/>
              <a:pPr>
                <a:defRPr/>
              </a:pPr>
              <a:t>‹#›</a:t>
            </a:fld>
            <a:endParaRPr lang="en-US"/>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E05287-2B26-4DEF-B003-C19C0EF69AC4}"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9BE5573D-452D-40B3-92D2-2F0C9F96F7C6}"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2D6D7E-D2CC-4EE8-9A54-FAF753196E8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67768B2-0871-4E0C-97C4-ECAB4DC23D8E}" type="slidenum">
              <a:rPr lang="en-US"/>
              <a:pPr>
                <a:defRPr/>
              </a:pPr>
              <a:t>‹#›</a:t>
            </a:fld>
            <a:endParaRPr lang="en-US"/>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CB4A8C-5834-40C0-8B6C-F0E01509EEE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82D8260-E703-4136-89FB-EEFB6382BE2E}" type="slidenum">
              <a:rPr lang="en-US"/>
              <a:pPr>
                <a:defRPr/>
              </a:pPr>
              <a:t>‹#›</a:t>
            </a:fld>
            <a:endParaRPr lang="en-US"/>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FFC8FE7B-4D21-4FFE-AF92-71C06749530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442C5BC-3913-4CFF-9141-1547B8236DFD}" type="slidenum">
              <a:rPr lang="en-US"/>
              <a:pPr>
                <a:defRPr/>
              </a:pPr>
              <a:t>‹#›</a:t>
            </a:fld>
            <a:endParaRPr lang="en-US"/>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DFB760A-D3D9-4669-A961-5C4F8024790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FBAD400-DB47-4ECC-835B-72D42027FA80}" type="slidenum">
              <a:rPr lang="en-US"/>
              <a:pPr>
                <a:defRPr/>
              </a:pPr>
              <a:t>‹#›</a:t>
            </a:fld>
            <a:endParaRPr lang="en-US"/>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624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72013" y="1600200"/>
            <a:ext cx="406241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04800"/>
            <a:ext cx="2068512" cy="5638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5613" y="304800"/>
            <a:ext cx="6057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F201EA3-1C15-4838-A5ED-358091ED4644}" type="slidenum">
              <a:rPr lang="en-US"/>
              <a:pPr>
                <a:defRPr/>
              </a:pPr>
              <a:t>‹#›</a:t>
            </a:fld>
            <a:endParaRPr lang="en-US"/>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250882-5C81-47CA-BE60-AFD5B5365996}" type="slidenum">
              <a:rPr lang="en-US"/>
              <a:pPr>
                <a:defRPr/>
              </a:pPr>
              <a:t>‹#›</a:t>
            </a:fld>
            <a:endParaRPr lang="en-US"/>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7028181-2C50-4997-ABA9-854CD6E322D5}" type="slidenum">
              <a:rPr lang="en-US"/>
              <a:pPr>
                <a:defRPr/>
              </a:pPr>
              <a:t>‹#›</a:t>
            </a:fld>
            <a:endParaRPr lang="en-US"/>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D334B81-086D-4477-A4D8-66EEBB3E4CDB}" type="slidenum">
              <a:rPr lang="en-US"/>
              <a:pPr>
                <a:defRPr/>
              </a:pPr>
              <a:t>‹#›</a:t>
            </a:fld>
            <a:endParaRPr lang="en-US"/>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D9E9684-B88C-43C8-84DC-513E291A0051}"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C73EA4F-0B65-4A6D-ACD6-BBBFC8523236}" type="slidenum">
              <a:rPr lang="en-US"/>
              <a:pPr>
                <a:defRPr/>
              </a:pPr>
              <a:t>‹#›</a:t>
            </a:fld>
            <a:endParaRPr 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F616925-889C-497A-BFDE-705BC6FF20DB}" type="slidenum">
              <a:rPr lang="en-US"/>
              <a:pPr>
                <a:defRPr/>
              </a:pPr>
              <a:t>‹#›</a:t>
            </a:fld>
            <a:endParaRPr lang="en-US"/>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EF7C885-B3AC-493A-B40A-5BB1F263CA70}" type="slidenum">
              <a:rPr lang="en-US"/>
              <a:pPr>
                <a:defRPr/>
              </a:pPr>
              <a:t>‹#›</a:t>
            </a:fld>
            <a:endParaRPr lang="en-US"/>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81EA589-B01D-4144-A337-C1C9EEF382D3}" type="slidenum">
              <a:rPr lang="en-US"/>
              <a:pPr>
                <a:defRPr/>
              </a:pPr>
              <a:t>‹#›</a:t>
            </a:fld>
            <a:endParaRPr lang="en-US"/>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B621810-C51B-4704-85E5-941B4BFF82D2}" type="slidenum">
              <a:rPr lang="en-US"/>
              <a:pPr>
                <a:defRPr/>
              </a:pPr>
              <a:t>‹#›</a:t>
            </a:fld>
            <a:endParaRPr lang="en-US"/>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23E80D-86EC-42F1-8AC8-DFF289CDCCEB}" type="slidenum">
              <a:rPr lang="en-US"/>
              <a:pPr>
                <a:defRPr/>
              </a:pPr>
              <a:t>‹#›</a:t>
            </a:fld>
            <a:endParaRPr lang="en-US"/>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A4EF00B-A5AF-4325-B1FB-FF1970E06093}" type="slidenum">
              <a:rPr lang="en-US"/>
              <a:pPr>
                <a:defRPr/>
              </a:pPr>
              <a:t>‹#›</a:t>
            </a:fld>
            <a:endParaRPr lang="en-US"/>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8BF5218-53A1-40D3-9DDC-A2A12488D043}" type="slidenum">
              <a:rPr lang="en-US"/>
              <a:pPr>
                <a:defRPr/>
              </a:pPr>
              <a:t>‹#›</a:t>
            </a:fld>
            <a:endParaRPr lang="en-US"/>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29F31C9-417C-4DA3-8ED8-10091915FE1F}" type="slidenum">
              <a:rPr lang="en-US"/>
              <a:pPr>
                <a:defRPr/>
              </a:pPr>
              <a:t>‹#›</a:t>
            </a:fld>
            <a:endParaRPr lang="en-US"/>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0690757-1F3C-424C-8C30-6C3C7810A1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85F3A52-1F5E-44CF-987D-9CBE49174492}" type="slidenum">
              <a:rPr lang="en-US"/>
              <a:pPr>
                <a:defRPr/>
              </a:pPr>
              <a:t>‹#›</a:t>
            </a:fld>
            <a:endParaRPr lang="en-US"/>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0C33983-C55F-4B44-8941-313FB417EC21}" type="slidenum">
              <a:rPr lang="en-US"/>
              <a:pPr>
                <a:defRPr/>
              </a:pPr>
              <a:t>‹#›</a:t>
            </a:fld>
            <a:endParaRPr lang="en-US"/>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C8AED53-A5B3-4955-8777-3AB0B09E0E66}" type="slidenum">
              <a:rPr lang="en-US"/>
              <a:pPr>
                <a:defRPr/>
              </a:pPr>
              <a:t>‹#›</a:t>
            </a:fld>
            <a:endParaRPr lang="en-US"/>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8D660D4-E3F9-4127-A40E-0DA8F775EA8A}" type="slidenum">
              <a:rPr lang="en-US"/>
              <a:pPr>
                <a:defRPr/>
              </a:pPr>
              <a:t>‹#›</a:t>
            </a:fld>
            <a:endParaRPr lang="en-US"/>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6D0EB49-EF42-40D9-AA12-6B5CE764F683}" type="slidenum">
              <a:rPr lang="en-US"/>
              <a:pPr>
                <a:defRPr/>
              </a:pPr>
              <a:t>‹#›</a:t>
            </a:fld>
            <a:endParaRPr lang="en-US"/>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186F91C-BAE4-4AA0-A2D7-B89229D24C40}" type="slidenum">
              <a:rPr lang="en-US"/>
              <a:pPr>
                <a:defRPr/>
              </a:pPr>
              <a:t>‹#›</a:t>
            </a:fld>
            <a:endParaRPr lang="en-US"/>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FD220D7-9FCB-4D75-8DD2-F02EA53D2AC6}" type="slidenum">
              <a:rPr lang="en-US"/>
              <a:pPr>
                <a:defRPr/>
              </a:pPr>
              <a:t>‹#›</a:t>
            </a:fld>
            <a:endParaRPr lang="en-US"/>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CCEA17-E2AF-42DC-9E7A-8996092E4A6C}" type="slidenum">
              <a:rPr lang="en-US"/>
              <a:pPr>
                <a:defRPr/>
              </a:pPr>
              <a:t>‹#›</a:t>
            </a:fld>
            <a:endParaRPr lang="en-US"/>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F5C3A0F-1DCF-4BD5-A403-7C5EE48F51F9}" type="slidenum">
              <a:rPr lang="en-US"/>
              <a:pPr>
                <a:defRPr/>
              </a:pPr>
              <a:t>‹#›</a:t>
            </a:fld>
            <a:endParaRPr lang="en-US"/>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FD1848D-80F9-4CB0-A668-1B5C81FB0D95}"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D6C21F2-4B74-4347-9DFF-C1FD01486367}" type="slidenum">
              <a:rPr lang="en-US"/>
              <a:pPr>
                <a:defRPr/>
              </a:pPr>
              <a:t>‹#›</a:t>
            </a:fld>
            <a:endParaRPr lang="en-US"/>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BC84DCF-B2E7-47C6-8C77-171713071A58}" type="slidenum">
              <a:rPr lang="en-US"/>
              <a:pPr>
                <a:defRPr/>
              </a:pPr>
              <a:t>‹#›</a:t>
            </a:fld>
            <a:endParaRPr lang="en-US"/>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92F2B4F-F462-4065-A077-DC36A61254FD}" type="slidenum">
              <a:rPr lang="en-US"/>
              <a:pPr>
                <a:defRPr/>
              </a:pPr>
              <a:t>‹#›</a:t>
            </a:fld>
            <a:endParaRPr lang="en-US"/>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9FBA84A-7FF8-4794-BA13-202B298D6C8C}" type="slidenum">
              <a:rPr lang="en-US"/>
              <a:pPr>
                <a:defRPr/>
              </a:pPr>
              <a:t>‹#›</a:t>
            </a:fld>
            <a:endParaRPr lang="en-US"/>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D60A447-E479-4024-8C46-66B5B663ACE6}" type="slidenum">
              <a:rPr lang="en-US"/>
              <a:pPr>
                <a:defRPr/>
              </a:pPr>
              <a:t>‹#›</a:t>
            </a:fld>
            <a:endParaRPr lang="en-US"/>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105380E-1A1A-4333-8E79-87DCB2B22B6C}" type="slidenum">
              <a:rPr lang="en-US"/>
              <a:pPr>
                <a:defRPr/>
              </a:pPr>
              <a:t>‹#›</a:t>
            </a:fld>
            <a:endParaRPr lang="en-US"/>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CA77230-EBAD-4CAD-A866-C83A9BE82ED3}" type="slidenum">
              <a:rPr lang="en-US"/>
              <a:pPr>
                <a:defRPr/>
              </a:pPr>
              <a:t>‹#›</a:t>
            </a:fld>
            <a:endParaRPr lang="en-US"/>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10363E2-8EDB-43AF-AEB1-477271C1AE9B}" type="slidenum">
              <a:rPr lang="en-US"/>
              <a:pPr>
                <a:defRPr/>
              </a:pPr>
              <a:t>‹#›</a:t>
            </a:fld>
            <a:endParaRPr lang="en-US"/>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02EAC50-44E3-4CD0-9D60-67BA6968F7CC}" type="slidenum">
              <a:rPr lang="en-US"/>
              <a:pPr>
                <a:defRPr/>
              </a:pPr>
              <a:t>‹#›</a:t>
            </a:fld>
            <a:endParaRPr lang="en-US"/>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76509091-22C6-497F-BEA5-2CD29C481C15}"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8937956-6571-4B62-A365-7CB5F714D915}" type="slidenum">
              <a:rPr lang="en-US"/>
              <a:pPr>
                <a:defRPr/>
              </a:pPr>
              <a:t>‹#›</a:t>
            </a:fld>
            <a:endParaRPr lang="en-US"/>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53F98F1-8C64-4350-89B0-F77254F59BCF}" type="slidenum">
              <a:rPr lang="en-US"/>
              <a:pPr>
                <a:defRPr/>
              </a:pPr>
              <a:t>‹#›</a:t>
            </a:fld>
            <a:endParaRPr lang="en-US"/>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1980F2A2-614A-4A26-89F0-8A6C45928490}" type="slidenum">
              <a:rPr lang="en-US"/>
              <a:pPr>
                <a:defRPr/>
              </a:pPr>
              <a:t>‹#›</a:t>
            </a:fld>
            <a:endParaRPr lang="en-US"/>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01FCBAD1-FD3F-44D8-A3A3-01FF480161EB}" type="slidenum">
              <a:rPr lang="en-US"/>
              <a:pPr>
                <a:defRPr/>
              </a:pPr>
              <a:t>‹#›</a:t>
            </a:fld>
            <a:endParaRPr lang="en-US"/>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7AA196D5-00C0-49FF-A858-F1C63D0A605A}" type="slidenum">
              <a:rPr lang="en-US"/>
              <a:pPr>
                <a:defRPr/>
              </a:pPr>
              <a:t>‹#›</a:t>
            </a:fld>
            <a:endParaRPr lang="en-US"/>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88AC4EA-5E2C-45AA-BA28-433E96622109}" type="slidenum">
              <a:rPr lang="en-US"/>
              <a:pPr>
                <a:defRPr/>
              </a:pPr>
              <a:t>‹#›</a:t>
            </a:fld>
            <a:endParaRPr lang="en-US"/>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BC39550-82F5-4B13-AD7B-198620FB3D60}" type="slidenum">
              <a:rPr lang="en-US"/>
              <a:pPr>
                <a:defRPr/>
              </a:pPr>
              <a:t>‹#›</a:t>
            </a:fld>
            <a:endParaRPr lang="en-US"/>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3C00D99-87F2-40BB-A189-52D591AA327F}" type="slidenum">
              <a:rPr lang="en-US"/>
              <a:pPr>
                <a:defRPr/>
              </a:pPr>
              <a:t>‹#›</a:t>
            </a:fld>
            <a:endParaRPr lang="en-US"/>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404988F-9D1D-491C-A835-F11351FE6592}" type="slidenum">
              <a:rPr lang="en-US"/>
              <a:pPr>
                <a:defRPr/>
              </a:pPr>
              <a:t>‹#›</a:t>
            </a:fld>
            <a:endParaRPr lang="en-US"/>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0DBEE09-C756-443C-B6FF-EE18A89C891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5A32F24-DC91-450E-ACED-3339D1EC8F8D}" type="slidenum">
              <a:rPr lang="en-US"/>
              <a:pPr>
                <a:defRPr/>
              </a:pPr>
              <a:t>‹#›</a:t>
            </a:fld>
            <a:endParaRPr lang="en-US"/>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D713D34-771F-4FF6-A838-7FBF3CBC5969}" type="slidenum">
              <a:rPr lang="en-US"/>
              <a:pPr>
                <a:defRPr/>
              </a:pPr>
              <a:t>‹#›</a:t>
            </a:fld>
            <a:endParaRPr lang="en-US"/>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80B4AF3-5A5A-4848-969F-C5FCE70A16EA}" type="slidenum">
              <a:rPr lang="en-US"/>
              <a:pPr>
                <a:defRPr/>
              </a:pPr>
              <a:t>‹#›</a:t>
            </a:fld>
            <a:endParaRPr lang="en-US"/>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1387B97-99EE-4E5C-A2F1-67BECBE6EF6B}" type="slidenum">
              <a:rPr lang="en-US"/>
              <a:pPr>
                <a:defRPr/>
              </a:pPr>
              <a:t>‹#›</a:t>
            </a:fld>
            <a:endParaRPr lang="en-US"/>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8DB4D73-EE38-4CC2-8574-CA773B1640B8}" type="slidenum">
              <a:rPr lang="en-US"/>
              <a:pPr>
                <a:defRPr/>
              </a:pPr>
              <a:t>‹#›</a:t>
            </a:fld>
            <a:endParaRPr lang="en-US"/>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DC9F20E-3E63-40F2-996B-127A1987D52A}" type="slidenum">
              <a:rPr lang="en-US"/>
              <a:pPr>
                <a:defRPr/>
              </a:pPr>
              <a:t>‹#›</a:t>
            </a:fld>
            <a:endParaRPr lang="en-US"/>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EF7697B-EE3D-4F60-8ACB-F0FC33F9F6A8}" type="slidenum">
              <a:rPr lang="en-US"/>
              <a:pPr>
                <a:defRPr/>
              </a:pPr>
              <a:t>‹#›</a:t>
            </a:fld>
            <a:endParaRPr lang="en-US"/>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21F6A6F-6CDA-4D4E-9C86-B3A2357FA324}" type="slidenum">
              <a:rPr lang="en-US"/>
              <a:pPr>
                <a:defRPr/>
              </a:pPr>
              <a:t>‹#›</a:t>
            </a:fld>
            <a:endParaRPr lang="en-US"/>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872E112-DD0C-466E-9CCD-4987A2772258}" type="slidenum">
              <a:rPr lang="en-US"/>
              <a:pPr>
                <a:defRPr/>
              </a:pPr>
              <a:t>‹#›</a:t>
            </a:fld>
            <a:endParaRPr lang="en-US"/>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A03C928-4729-4287-A6CD-C71B5D84C079}"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A51E297-5531-43CB-B458-2C7B0CA79926}" type="slidenum">
              <a:rPr lang="en-US"/>
              <a:pPr>
                <a:defRPr/>
              </a:pPr>
              <a:t>‹#›</a:t>
            </a:fld>
            <a:endParaRPr lang="en-US"/>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E9A5A5C-5644-4D8F-98B8-7F740E735C49}" type="slidenum">
              <a:rPr lang="en-US"/>
              <a:pPr>
                <a:defRPr/>
              </a:pPr>
              <a:t>‹#›</a:t>
            </a:fld>
            <a:endParaRPr lang="en-US"/>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D604D0D-91C5-46B6-8961-8E2932FBB9F4}" type="slidenum">
              <a:rPr lang="en-US"/>
              <a:pPr>
                <a:defRPr/>
              </a:pPr>
              <a:t>‹#›</a:t>
            </a:fld>
            <a:endParaRPr lang="en-US"/>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B1E0661-9BC9-457C-B59D-85DBC11DDB5B}" type="slidenum">
              <a:rPr lang="en-US"/>
              <a:pPr>
                <a:defRPr/>
              </a:pPr>
              <a:t>‹#›</a:t>
            </a:fld>
            <a:endParaRPr lang="en-US"/>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CA4DBCC-7309-4C6D-A01A-E552E116AAB4}" type="slidenum">
              <a:rPr lang="en-US"/>
              <a:pPr>
                <a:defRPr/>
              </a:pPr>
              <a:t>‹#›</a:t>
            </a:fld>
            <a:endParaRPr lang="en-US"/>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E856425-E5CA-441D-A0F5-9FDDBFD5AE4C}" type="slidenum">
              <a:rPr lang="en-US"/>
              <a:pPr>
                <a:defRPr/>
              </a:pPr>
              <a:t>‹#›</a:t>
            </a:fld>
            <a:endParaRPr lang="en-US"/>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3B40104-FC3D-476B-A040-30184F4F4006}" type="slidenum">
              <a:rPr lang="en-US"/>
              <a:pPr>
                <a:defRPr/>
              </a:pPr>
              <a:t>‹#›</a:t>
            </a:fld>
            <a:endParaRPr lang="en-US"/>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0595015-5F3F-4838-8AEB-2C0FF5C88D82}" type="slidenum">
              <a:rPr lang="en-US"/>
              <a:pPr>
                <a:defRPr/>
              </a:pPr>
              <a:t>‹#›</a:t>
            </a:fld>
            <a:endParaRPr lang="en-US"/>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34DB32A-084B-45D0-84EF-2005A7EA2EBF}" type="slidenum">
              <a:rPr lang="en-US"/>
              <a:pPr>
                <a:defRPr/>
              </a:pPr>
              <a:t>‹#›</a:t>
            </a:fld>
            <a:endParaRPr lang="en-US"/>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EE7E4C3-4621-4B09-BFF0-1D7BD1790BC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415AC35-4078-443F-9751-0BF294537EFC}" type="slidenum">
              <a:rPr lang="en-US"/>
              <a:pPr>
                <a:defRPr/>
              </a:pPr>
              <a:t>‹#›</a:t>
            </a:fld>
            <a:endParaRPr lang="en-US"/>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FFFE6B2-3F7E-41EF-AFDD-CC5E7FFA67CB}" type="slidenum">
              <a:rPr lang="en-US"/>
              <a:pPr>
                <a:defRPr/>
              </a:pPr>
              <a:t>‹#›</a:t>
            </a:fld>
            <a:endParaRPr lang="en-US"/>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32BBA8A-834E-45AA-8A2C-CC3B1085D66B}" type="slidenum">
              <a:rPr lang="en-US"/>
              <a:pPr>
                <a:defRPr/>
              </a:pPr>
              <a:t>‹#›</a:t>
            </a:fld>
            <a:endParaRPr lang="en-US"/>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B40593A-0EFC-418D-A810-638AAC47DBFE}" type="slidenum">
              <a:rPr lang="en-US"/>
              <a:pPr>
                <a:defRPr/>
              </a:pPr>
              <a:t>‹#›</a:t>
            </a:fld>
            <a:endParaRPr lang="en-US"/>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184A0AB-B865-4763-AB96-07D4CA529FE1}" type="slidenum">
              <a:rPr lang="en-US"/>
              <a:pPr>
                <a:defRPr/>
              </a:pPr>
              <a:t>‹#›</a:t>
            </a:fld>
            <a:endParaRPr lang="en-US"/>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D9D69F4-B887-404C-BAF6-745EB3D5BE34}" type="slidenum">
              <a:rPr lang="en-US"/>
              <a:pPr>
                <a:defRPr/>
              </a:pPr>
              <a:t>‹#›</a:t>
            </a:fld>
            <a:endParaRPr lang="en-US"/>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5188628-08E9-4772-B39B-9A5361F854AF}" type="slidenum">
              <a:rPr lang="en-US"/>
              <a:pPr>
                <a:defRPr/>
              </a:pPr>
              <a:t>‹#›</a:t>
            </a:fld>
            <a:endParaRPr lang="en-US"/>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C655CB3-D90E-4017-9759-C396D1F927F3}" type="slidenum">
              <a:rPr lang="en-US"/>
              <a:pPr>
                <a:defRPr/>
              </a:pPr>
              <a:t>‹#›</a:t>
            </a:fld>
            <a:endParaRPr lang="en-US"/>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A6A5254-E0FC-43D6-A2D0-60941256370F}" type="slidenum">
              <a:rPr lang="en-US"/>
              <a:pPr>
                <a:defRPr/>
              </a:pPr>
              <a:t>‹#›</a:t>
            </a:fld>
            <a:endParaRPr lang="en-US"/>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FC249E5-9DB2-4351-9AC6-4FED454F0AB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7E3FE886-1EA3-4298-AF85-26D28607F7E8}" type="slidenum">
              <a:rPr lang="en-US"/>
              <a:pPr>
                <a:defRPr/>
              </a:pPr>
              <a:t>‹#›</a:t>
            </a:fld>
            <a:endParaRPr lang="en-US"/>
          </a:p>
        </p:txBody>
      </p:sp>
    </p:spTree>
  </p:cSld>
  <p:clrMapOvr>
    <a:masterClrMapping/>
  </p:clrMapOvr>
  <p:transition>
    <p:dissolve/>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C12D5F1-9915-4BCB-AD12-EF19FF447235}" type="slidenum">
              <a:rPr lang="en-US"/>
              <a:pPr>
                <a:defRPr/>
              </a:pPr>
              <a:t>‹#›</a:t>
            </a:fld>
            <a:endParaRPr lang="en-US"/>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A37B9E6-939B-489D-83EB-889A2EF86E20}" type="slidenum">
              <a:rPr lang="en-US"/>
              <a:pPr>
                <a:defRPr/>
              </a:pPr>
              <a:t>‹#›</a:t>
            </a:fld>
            <a:endParaRPr lang="en-US"/>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E41DF6C-4823-4770-9036-ACDE4083772D}" type="slidenum">
              <a:rPr lang="en-US"/>
              <a:pPr>
                <a:defRPr/>
              </a:pPr>
              <a:t>‹#›</a:t>
            </a:fld>
            <a:endParaRPr lang="en-US"/>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11AADE2-AA00-49EA-995D-DE2F17EF2B20}" type="slidenum">
              <a:rPr lang="en-US"/>
              <a:pPr>
                <a:defRPr/>
              </a:pPr>
              <a:t>‹#›</a:t>
            </a:fld>
            <a:endParaRPr lang="en-US"/>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C4177A4-77BB-480B-A53B-CE7A30FC6488}" type="slidenum">
              <a:rPr lang="en-US"/>
              <a:pPr>
                <a:defRPr/>
              </a:pPr>
              <a:t>‹#›</a:t>
            </a:fld>
            <a:endParaRPr lang="en-US"/>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D039CF1-D8B3-4508-9CF8-D0564581EC1A}" type="slidenum">
              <a:rPr lang="en-US"/>
              <a:pPr>
                <a:defRPr/>
              </a:pPr>
              <a:t>‹#›</a:t>
            </a:fld>
            <a:endParaRPr lang="en-US"/>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B0A941A1-05BF-400B-A697-C86AB55DB7E8}" type="slidenum">
              <a:rPr lang="en-US"/>
              <a:pPr>
                <a:defRPr/>
              </a:pPr>
              <a:t>‹#›</a:t>
            </a:fld>
            <a:endParaRPr lang="en-US"/>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A4AA36CA-E0E8-4825-8A74-2C5871B47FD5}" type="slidenum">
              <a:rPr lang="en-US"/>
              <a:pPr>
                <a:defRPr/>
              </a:pPr>
              <a:t>‹#›</a:t>
            </a:fld>
            <a:endParaRPr lang="en-US"/>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603A7D1F-9A91-4C76-B3A1-63E734771DD0}" type="slidenum">
              <a:rPr lang="en-US"/>
              <a:pPr>
                <a:defRPr/>
              </a:pPr>
              <a:t>‹#›</a:t>
            </a:fld>
            <a:endParaRPr lang="en-US"/>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E4FD4FA-FC45-40E2-9CE5-EE5D66AAF389}"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394B0AE7-5571-459C-BA2A-70052CF24A91}" type="slidenum">
              <a:rPr lang="en-US"/>
              <a:pPr>
                <a:defRPr/>
              </a:pPr>
              <a:t>‹#›</a:t>
            </a:fld>
            <a:endParaRPr lang="en-US"/>
          </a:p>
        </p:txBody>
      </p:sp>
    </p:spTree>
  </p:cSld>
  <p:clrMapOvr>
    <a:masterClrMapping/>
  </p:clrMapOvr>
  <p:transition>
    <p:dissolve/>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9A02397-6BCF-4B14-8FAE-41DE0D6383DD}" type="slidenum">
              <a:rPr lang="en-US"/>
              <a:pPr>
                <a:defRPr/>
              </a:pPr>
              <a:t>‹#›</a:t>
            </a:fld>
            <a:endParaRPr lang="en-US"/>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040B108-B90A-4C3B-877A-AC01C0D4A609}" type="slidenum">
              <a:rPr lang="en-US"/>
              <a:pPr>
                <a:defRPr/>
              </a:pPr>
              <a:t>‹#›</a:t>
            </a:fld>
            <a:endParaRPr lang="en-US"/>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B96799C-A58F-43C0-BBC8-FFF0F9D3A8A4}" type="slidenum">
              <a:rPr lang="en-US"/>
              <a:pPr>
                <a:defRPr/>
              </a:pPr>
              <a:t>‹#›</a:t>
            </a:fld>
            <a:endParaRPr lang="en-US"/>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F186B57-8C77-4D17-8F38-A2DCEEE1E241}" type="slidenum">
              <a:rPr lang="en-US"/>
              <a:pPr>
                <a:defRPr/>
              </a:pPr>
              <a:t>‹#›</a:t>
            </a:fld>
            <a:endParaRPr lang="en-US"/>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7519173-3269-4082-A32B-49DC07534257}" type="slidenum">
              <a:rPr lang="en-US"/>
              <a:pPr>
                <a:defRPr/>
              </a:pPr>
              <a:t>‹#›</a:t>
            </a:fld>
            <a:endParaRPr lang="en-US"/>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6D19D41-A8A4-450D-B311-2567CACA5B59}" type="slidenum">
              <a:rPr lang="en-US"/>
              <a:pPr>
                <a:defRPr/>
              </a:pPr>
              <a:t>‹#›</a:t>
            </a:fld>
            <a:endParaRPr lang="en-US"/>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E1333F5-8D46-4EAD-8614-DBB18BCE11C5}" type="slidenum">
              <a:rPr lang="en-US"/>
              <a:pPr>
                <a:defRPr/>
              </a:pPr>
              <a:t>‹#›</a:t>
            </a:fld>
            <a:endParaRPr lang="en-US"/>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1692E04A-EC3F-46E4-9F60-F035FFFAF430}" type="slidenum">
              <a:rPr lang="en-US"/>
              <a:pPr>
                <a:defRPr/>
              </a:pPr>
              <a:t>‹#›</a:t>
            </a:fld>
            <a:endParaRPr lang="en-US"/>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787364A8-9FC5-4B5C-8A92-416F1DBF5CB8}" type="slidenum">
              <a:rPr lang="en-US"/>
              <a:pPr>
                <a:defRPr/>
              </a:pPr>
              <a:t>‹#›</a:t>
            </a:fld>
            <a:endParaRPr lang="en-US"/>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E6EFBA48-13EE-4A81-AD13-07CD0AAA55D9}"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DBD158E0-1070-4DFE-8F2E-812712552B83}" type="slidenum">
              <a:rPr lang="en-US"/>
              <a:pPr>
                <a:defRPr/>
              </a:pPr>
              <a:t>‹#›</a:t>
            </a:fld>
            <a:endParaRPr lang="en-US"/>
          </a:p>
        </p:txBody>
      </p:sp>
    </p:spTree>
  </p:cSld>
  <p:clrMapOvr>
    <a:masterClrMapping/>
  </p:clrMapOvr>
  <p:transition>
    <p:dissolve/>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6EC5103-6CA7-4D29-A1D9-F7E9E82C22C5}" type="slidenum">
              <a:rPr lang="en-US"/>
              <a:pPr>
                <a:defRPr/>
              </a:pPr>
              <a:t>‹#›</a:t>
            </a:fld>
            <a:endParaRPr lang="en-US"/>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0FA4E74-146B-4875-B866-1863DE30FDB8}" type="slidenum">
              <a:rPr lang="en-US"/>
              <a:pPr>
                <a:defRPr/>
              </a:pPr>
              <a:t>‹#›</a:t>
            </a:fld>
            <a:endParaRPr lang="en-US"/>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40E47BE-64F7-4558-91E5-A75C04097E16}" type="slidenum">
              <a:rPr lang="en-US"/>
              <a:pPr>
                <a:defRPr/>
              </a:pPr>
              <a:t>‹#›</a:t>
            </a:fld>
            <a:endParaRPr lang="en-US"/>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7589CE1-4AED-4434-AC23-3E1878D04B49}" type="slidenum">
              <a:rPr lang="en-US"/>
              <a:pPr>
                <a:defRPr/>
              </a:pPr>
              <a:t>‹#›</a:t>
            </a:fld>
            <a:endParaRPr lang="en-US"/>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C868F01-0221-4ED8-886F-2FB5FE24DFAC}" type="slidenum">
              <a:rPr lang="en-US"/>
              <a:pPr>
                <a:defRPr/>
              </a:pPr>
              <a:t>‹#›</a:t>
            </a:fld>
            <a:endParaRPr lang="en-US"/>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2DFEC8B-0575-47F9-A38A-A8DADF5934D0}" type="slidenum">
              <a:rPr lang="en-US"/>
              <a:pPr>
                <a:defRPr/>
              </a:pPr>
              <a:t>‹#›</a:t>
            </a:fld>
            <a:endParaRPr lang="en-US"/>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3C631A3-126A-435F-A694-4ED165CC8D5F}" type="slidenum">
              <a:rPr lang="en-US"/>
              <a:pPr>
                <a:defRPr/>
              </a:pPr>
              <a:t>‹#›</a:t>
            </a:fld>
            <a:endParaRPr lang="en-US"/>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0F89B76-D047-4D89-B693-6F4E1FC84365}" type="slidenum">
              <a:rPr lang="en-US"/>
              <a:pPr>
                <a:defRPr/>
              </a:pPr>
              <a:t>‹#›</a:t>
            </a:fld>
            <a:endParaRPr lang="en-US"/>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2594A1A-ABC0-4CB0-ACBC-D3643A8F1B2F}" type="slidenum">
              <a:rPr lang="en-US"/>
              <a:pPr>
                <a:defRPr/>
              </a:pPr>
              <a:t>‹#›</a:t>
            </a:fld>
            <a:endParaRPr lang="en-US"/>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F27ABED-E64B-4372-82A2-702A9E882C6B}"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0B6EB955-617B-4863-8BC8-0C0CBB4CD99A}" type="slidenum">
              <a:rPr lang="en-US"/>
              <a:pPr>
                <a:defRPr/>
              </a:pPr>
              <a:t>‹#›</a:t>
            </a:fld>
            <a:endParaRPr lang="en-US"/>
          </a:p>
        </p:txBody>
      </p:sp>
    </p:spTree>
  </p:cSld>
  <p:clrMapOvr>
    <a:masterClrMapping/>
  </p:clrMapOvr>
  <p:transition>
    <p:dissolve/>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0C95114-5E7D-49B3-A104-2F1CEC74783A}" type="slidenum">
              <a:rPr lang="en-US"/>
              <a:pPr>
                <a:defRPr/>
              </a:pPr>
              <a:t>‹#›</a:t>
            </a:fld>
            <a:endParaRPr lang="en-US"/>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8B2FC99-1FA2-4A45-AD68-A938013749FD}" type="slidenum">
              <a:rPr lang="en-US"/>
              <a:pPr>
                <a:defRPr/>
              </a:pPr>
              <a:t>‹#›</a:t>
            </a:fld>
            <a:endParaRPr lang="en-US"/>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478ABC2-EBC2-4F7D-BFDB-CECBB2B66BD2}" type="slidenum">
              <a:rPr lang="en-US"/>
              <a:pPr>
                <a:defRPr/>
              </a:pPr>
              <a:t>‹#›</a:t>
            </a:fld>
            <a:endParaRPr lang="en-US"/>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9CA6B5E-0829-4373-90E4-45B29B41C723}" type="slidenum">
              <a:rPr lang="en-US"/>
              <a:pPr>
                <a:defRPr/>
              </a:pPr>
              <a:t>‹#›</a:t>
            </a:fld>
            <a:endParaRPr lang="en-US"/>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8A9313A-075E-4CAB-9B0E-38586F6B2F8B}" type="slidenum">
              <a:rPr lang="en-US"/>
              <a:pPr>
                <a:defRPr/>
              </a:pPr>
              <a:t>‹#›</a:t>
            </a:fld>
            <a:endParaRPr lang="en-US"/>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3D579E1-7124-44F5-BF2F-56C269A89757}" type="slidenum">
              <a:rPr lang="en-US"/>
              <a:pPr>
                <a:defRPr/>
              </a:pPr>
              <a:t>‹#›</a:t>
            </a:fld>
            <a:endParaRPr lang="en-US"/>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C2F8CDF-D062-44A7-BADF-2B3DF4AB0FF4}" type="slidenum">
              <a:rPr lang="en-US"/>
              <a:pPr>
                <a:defRPr/>
              </a:pPr>
              <a:t>‹#›</a:t>
            </a:fld>
            <a:endParaRPr lang="en-US"/>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234FB52-492D-4406-8629-751B4432D286}" type="slidenum">
              <a:rPr lang="en-US"/>
              <a:pPr>
                <a:defRPr/>
              </a:pPr>
              <a:t>‹#›</a:t>
            </a:fld>
            <a:endParaRPr lang="en-US"/>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9B6A56D-F562-4FFF-82F3-68B8F2670E4A}" type="slidenum">
              <a:rPr lang="en-US"/>
              <a:pPr>
                <a:defRPr/>
              </a:pPr>
              <a:t>‹#›</a:t>
            </a:fld>
            <a:endParaRPr lang="en-US"/>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B8BAB5B-5960-46EC-A7A4-975AEB78AE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35"/>
          <p:cNvSpPr>
            <a:spLocks noGrp="1" noChangeArrowheads="1"/>
          </p:cNvSpPr>
          <p:nvPr>
            <p:ph type="dt" sz="half" idx="10"/>
          </p:nvPr>
        </p:nvSpPr>
        <p:spPr>
          <a:ln/>
        </p:spPr>
        <p:txBody>
          <a:bodyPr/>
          <a:lstStyle>
            <a:lvl1pPr>
              <a:defRPr/>
            </a:lvl1pPr>
          </a:lstStyle>
          <a:p>
            <a:pPr>
              <a:defRPr/>
            </a:pPr>
            <a:endParaRPr lang="fr-FR"/>
          </a:p>
        </p:txBody>
      </p:sp>
      <p:sp>
        <p:nvSpPr>
          <p:cNvPr id="8" name="Rectangle 36"/>
          <p:cNvSpPr>
            <a:spLocks noGrp="1" noChangeArrowheads="1"/>
          </p:cNvSpPr>
          <p:nvPr>
            <p:ph type="ftr" sz="quarter" idx="11"/>
          </p:nvPr>
        </p:nvSpPr>
        <p:spPr>
          <a:ln/>
        </p:spPr>
        <p:txBody>
          <a:bodyPr/>
          <a:lstStyle>
            <a:lvl1pPr>
              <a:defRPr/>
            </a:lvl1pPr>
          </a:lstStyle>
          <a:p>
            <a:pPr>
              <a:defRPr/>
            </a:pPr>
            <a:endParaRPr lang="fr-FR"/>
          </a:p>
        </p:txBody>
      </p:sp>
      <p:sp>
        <p:nvSpPr>
          <p:cNvPr id="9" name="Rectangle 37"/>
          <p:cNvSpPr>
            <a:spLocks noGrp="1" noChangeArrowheads="1"/>
          </p:cNvSpPr>
          <p:nvPr>
            <p:ph type="sldNum" sz="quarter" idx="12"/>
          </p:nvPr>
        </p:nvSpPr>
        <p:spPr>
          <a:ln/>
        </p:spPr>
        <p:txBody>
          <a:bodyPr/>
          <a:lstStyle>
            <a:lvl1pPr>
              <a:defRPr/>
            </a:lvl1pPr>
          </a:lstStyle>
          <a:p>
            <a:pPr>
              <a:defRPr/>
            </a:pPr>
            <a:fld id="{A23C9BFE-5B96-482D-8EDB-D4FA389C87AD}" type="slidenum">
              <a:rPr lang="en-US"/>
              <a:pPr>
                <a:defRPr/>
              </a:pPr>
              <a:t>‹#›</a:t>
            </a:fld>
            <a:endParaRPr lang="en-US"/>
          </a:p>
        </p:txBody>
      </p:sp>
    </p:spTree>
  </p:cSld>
  <p:clrMapOvr>
    <a:masterClrMapping/>
  </p:clrMapOvr>
  <p:transition>
    <p:dissolve/>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D57D93A-30BE-4347-B0A4-51BD8B744FDE}" type="slidenum">
              <a:rPr lang="en-US"/>
              <a:pPr>
                <a:defRPr/>
              </a:pPr>
              <a:t>‹#›</a:t>
            </a:fld>
            <a:endParaRPr lang="en-US"/>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427200F-A996-4337-9E16-C7DA34E9995A}" type="slidenum">
              <a:rPr lang="en-US"/>
              <a:pPr>
                <a:defRPr/>
              </a:pPr>
              <a:t>‹#›</a:t>
            </a:fld>
            <a:endParaRPr lang="en-US"/>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78D0FDB-44B1-4994-B728-9FCAD121B893}" type="slidenum">
              <a:rPr lang="en-US"/>
              <a:pPr>
                <a:defRPr/>
              </a:pPr>
              <a:t>‹#›</a:t>
            </a:fld>
            <a:endParaRPr lang="en-US"/>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6028A25-AAB9-4080-BA5F-5FF3C0CA5E5A}" type="slidenum">
              <a:rPr lang="en-US"/>
              <a:pPr>
                <a:defRPr/>
              </a:pPr>
              <a:t>‹#›</a:t>
            </a:fld>
            <a:endParaRPr lang="en-US"/>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0F7ECD1-2E89-477A-8C00-54704A8CDCF1}" type="slidenum">
              <a:rPr lang="en-US"/>
              <a:pPr>
                <a:defRPr/>
              </a:pPr>
              <a:t>‹#›</a:t>
            </a:fld>
            <a:endParaRPr lang="en-US"/>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3BD3EF6-38EE-4A89-A899-76F8531F0B28}" type="slidenum">
              <a:rPr lang="en-US"/>
              <a:pPr>
                <a:defRPr/>
              </a:pPr>
              <a:t>‹#›</a:t>
            </a:fld>
            <a:endParaRPr lang="en-US"/>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05CC2B8-795A-4BD5-8F81-0359A3312354}" type="slidenum">
              <a:rPr lang="en-US"/>
              <a:pPr>
                <a:defRPr/>
              </a:pPr>
              <a:t>‹#›</a:t>
            </a:fld>
            <a:endParaRPr lang="en-US"/>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31ECAF-78E7-4A23-90F7-0ED51A1025FE}" type="slidenum">
              <a:rPr lang="en-US"/>
              <a:pPr>
                <a:defRPr/>
              </a:pPr>
              <a:t>‹#›</a:t>
            </a:fld>
            <a:endParaRPr lang="en-US"/>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E8F3D9E-C660-4218-8871-AA8335DD96F0}" type="slidenum">
              <a:rPr lang="en-US"/>
              <a:pPr>
                <a:defRPr/>
              </a:pPr>
              <a:t>‹#›</a:t>
            </a:fld>
            <a:endParaRPr lang="en-US"/>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110E25E-F0B3-474D-B683-D731382AE864}"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35"/>
          <p:cNvSpPr>
            <a:spLocks noGrp="1" noChangeArrowheads="1"/>
          </p:cNvSpPr>
          <p:nvPr>
            <p:ph type="dt" sz="half" idx="10"/>
          </p:nvPr>
        </p:nvSpPr>
        <p:spPr>
          <a:ln/>
        </p:spPr>
        <p:txBody>
          <a:bodyPr/>
          <a:lstStyle>
            <a:lvl1pPr>
              <a:defRPr/>
            </a:lvl1pPr>
          </a:lstStyle>
          <a:p>
            <a:pPr>
              <a:defRPr/>
            </a:pPr>
            <a:endParaRPr lang="fr-FR"/>
          </a:p>
        </p:txBody>
      </p:sp>
      <p:sp>
        <p:nvSpPr>
          <p:cNvPr id="4" name="Rectangle 36"/>
          <p:cNvSpPr>
            <a:spLocks noGrp="1" noChangeArrowheads="1"/>
          </p:cNvSpPr>
          <p:nvPr>
            <p:ph type="ftr" sz="quarter" idx="11"/>
          </p:nvPr>
        </p:nvSpPr>
        <p:spPr>
          <a:ln/>
        </p:spPr>
        <p:txBody>
          <a:bodyPr/>
          <a:lstStyle>
            <a:lvl1pPr>
              <a:defRPr/>
            </a:lvl1pPr>
          </a:lstStyle>
          <a:p>
            <a:pPr>
              <a:defRPr/>
            </a:pPr>
            <a:endParaRPr lang="fr-FR"/>
          </a:p>
        </p:txBody>
      </p:sp>
      <p:sp>
        <p:nvSpPr>
          <p:cNvPr id="5" name="Rectangle 37"/>
          <p:cNvSpPr>
            <a:spLocks noGrp="1" noChangeArrowheads="1"/>
          </p:cNvSpPr>
          <p:nvPr>
            <p:ph type="sldNum" sz="quarter" idx="12"/>
          </p:nvPr>
        </p:nvSpPr>
        <p:spPr>
          <a:ln/>
        </p:spPr>
        <p:txBody>
          <a:bodyPr/>
          <a:lstStyle>
            <a:lvl1pPr>
              <a:defRPr/>
            </a:lvl1pPr>
          </a:lstStyle>
          <a:p>
            <a:pPr>
              <a:defRPr/>
            </a:pPr>
            <a:fld id="{D15CA74D-CADA-4BEF-B8BF-E6636DA7C2D4}" type="slidenum">
              <a:rPr lang="en-US"/>
              <a:pPr>
                <a:defRPr/>
              </a:pPr>
              <a:t>‹#›</a:t>
            </a:fld>
            <a:endParaRPr lang="en-US"/>
          </a:p>
        </p:txBody>
      </p:sp>
    </p:spTree>
  </p:cSld>
  <p:clrMapOvr>
    <a:masterClrMapping/>
  </p:clrMapOvr>
  <p:transition>
    <p:dissolve/>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FEDC41E-DE26-4B25-9F20-C2485FE4FB03}" type="slidenum">
              <a:rPr lang="en-US"/>
              <a:pPr>
                <a:defRPr/>
              </a:pPr>
              <a:t>‹#›</a:t>
            </a:fld>
            <a:endParaRPr lang="en-US"/>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470B5C0-4BF0-4E5D-8FAE-18618956E453}" type="slidenum">
              <a:rPr lang="en-US"/>
              <a:pPr>
                <a:defRPr/>
              </a:pPr>
              <a:t>‹#›</a:t>
            </a:fld>
            <a:endParaRPr lang="en-US"/>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AC68D93-20E7-4CC9-A0B4-7631EB59071F}" type="slidenum">
              <a:rPr lang="en-US"/>
              <a:pPr>
                <a:defRPr/>
              </a:pPr>
              <a:t>‹#›</a:t>
            </a:fld>
            <a:endParaRPr lang="en-US"/>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682B63B-36C7-421A-86AC-D0005B32AC3B}" type="slidenum">
              <a:rPr lang="en-US"/>
              <a:pPr>
                <a:defRPr/>
              </a:pPr>
              <a:t>‹#›</a:t>
            </a:fld>
            <a:endParaRPr lang="en-US"/>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3855420-125E-4F3A-8F55-43C0062E6EE0}" type="slidenum">
              <a:rPr lang="en-US"/>
              <a:pPr>
                <a:defRPr/>
              </a:pPr>
              <a:t>‹#›</a:t>
            </a:fld>
            <a:endParaRPr lang="en-US"/>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F9ED5C0-82FD-44AF-B310-C11671622979}" type="slidenum">
              <a:rPr lang="en-US"/>
              <a:pPr>
                <a:defRPr/>
              </a:pPr>
              <a:t>‹#›</a:t>
            </a:fld>
            <a:endParaRPr lang="en-US"/>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BCA2DB8-B1F4-445A-BC5A-8E879DF16DD8}" type="slidenum">
              <a:rPr lang="en-US"/>
              <a:pPr>
                <a:defRPr/>
              </a:pPr>
              <a:t>‹#›</a:t>
            </a:fld>
            <a:endParaRPr lang="en-US"/>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B3E44A3-B084-4A6E-9511-EFC8A8447FFE}" type="slidenum">
              <a:rPr lang="en-US"/>
              <a:pPr>
                <a:defRPr/>
              </a:pPr>
              <a:t>‹#›</a:t>
            </a:fld>
            <a:endParaRPr lang="en-US"/>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7FF71C0-B56F-4A67-BDCA-81A146430253}" type="slidenum">
              <a:rPr lang="en-US"/>
              <a:pPr>
                <a:defRPr/>
              </a:pPr>
              <a:t>‹#›</a:t>
            </a:fld>
            <a:endParaRPr lang="en-US"/>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E07BAE5-5D23-40CE-8B35-BC30E7A36686}"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fr-FR"/>
          </a:p>
        </p:txBody>
      </p:sp>
      <p:sp>
        <p:nvSpPr>
          <p:cNvPr id="3" name="Rectangle 36"/>
          <p:cNvSpPr>
            <a:spLocks noGrp="1" noChangeArrowheads="1"/>
          </p:cNvSpPr>
          <p:nvPr>
            <p:ph type="ftr" sz="quarter" idx="11"/>
          </p:nvPr>
        </p:nvSpPr>
        <p:spPr>
          <a:ln/>
        </p:spPr>
        <p:txBody>
          <a:bodyPr/>
          <a:lstStyle>
            <a:lvl1pPr>
              <a:defRPr/>
            </a:lvl1pPr>
          </a:lstStyle>
          <a:p>
            <a:pPr>
              <a:defRPr/>
            </a:pPr>
            <a:endParaRPr lang="fr-FR"/>
          </a:p>
        </p:txBody>
      </p:sp>
      <p:sp>
        <p:nvSpPr>
          <p:cNvPr id="4" name="Rectangle 37"/>
          <p:cNvSpPr>
            <a:spLocks noGrp="1" noChangeArrowheads="1"/>
          </p:cNvSpPr>
          <p:nvPr>
            <p:ph type="sldNum" sz="quarter" idx="12"/>
          </p:nvPr>
        </p:nvSpPr>
        <p:spPr>
          <a:ln/>
        </p:spPr>
        <p:txBody>
          <a:bodyPr/>
          <a:lstStyle>
            <a:lvl1pPr>
              <a:defRPr/>
            </a:lvl1pPr>
          </a:lstStyle>
          <a:p>
            <a:pPr>
              <a:defRPr/>
            </a:pPr>
            <a:fld id="{2D330189-3323-43AC-B8D1-A87C4487A2D1}" type="slidenum">
              <a:rPr lang="en-US"/>
              <a:pPr>
                <a:defRPr/>
              </a:pPr>
              <a:t>‹#›</a:t>
            </a:fld>
            <a:endParaRPr lang="en-US"/>
          </a:p>
        </p:txBody>
      </p:sp>
    </p:spTree>
  </p:cSld>
  <p:clrMapOvr>
    <a:masterClrMapping/>
  </p:clrMapOvr>
  <p:transition>
    <p:dissolve/>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AB0C86B-7B6D-46E3-BD36-5C1CA4FCE492}" type="slidenum">
              <a:rPr lang="en-US"/>
              <a:pPr>
                <a:defRPr/>
              </a:pPr>
              <a:t>‹#›</a:t>
            </a:fld>
            <a:endParaRPr lang="en-US"/>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3A4D300-9ED9-41C6-BC5E-8474921BCA75}" type="slidenum">
              <a:rPr lang="en-US"/>
              <a:pPr>
                <a:defRPr/>
              </a:pPr>
              <a:t>‹#›</a:t>
            </a:fld>
            <a:endParaRPr lang="en-US"/>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25AF926-61C6-4D85-8DF8-B4305978B02F}" type="slidenum">
              <a:rPr lang="en-US"/>
              <a:pPr>
                <a:defRPr/>
              </a:pPr>
              <a:t>‹#›</a:t>
            </a:fld>
            <a:endParaRPr lang="en-US"/>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2A4E031-F0E1-46B1-86DD-7A4FFBBC0816}" type="slidenum">
              <a:rPr lang="en-US"/>
              <a:pPr>
                <a:defRPr/>
              </a:pPr>
              <a:t>‹#›</a:t>
            </a:fld>
            <a:endParaRPr lang="en-US"/>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67D7805-E907-46D8-A0F0-FDE81BD643F8}" type="slidenum">
              <a:rPr lang="en-US"/>
              <a:pPr>
                <a:defRPr/>
              </a:pPr>
              <a:t>‹#›</a:t>
            </a:fld>
            <a:endParaRPr lang="en-US"/>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B7DD034-534A-4FF7-939A-4A94ACA28951}" type="slidenum">
              <a:rPr lang="en-US"/>
              <a:pPr>
                <a:defRPr/>
              </a:pPr>
              <a:t>‹#›</a:t>
            </a:fld>
            <a:endParaRPr lang="en-US"/>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104380E-C01B-4C4A-8C0D-F2C0A76573C8}" type="slidenum">
              <a:rPr lang="en-US"/>
              <a:pPr>
                <a:defRPr/>
              </a:pPr>
              <a:t>‹#›</a:t>
            </a:fld>
            <a:endParaRPr lang="en-US"/>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DF5F26F-6F38-47F3-BA31-D296A0EB869C}" type="slidenum">
              <a:rPr lang="en-US"/>
              <a:pPr>
                <a:defRPr/>
              </a:pPr>
              <a:t>‹#›</a:t>
            </a:fld>
            <a:endParaRPr lang="en-US"/>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000D87F-7BB9-413E-801A-6989A5076DF2}" type="slidenum">
              <a:rPr lang="en-US"/>
              <a:pPr>
                <a:defRPr/>
              </a:pPr>
              <a:t>‹#›</a:t>
            </a:fld>
            <a:endParaRPr lang="en-US"/>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37198D-58EE-4A14-9DFF-C89B60CA4281}"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0875398C-7D33-450B-A4A6-6B74FFD46C28}" type="slidenum">
              <a:rPr lang="en-US"/>
              <a:pPr>
                <a:defRPr/>
              </a:pPr>
              <a:t>‹#›</a:t>
            </a:fld>
            <a:endParaRPr lang="en-US"/>
          </a:p>
        </p:txBody>
      </p:sp>
    </p:spTree>
  </p:cSld>
  <p:clrMapOvr>
    <a:masterClrMapping/>
  </p:clrMapOvr>
  <p:transition>
    <p:dissolve/>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70C871F-316C-4D16-8BEE-8690D43DD9CB}" type="slidenum">
              <a:rPr lang="en-US"/>
              <a:pPr>
                <a:defRPr/>
              </a:pPr>
              <a:t>‹#›</a:t>
            </a:fld>
            <a:endParaRPr lang="en-US"/>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65CFB44-E36B-4CF9-A5C2-DB12F7687F2A}" type="slidenum">
              <a:rPr lang="en-US"/>
              <a:pPr>
                <a:defRPr/>
              </a:pPr>
              <a:t>‹#›</a:t>
            </a:fld>
            <a:endParaRPr lang="en-US"/>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DFAE584-AE77-45A8-BA96-02B94161CC98}" type="slidenum">
              <a:rPr lang="en-US"/>
              <a:pPr>
                <a:defRPr/>
              </a:pPr>
              <a:t>‹#›</a:t>
            </a:fld>
            <a:endParaRPr lang="en-US"/>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6C9B901-2C69-4363-BBAE-2F2BDD97370A}" type="slidenum">
              <a:rPr lang="en-US"/>
              <a:pPr>
                <a:defRPr/>
              </a:pPr>
              <a:t>‹#›</a:t>
            </a:fld>
            <a:endParaRPr lang="en-US"/>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241AB60-41DB-4F3E-8155-8B85C93F76EA}" type="slidenum">
              <a:rPr lang="en-US"/>
              <a:pPr>
                <a:defRPr/>
              </a:pPr>
              <a:t>‹#›</a:t>
            </a:fld>
            <a:endParaRPr lang="en-US"/>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D202641-D8B7-407B-9915-D0BF5F9E4B44}" type="slidenum">
              <a:rPr lang="en-US"/>
              <a:pPr>
                <a:defRPr/>
              </a:pPr>
              <a:t>‹#›</a:t>
            </a:fld>
            <a:endParaRPr lang="en-US"/>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946E1FC-AE91-4F8A-83E5-01E061AE86A4}" type="slidenum">
              <a:rPr lang="en-US"/>
              <a:pPr>
                <a:defRPr/>
              </a:pPr>
              <a:t>‹#›</a:t>
            </a:fld>
            <a:endParaRPr lang="en-US"/>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0290EF8-68B6-415F-A743-5FCE122A7FBE}" type="slidenum">
              <a:rPr lang="en-US"/>
              <a:pPr>
                <a:defRPr/>
              </a:pPr>
              <a:t>‹#›</a:t>
            </a:fld>
            <a:endParaRPr lang="en-US"/>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F2E2CE5-A7D6-40FB-BE50-C94D0F16499E}" type="slidenum">
              <a:rPr lang="en-US"/>
              <a:pPr>
                <a:defRPr/>
              </a:pPr>
              <a:t>‹#›</a:t>
            </a:fld>
            <a:endParaRPr lang="en-US"/>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3A4E13A-5851-42E7-BBDA-57FB35613DE5}"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70699B5B-E596-4D6A-B54C-68B1DDE3ED44}" type="slidenum">
              <a:rPr lang="en-US"/>
              <a:pPr>
                <a:defRPr/>
              </a:pPr>
              <a:t>‹#›</a:t>
            </a:fld>
            <a:endParaRPr lang="en-US"/>
          </a:p>
        </p:txBody>
      </p:sp>
    </p:spTree>
  </p:cSld>
  <p:clrMapOvr>
    <a:masterClrMapping/>
  </p:clrMapOvr>
  <p:transition>
    <p:dissolve/>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5DC6809-2612-45D8-BB36-7FA7295CC93E}" type="slidenum">
              <a:rPr lang="en-US"/>
              <a:pPr>
                <a:defRPr/>
              </a:pPr>
              <a:t>‹#›</a:t>
            </a:fld>
            <a:endParaRPr lang="en-US"/>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FCEF4E0-B4FE-46C6-A2EA-3094613D1640}" type="slidenum">
              <a:rPr lang="en-US"/>
              <a:pPr>
                <a:defRPr/>
              </a:pPr>
              <a:t>‹#›</a:t>
            </a:fld>
            <a:endParaRPr lang="en-US"/>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75627A8-B427-4C9B-AB78-C1BCDAF8C29C}" type="slidenum">
              <a:rPr lang="en-US"/>
              <a:pPr>
                <a:defRPr/>
              </a:pPr>
              <a:t>‹#›</a:t>
            </a:fld>
            <a:endParaRPr lang="en-US"/>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53743A0-142C-46A6-B8EC-064AB9014B29}" type="slidenum">
              <a:rPr lang="en-US"/>
              <a:pPr>
                <a:defRPr/>
              </a:pPr>
              <a:t>‹#›</a:t>
            </a:fld>
            <a:endParaRPr lang="en-US"/>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8608428-3F67-4685-ACF3-C49B0AB01240}" type="slidenum">
              <a:rPr lang="en-US"/>
              <a:pPr>
                <a:defRPr/>
              </a:pPr>
              <a:t>‹#›</a:t>
            </a:fld>
            <a:endParaRPr lang="en-US"/>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CB7B1DD-EC0E-461E-85F8-D6EEE5D684E3}" type="slidenum">
              <a:rPr lang="en-US"/>
              <a:pPr>
                <a:defRPr/>
              </a:pPr>
              <a:t>‹#›</a:t>
            </a:fld>
            <a:endParaRPr lang="en-US"/>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2BE89A2-7854-44F2-AFBE-451C926BB655}" type="slidenum">
              <a:rPr lang="en-US"/>
              <a:pPr>
                <a:defRPr/>
              </a:pPr>
              <a:t>‹#›</a:t>
            </a:fld>
            <a:endParaRPr lang="en-US"/>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4DAF6E7-5D14-434F-992B-69F3A337CC1E}" type="slidenum">
              <a:rPr lang="en-US"/>
              <a:pPr>
                <a:defRPr/>
              </a:pPr>
              <a:t>‹#›</a:t>
            </a:fld>
            <a:endParaRPr lang="en-US"/>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B94EB62-D9E1-4768-862E-6DFEC7B13494}" type="slidenum">
              <a:rPr lang="en-US"/>
              <a:pPr>
                <a:defRPr/>
              </a:pPr>
              <a:t>‹#›</a:t>
            </a:fld>
            <a:endParaRPr lang="en-US"/>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D1F9FA7-40AE-439D-BBF6-A1A46BEBC397}"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27F54515-5BA0-4CB9-AF3A-D45F4EDCAD2D}" type="slidenum">
              <a:rPr lang="en-US"/>
              <a:pPr>
                <a:defRPr/>
              </a:pPr>
              <a:t>‹#›</a:t>
            </a:fld>
            <a:endParaRPr lang="en-US"/>
          </a:p>
        </p:txBody>
      </p:sp>
    </p:spTree>
  </p:cSld>
  <p:clrMapOvr>
    <a:masterClrMapping/>
  </p:clrMapOvr>
  <p:transition>
    <p:dissolve/>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1ADE786-A9AB-4398-819B-5C5B70EC58CF}" type="slidenum">
              <a:rPr lang="en-US"/>
              <a:pPr>
                <a:defRPr/>
              </a:pPr>
              <a:t>‹#›</a:t>
            </a:fld>
            <a:endParaRPr lang="en-US"/>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D35207D-9415-4981-BD2C-DA41FB70315D}" type="slidenum">
              <a:rPr lang="en-US"/>
              <a:pPr>
                <a:defRPr/>
              </a:pPr>
              <a:t>‹#›</a:t>
            </a:fld>
            <a:endParaRPr lang="en-US"/>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C27B747B-80BE-4C6B-96C4-75B4551FCAC4}" type="slidenum">
              <a:rPr lang="en-US"/>
              <a:pPr>
                <a:defRPr/>
              </a:pPr>
              <a:t>‹#›</a:t>
            </a:fld>
            <a:endParaRPr lang="en-US"/>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CFC0003-BEF7-4EF0-9303-1A3E6C61D625}" type="slidenum">
              <a:rPr lang="en-US"/>
              <a:pPr>
                <a:defRPr/>
              </a:pPr>
              <a:t>‹#›</a:t>
            </a:fld>
            <a:endParaRPr lang="en-US"/>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C012E4DB-51A0-42F7-A39F-DE44FA0BA9C6}" type="slidenum">
              <a:rPr lang="en-US"/>
              <a:pPr>
                <a:defRPr/>
              </a:pPr>
              <a:t>‹#›</a:t>
            </a:fld>
            <a:endParaRPr lang="en-US"/>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83025B0C-F207-4E8E-A83D-814F442DC896}" type="slidenum">
              <a:rPr lang="en-US"/>
              <a:pPr>
                <a:defRPr/>
              </a:pPr>
              <a:t>‹#›</a:t>
            </a:fld>
            <a:endParaRPr lang="en-US"/>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4DDEA6C6-E0CC-41DC-A653-B56D13C4BD08}" type="slidenum">
              <a:rPr lang="en-US"/>
              <a:pPr>
                <a:defRPr/>
              </a:pPr>
              <a:t>‹#›</a:t>
            </a:fld>
            <a:endParaRPr lang="en-US"/>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307D0FE-8558-4F16-920A-36E8674B6A70}" type="slidenum">
              <a:rPr lang="en-US"/>
              <a:pPr>
                <a:defRPr/>
              </a:pPr>
              <a:t>‹#›</a:t>
            </a:fld>
            <a:endParaRPr lang="en-US"/>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40C48DE-C41F-4CBF-931B-48ED8BF3A561}" type="slidenum">
              <a:rPr lang="en-US"/>
              <a:pPr>
                <a:defRPr/>
              </a:pPr>
              <a:t>‹#›</a:t>
            </a:fld>
            <a:endParaRPr lang="en-US"/>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89196B3-9D95-4089-9BC1-0073BD997BE1}"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1848A640-7F80-4343-B351-A72C5FA7E7D4}" type="slidenum">
              <a:rPr lang="en-US"/>
              <a:pPr>
                <a:defRPr/>
              </a:pPr>
              <a:t>‹#›</a:t>
            </a:fld>
            <a:endParaRPr lang="en-US"/>
          </a:p>
        </p:txBody>
      </p:sp>
    </p:spTree>
  </p:cSld>
  <p:clrMapOvr>
    <a:masterClrMapping/>
  </p:clrMapOvr>
  <p:transition>
    <p:dissolve/>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4BBD103-9B3B-409A-9D35-9AB288BCA5A5}" type="slidenum">
              <a:rPr lang="en-US"/>
              <a:pPr>
                <a:defRPr/>
              </a:pPr>
              <a:t>‹#›</a:t>
            </a:fld>
            <a:endParaRPr lang="en-US"/>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CDC7B11-6806-43A4-9102-EDD1123C8C1D}" type="slidenum">
              <a:rPr lang="en-US"/>
              <a:pPr>
                <a:defRPr/>
              </a:pPr>
              <a:t>‹#›</a:t>
            </a:fld>
            <a:endParaRPr lang="en-US"/>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2EC93D9-5AFB-44DC-B342-B3596FA7DD86}" type="slidenum">
              <a:rPr lang="en-US"/>
              <a:pPr>
                <a:defRPr/>
              </a:pPr>
              <a:t>‹#›</a:t>
            </a:fld>
            <a:endParaRPr lang="en-US"/>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0FD0345-98FF-4009-8905-3D215363F126}" type="slidenum">
              <a:rPr lang="en-US"/>
              <a:pPr>
                <a:defRPr/>
              </a:pPr>
              <a:t>‹#›</a:t>
            </a:fld>
            <a:endParaRPr lang="en-US"/>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5975D17-C980-4C6E-B34E-A49F85E5BB94}" type="slidenum">
              <a:rPr lang="en-US"/>
              <a:pPr>
                <a:defRPr/>
              </a:pPr>
              <a:t>‹#›</a:t>
            </a:fld>
            <a:endParaRPr lang="en-US"/>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9026229-D1DD-4B05-B1E9-F6E0E1CA7282}" type="slidenum">
              <a:rPr lang="en-US"/>
              <a:pPr>
                <a:defRPr/>
              </a:pPr>
              <a:t>‹#›</a:t>
            </a:fld>
            <a:endParaRPr lang="en-US"/>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E468BD2-AB53-4365-8574-10704DAAD1ED}" type="slidenum">
              <a:rPr lang="en-US"/>
              <a:pPr>
                <a:defRPr/>
              </a:pPr>
              <a:t>‹#›</a:t>
            </a:fld>
            <a:endParaRPr lang="en-US"/>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83A4C53-C920-4D30-8855-C4E5DF56AE42}" type="slidenum">
              <a:rPr lang="en-US"/>
              <a:pPr>
                <a:defRPr/>
              </a:pPr>
              <a:t>‹#›</a:t>
            </a:fld>
            <a:endParaRPr lang="en-US"/>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363B90E-6929-4495-B9C8-C69F9ACE0E93}" type="slidenum">
              <a:rPr lang="en-US"/>
              <a:pPr>
                <a:defRPr/>
              </a:pPr>
              <a:t>‹#›</a:t>
            </a:fld>
            <a:endParaRPr lang="en-US"/>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4118B2C-B2D7-4F08-90B3-514561EACF45}"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15358956-EEB3-4B53-AF1D-3E752B89E3A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A304344-E308-442B-BF5E-C7D2BCEEE5C5}" type="slidenum">
              <a:rPr lang="en-US"/>
              <a:pPr>
                <a:defRPr/>
              </a:pPr>
              <a:t>‹#›</a:t>
            </a:fld>
            <a:endParaRPr lang="en-US"/>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132E809-2CBB-4C3E-A780-E5EF578A3277}" type="slidenum">
              <a:rPr lang="en-US"/>
              <a:pPr>
                <a:defRPr/>
              </a:pPr>
              <a:t>‹#›</a:t>
            </a:fld>
            <a:endParaRPr lang="en-US"/>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64E349C-252E-4D35-AEA3-A3EAAF0617F4}" type="slidenum">
              <a:rPr lang="en-US"/>
              <a:pPr>
                <a:defRPr/>
              </a:pPr>
              <a:t>‹#›</a:t>
            </a:fld>
            <a:endParaRPr lang="en-US"/>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9D97BB-D882-46A8-9241-7E250BC73725}" type="slidenum">
              <a:rPr lang="en-US"/>
              <a:pPr>
                <a:defRPr/>
              </a:pPr>
              <a:t>‹#›</a:t>
            </a:fld>
            <a:endParaRPr lang="en-US"/>
          </a:p>
        </p:txBody>
      </p:sp>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EF7DABB-1152-4F9C-802D-AAE81A3A8F29}" type="slidenum">
              <a:rPr lang="en-US"/>
              <a:pPr>
                <a:defRPr/>
              </a:pPr>
              <a:t>‹#›</a:t>
            </a:fld>
            <a:endParaRPr lang="en-US"/>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9BEF550-7F85-46CF-AE17-9A8BA0C72125}" type="slidenum">
              <a:rPr lang="en-US"/>
              <a:pPr>
                <a:defRPr/>
              </a:pPr>
              <a:t>‹#›</a:t>
            </a:fld>
            <a:endParaRPr lang="en-US"/>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AC0622C-0502-4115-BADA-34EC0D875AED}" type="slidenum">
              <a:rPr lang="en-US"/>
              <a:pPr>
                <a:defRPr/>
              </a:pPr>
              <a:t>‹#›</a:t>
            </a:fld>
            <a:endParaRPr lang="en-US"/>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149B813-B578-4775-A72F-FA32822D9BF0}" type="slidenum">
              <a:rPr lang="en-US"/>
              <a:pPr>
                <a:defRPr/>
              </a:pPr>
              <a:t>‹#›</a:t>
            </a:fld>
            <a:endParaRPr lang="en-US"/>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AF7EC18-7E30-4B2B-A922-02A8321BAAAB}" type="slidenum">
              <a:rPr lang="en-US"/>
              <a:pPr>
                <a:defRPr/>
              </a:pPr>
              <a:t>‹#›</a:t>
            </a:fld>
            <a:endParaRPr lang="en-US"/>
          </a:p>
        </p:txBody>
      </p:sp>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D1D580D-8D1A-4708-A468-84C55A51541A}" type="slidenum">
              <a:rPr lang="en-US"/>
              <a:pPr>
                <a:defRPr/>
              </a:pPr>
              <a:t>‹#›</a:t>
            </a:fld>
            <a:endParaRPr lang="en-US"/>
          </a:p>
        </p:txBody>
      </p:sp>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38C80DC-CECE-4521-A754-AA0DCFDB80F5}"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C7122D2-400E-49F9-9811-407B62145DE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151B792-C947-43B6-BC30-DA713088BD53}" type="slidenum">
              <a:rPr lang="en-US"/>
              <a:pPr>
                <a:defRPr/>
              </a:pPr>
              <a:t>‹#›</a:t>
            </a:fld>
            <a:endParaRPr lang="en-US"/>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940219A-5F5E-48A5-8682-A82B33C3638A}" type="slidenum">
              <a:rPr lang="en-US"/>
              <a:pPr>
                <a:defRPr/>
              </a:pPr>
              <a:t>‹#›</a:t>
            </a:fld>
            <a:endParaRPr lang="en-US"/>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7559EF5-3753-45C7-80B0-EE3FC2F9E72E}" type="slidenum">
              <a:rPr lang="en-US"/>
              <a:pPr>
                <a:defRPr/>
              </a:pPr>
              <a:t>‹#›</a:t>
            </a:fld>
            <a:endParaRPr lang="en-US"/>
          </a:p>
        </p:txBody>
      </p:sp>
    </p:spTree>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913FA1-4373-410D-95A8-141DF99BCF9F}" type="slidenum">
              <a:rPr lang="en-US"/>
              <a:pPr>
                <a:defRPr/>
              </a:pPr>
              <a:t>‹#›</a:t>
            </a:fld>
            <a:endParaRPr lang="en-US"/>
          </a:p>
        </p:txBody>
      </p:sp>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8CC6EFF-56BC-42FD-984D-3CE624771A83}" type="slidenum">
              <a:rPr lang="en-US"/>
              <a:pPr>
                <a:defRPr/>
              </a:pPr>
              <a:t>‹#›</a:t>
            </a:fld>
            <a:endParaRPr lang="en-US"/>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513B0D-2616-4B5F-98FE-2B03720991A1}" type="slidenum">
              <a:rPr lang="en-US"/>
              <a:pPr>
                <a:defRPr/>
              </a:pPr>
              <a:t>‹#›</a:t>
            </a:fld>
            <a:endParaRPr lang="en-US"/>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7C171A3-9C28-4125-88E9-8084C90D21F9}" type="slidenum">
              <a:rPr lang="en-US"/>
              <a:pPr>
                <a:defRPr/>
              </a:pPr>
              <a:t>‹#›</a:t>
            </a:fld>
            <a:endParaRPr lang="en-US"/>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4B84699-F696-4FAE-A2A2-B2B8FEDAFC27}" type="slidenum">
              <a:rPr lang="en-US"/>
              <a:pPr>
                <a:defRPr/>
              </a:pPr>
              <a:t>‹#›</a:t>
            </a:fld>
            <a:endParaRPr lang="en-US"/>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688E365-3564-4A3C-95A3-F4EFDDFDD744}" type="slidenum">
              <a:rPr lang="en-US"/>
              <a:pPr>
                <a:defRPr/>
              </a:pPr>
              <a:t>‹#›</a:t>
            </a:fld>
            <a:endParaRPr lang="en-US"/>
          </a:p>
        </p:txBody>
      </p:sp>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DD8CE51-B137-490A-8C45-19B3CF0860E9}" type="slidenum">
              <a:rPr lang="en-US"/>
              <a:pPr>
                <a:defRPr/>
              </a:pPr>
              <a:t>‹#›</a:t>
            </a:fld>
            <a:endParaRPr lang="en-US"/>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CF82E7D-BF0E-4658-8013-9ED656BFDAB2}"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556F70-B6BD-4FAC-8AC7-863F0521F0B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67BBEC0-5500-4175-AF87-D3406EF566DE}" type="slidenum">
              <a:rPr lang="en-US"/>
              <a:pPr>
                <a:defRPr/>
              </a:pPr>
              <a:t>‹#›</a:t>
            </a:fld>
            <a:endParaRPr lang="en-US"/>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78AD701-F00F-469F-A1BF-57CAEA7694B8}" type="slidenum">
              <a:rPr lang="en-US"/>
              <a:pPr>
                <a:defRPr/>
              </a:pPr>
              <a:t>‹#›</a:t>
            </a:fld>
            <a:endParaRPr lang="en-US"/>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6D6D193-7BCA-47F6-B161-86840E7C6452}" type="slidenum">
              <a:rPr lang="en-US"/>
              <a:pPr>
                <a:defRPr/>
              </a:pPr>
              <a:t>‹#›</a:t>
            </a:fld>
            <a:endParaRPr lang="en-US"/>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C12A66A-B105-4DAB-A896-60EEFF2ACD93}" type="slidenum">
              <a:rPr lang="en-US"/>
              <a:pPr>
                <a:defRPr/>
              </a:pPr>
              <a:t>‹#›</a:t>
            </a:fld>
            <a:endParaRPr lang="en-US"/>
          </a:p>
        </p:txBody>
      </p:sp>
    </p:spTree>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783AFFA-E2E3-4CDC-A91A-3D478D2958E8}" type="slidenum">
              <a:rPr lang="en-US"/>
              <a:pPr>
                <a:defRPr/>
              </a:pPr>
              <a:t>‹#›</a:t>
            </a:fld>
            <a:endParaRPr lang="en-US"/>
          </a:p>
        </p:txBody>
      </p:sp>
    </p:spTree>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5599B9F-3901-4438-AF3D-99C8BDA0F064}" type="slidenum">
              <a:rPr lang="en-US"/>
              <a:pPr>
                <a:defRPr/>
              </a:pPr>
              <a:t>‹#›</a:t>
            </a:fld>
            <a:endParaRPr lang="en-US"/>
          </a:p>
        </p:txBody>
      </p:sp>
    </p:spTree>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CFC175B0-EE74-4C9D-8877-4014F01E9D80}" type="slidenum">
              <a:rPr lang="en-US"/>
              <a:pPr>
                <a:defRPr/>
              </a:pPr>
              <a:t>‹#›</a:t>
            </a:fld>
            <a:endParaRPr lang="en-US"/>
          </a:p>
        </p:txBody>
      </p:sp>
    </p:spTree>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E01E965-99FD-46DF-9FEA-42D63A266802}" type="slidenum">
              <a:rPr lang="en-US"/>
              <a:pPr>
                <a:defRPr/>
              </a:pPr>
              <a:t>‹#›</a:t>
            </a:fld>
            <a:endParaRPr lang="en-US"/>
          </a:p>
        </p:txBody>
      </p:sp>
    </p:spTree>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BD5B576-66B3-4BBF-858D-022A20FA7404}" type="slidenum">
              <a:rPr lang="en-US"/>
              <a:pPr>
                <a:defRPr/>
              </a:pPr>
              <a:t>‹#›</a:t>
            </a:fld>
            <a:endParaRPr lang="en-US"/>
          </a:p>
        </p:txBody>
      </p:sp>
    </p:spTree>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39D90066-3E5D-497D-95ED-5432B89B0D09}" type="slidenum">
              <a:rPr lang="en-US"/>
              <a:pPr>
                <a:defRPr/>
              </a:pPr>
              <a:t>‹#›</a:t>
            </a:fld>
            <a:endParaRPr lang="en-US"/>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A69C25DD-F04E-488F-AF8F-7D486D8E08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CA4AE2B0-89B8-4542-B79C-5CEA2E24D985}"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E68732E-5022-48E8-8210-0030809BF508}" type="slidenum">
              <a:rPr lang="en-US"/>
              <a:pPr>
                <a:defRPr/>
              </a:pPr>
              <a:t>‹#›</a:t>
            </a:fld>
            <a:endParaRPr lang="en-US"/>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3D496611-EDB7-4A6C-82CF-14CFF9CCFEF0}" type="slidenum">
              <a:rPr lang="en-US"/>
              <a:pPr>
                <a:defRPr/>
              </a:pPr>
              <a:t>‹#›</a:t>
            </a:fld>
            <a:endParaRPr lang="en-US"/>
          </a:p>
        </p:txBody>
      </p:sp>
    </p:spTree>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B709802-D1A2-4040-A96A-FE7E9464B12E}" type="slidenum">
              <a:rPr lang="en-US"/>
              <a:pPr>
                <a:defRPr/>
              </a:pPr>
              <a:t>‹#›</a:t>
            </a:fld>
            <a:endParaRPr lang="en-US"/>
          </a:p>
        </p:txBody>
      </p:sp>
    </p:spTree>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4912BCF-D130-4425-9916-5923EB68E589}" type="slidenum">
              <a:rPr lang="en-US"/>
              <a:pPr>
                <a:defRPr/>
              </a:pPr>
              <a:t>‹#›</a:t>
            </a:fld>
            <a:endParaRPr lang="en-US"/>
          </a:p>
        </p:txBody>
      </p:sp>
    </p:spTree>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1C20B6A-85DD-4D57-9A8C-485D27F05123}" type="slidenum">
              <a:rPr lang="en-US"/>
              <a:pPr>
                <a:defRPr/>
              </a:pPr>
              <a:t>‹#›</a:t>
            </a:fld>
            <a:endParaRPr lang="en-US"/>
          </a:p>
        </p:txBody>
      </p:sp>
    </p:spTree>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DA1B354-8E9D-4343-A628-191D01FE010B}" type="slidenum">
              <a:rPr lang="en-US"/>
              <a:pPr>
                <a:defRPr/>
              </a:pPr>
              <a:t>‹#›</a:t>
            </a:fld>
            <a:endParaRPr lang="en-US"/>
          </a:p>
        </p:txBody>
      </p:sp>
    </p:spTree>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038B2D2-E471-4783-998B-2756DBAF46B7}" type="slidenum">
              <a:rPr lang="en-US"/>
              <a:pPr>
                <a:defRPr/>
              </a:pPr>
              <a:t>‹#›</a:t>
            </a:fld>
            <a:endParaRPr lang="en-US"/>
          </a:p>
        </p:txBody>
      </p:sp>
    </p:spTree>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3D4330-1529-49C3-B9AD-606B887FF67D}" type="slidenum">
              <a:rPr lang="en-US"/>
              <a:pPr>
                <a:defRPr/>
              </a:pPr>
              <a:t>‹#›</a:t>
            </a:fld>
            <a:endParaRPr lang="en-US"/>
          </a:p>
        </p:txBody>
      </p:sp>
    </p:spTree>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6174E60-8EFF-47E3-B777-EC5A79CF7A44}" type="slidenum">
              <a:rPr lang="en-US"/>
              <a:pPr>
                <a:defRPr/>
              </a:pPr>
              <a:t>‹#›</a:t>
            </a:fld>
            <a:endParaRPr lang="en-US"/>
          </a:p>
        </p:txBody>
      </p:sp>
    </p:spTree>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0320F2F-2DA4-4F4D-8825-0803FD10D3A2}" type="slidenum">
              <a:rPr lang="en-US"/>
              <a:pPr>
                <a:defRPr/>
              </a:pPr>
              <a:t>‹#›</a:t>
            </a:fld>
            <a:endParaRPr lang="en-US"/>
          </a:p>
        </p:txBody>
      </p:sp>
    </p:spTree>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E9598F3-0C94-4435-990E-55E2F662F70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837DEEC8-D341-4E0F-BF51-9F34CC2AD37C}"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C2DF6EAC-E60D-4304-AAAC-3F34261CD332}" type="slidenum">
              <a:rPr lang="en-US"/>
              <a:pPr>
                <a:defRPr/>
              </a:pPr>
              <a:t>‹#›</a:t>
            </a:fld>
            <a:endParaRPr lang="en-US"/>
          </a:p>
        </p:txBody>
      </p:sp>
    </p:spTree>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16AC4C4-7F5E-40D5-A318-E9CE282665F9}" type="slidenum">
              <a:rPr lang="en-US"/>
              <a:pPr>
                <a:defRPr/>
              </a:pPr>
              <a:t>‹#›</a:t>
            </a:fld>
            <a:endParaRPr lang="en-US"/>
          </a:p>
        </p:txBody>
      </p:sp>
    </p:spTree>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B55811A-77C7-41CA-AF4A-F494286BDC56}" type="slidenum">
              <a:rPr lang="en-US"/>
              <a:pPr>
                <a:defRPr/>
              </a:pPr>
              <a:t>‹#›</a:t>
            </a:fld>
            <a:endParaRPr lang="en-US"/>
          </a:p>
        </p:txBody>
      </p:sp>
    </p:spTree>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E426967-4736-4C54-B20D-7744771F937E}" type="slidenum">
              <a:rPr lang="en-US"/>
              <a:pPr>
                <a:defRPr/>
              </a:pPr>
              <a:t>‹#›</a:t>
            </a:fld>
            <a:endParaRPr lang="en-US"/>
          </a:p>
        </p:txBody>
      </p:sp>
    </p:spTree>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BAFD13D-E4B6-46F7-A4E8-2A6DC72B563B}" type="slidenum">
              <a:rPr lang="en-US"/>
              <a:pPr>
                <a:defRPr/>
              </a:pPr>
              <a:t>‹#›</a:t>
            </a:fld>
            <a:endParaRPr lang="en-US"/>
          </a:p>
        </p:txBody>
      </p:sp>
    </p:spTree>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7A46B83-6659-40DD-8D93-537063ABE8D8}" type="slidenum">
              <a:rPr lang="en-US"/>
              <a:pPr>
                <a:defRPr/>
              </a:pPr>
              <a:t>‹#›</a:t>
            </a:fld>
            <a:endParaRPr lang="en-US"/>
          </a:p>
        </p:txBody>
      </p:sp>
    </p:spTree>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70BB7F7-69F7-43C4-83CC-09D5C7915FA7}" type="slidenum">
              <a:rPr lang="en-US"/>
              <a:pPr>
                <a:defRPr/>
              </a:pPr>
              <a:t>‹#›</a:t>
            </a:fld>
            <a:endParaRPr lang="en-US"/>
          </a:p>
        </p:txBody>
      </p:sp>
    </p:spTree>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921546F-8AE5-45E7-A7B6-C77FDF6266E5}" type="slidenum">
              <a:rPr lang="en-US"/>
              <a:pPr>
                <a:defRPr/>
              </a:pPr>
              <a:t>‹#›</a:t>
            </a:fld>
            <a:endParaRPr lang="en-US"/>
          </a:p>
        </p:txBody>
      </p:sp>
    </p:spTree>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971E639-3C8C-46BF-9C8D-69AB9E38981B}" type="slidenum">
              <a:rPr lang="en-US"/>
              <a:pPr>
                <a:defRPr/>
              </a:pPr>
              <a:t>‹#›</a:t>
            </a:fld>
            <a:endParaRPr lang="en-US"/>
          </a:p>
        </p:txBody>
      </p:sp>
    </p:spTree>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F6C6A31-A5E0-47B8-9844-38A4FC1EE0F4}" type="slidenum">
              <a:rPr lang="en-US"/>
              <a:pPr>
                <a:defRPr/>
              </a:pPr>
              <a:t>‹#›</a:t>
            </a:fld>
            <a:endParaRPr lang="en-US"/>
          </a:p>
        </p:txBody>
      </p:sp>
    </p:spTree>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510D487-FEDA-490B-9CA5-0698D6338BD1}"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D41D3654-4D29-4860-96B3-134BDD8594D6}"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5AD0444B-70ED-4D19-8820-2A5BB153EFD8}" type="slidenum">
              <a:rPr lang="en-US"/>
              <a:pPr>
                <a:defRPr/>
              </a:pPr>
              <a:t>‹#›</a:t>
            </a:fld>
            <a:endParaRPr lang="en-US"/>
          </a:p>
        </p:txBody>
      </p:sp>
    </p:spTree>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7C5651E-60D3-40C5-AD92-7F3407CD00DB}" type="slidenum">
              <a:rPr lang="en-US"/>
              <a:pPr>
                <a:defRPr/>
              </a:pPr>
              <a:t>‹#›</a:t>
            </a:fld>
            <a:endParaRPr lang="en-US"/>
          </a:p>
        </p:txBody>
      </p:sp>
    </p:spTree>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A3ED138-2BE2-4FEC-AC41-5404F8887075}" type="slidenum">
              <a:rPr lang="en-US"/>
              <a:pPr>
                <a:defRPr/>
              </a:pPr>
              <a:t>‹#›</a:t>
            </a:fld>
            <a:endParaRPr lang="en-US"/>
          </a:p>
        </p:txBody>
      </p:sp>
    </p:spTree>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B368059-4454-427A-9754-ABE52C6E0229}" type="slidenum">
              <a:rPr lang="en-US"/>
              <a:pPr>
                <a:defRPr/>
              </a:pPr>
              <a:t>‹#›</a:t>
            </a:fld>
            <a:endParaRPr lang="en-US"/>
          </a:p>
        </p:txBody>
      </p:sp>
    </p:spTree>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C17DA86-0676-45AA-B382-7F85EDF01E28}" type="slidenum">
              <a:rPr lang="en-US"/>
              <a:pPr>
                <a:defRPr/>
              </a:pPr>
              <a:t>‹#›</a:t>
            </a:fld>
            <a:endParaRPr lang="en-US"/>
          </a:p>
        </p:txBody>
      </p:sp>
    </p:spTree>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F07E321-8481-47F1-808E-C74867AB3F68}" type="slidenum">
              <a:rPr lang="en-US"/>
              <a:pPr>
                <a:defRPr/>
              </a:pPr>
              <a:t>‹#›</a:t>
            </a:fld>
            <a:endParaRPr lang="en-US"/>
          </a:p>
        </p:txBody>
      </p:sp>
    </p:spTree>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409D04E-FC6F-4720-80D9-698BE6ABDD71}" type="slidenum">
              <a:rPr lang="en-US"/>
              <a:pPr>
                <a:defRPr/>
              </a:pPr>
              <a:t>‹#›</a:t>
            </a:fld>
            <a:endParaRPr lang="en-US"/>
          </a:p>
        </p:txBody>
      </p:sp>
    </p:spTree>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686082E-1C87-4F9E-AE7F-0F0A9BE7F5E6}" type="slidenum">
              <a:rPr lang="en-US"/>
              <a:pPr>
                <a:defRPr/>
              </a:pPr>
              <a:t>‹#›</a:t>
            </a:fld>
            <a:endParaRPr lang="en-US"/>
          </a:p>
        </p:txBody>
      </p:sp>
    </p:spTree>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757C3B8-18C4-4FA6-BC2C-78C2CBE237B1}" type="slidenum">
              <a:rPr lang="en-US"/>
              <a:pPr>
                <a:defRPr/>
              </a:pPr>
              <a:t>‹#›</a:t>
            </a:fld>
            <a:endParaRPr lang="en-US"/>
          </a:p>
        </p:txBody>
      </p:sp>
    </p:spTree>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8A463DB-9A20-499C-B2C1-688C41095F1A}" type="slidenum">
              <a:rPr lang="en-US"/>
              <a:pPr>
                <a:defRPr/>
              </a:pPr>
              <a:t>‹#›</a:t>
            </a:fld>
            <a:endParaRPr lang="en-US"/>
          </a:p>
        </p:txBody>
      </p:sp>
    </p:spTree>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3E51A4F-310C-40B1-91DA-1111094553A3}"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20383A-CD21-4194-8533-99C21369F496}"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21AEB42C-FC03-4D73-8F0C-F6F1291499DD}" type="slidenum">
              <a:rPr lang="en-US"/>
              <a:pPr>
                <a:defRPr/>
              </a:pPr>
              <a:t>‹#›</a:t>
            </a:fld>
            <a:endParaRPr lang="en-US"/>
          </a:p>
        </p:txBody>
      </p:sp>
    </p:spTree>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56D986-F630-47A1-A05B-E346EAB034EB}" type="slidenum">
              <a:rPr lang="en-US"/>
              <a:pPr>
                <a:defRPr/>
              </a:pPr>
              <a:t>‹#›</a:t>
            </a:fld>
            <a:endParaRPr lang="en-US"/>
          </a:p>
        </p:txBody>
      </p:sp>
    </p:spTree>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284A25B-DAFB-4161-84C0-20BBC7C915E2}" type="slidenum">
              <a:rPr lang="en-US"/>
              <a:pPr>
                <a:defRPr/>
              </a:pPr>
              <a:t>‹#›</a:t>
            </a:fld>
            <a:endParaRPr lang="en-US"/>
          </a:p>
        </p:txBody>
      </p:sp>
    </p:spTree>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25196D0-1B15-4B2E-A022-67C8521E3594}" type="slidenum">
              <a:rPr lang="en-US"/>
              <a:pPr>
                <a:defRPr/>
              </a:pPr>
              <a:t>‹#›</a:t>
            </a:fld>
            <a:endParaRPr lang="en-US"/>
          </a:p>
        </p:txBody>
      </p:sp>
    </p:spTree>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96E3512-D55B-4EBA-88CD-2116CB576E22}" type="slidenum">
              <a:rPr lang="en-US"/>
              <a:pPr>
                <a:defRPr/>
              </a:pPr>
              <a:t>‹#›</a:t>
            </a:fld>
            <a:endParaRPr lang="en-US"/>
          </a:p>
        </p:txBody>
      </p:sp>
    </p:spTree>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70ADE81-D334-43A4-949C-28CDC1D831EC}" type="slidenum">
              <a:rPr lang="en-US"/>
              <a:pPr>
                <a:defRPr/>
              </a:pPr>
              <a:t>‹#›</a:t>
            </a:fld>
            <a:endParaRPr lang="en-US"/>
          </a:p>
        </p:txBody>
      </p:sp>
    </p:spTree>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9F8ADF4-5453-4CBB-B96F-CE0F6F1FEBFB}" type="slidenum">
              <a:rPr lang="en-US"/>
              <a:pPr>
                <a:defRPr/>
              </a:pPr>
              <a:t>‹#›</a:t>
            </a:fld>
            <a:endParaRPr lang="en-US"/>
          </a:p>
        </p:txBody>
      </p:sp>
    </p:spTree>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45238F9-3063-4A3C-AFB5-5D24A9A63594}" type="slidenum">
              <a:rPr lang="en-US"/>
              <a:pPr>
                <a:defRPr/>
              </a:pPr>
              <a:t>‹#›</a:t>
            </a:fld>
            <a:endParaRPr lang="en-US"/>
          </a:p>
        </p:txBody>
      </p:sp>
    </p:spTree>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1720534-C89C-4DFE-B4DD-9B7FF32B80EB}" type="slidenum">
              <a:rPr lang="en-US"/>
              <a:pPr>
                <a:defRPr/>
              </a:pPr>
              <a:t>‹#›</a:t>
            </a:fld>
            <a:endParaRPr lang="en-US"/>
          </a:p>
        </p:txBody>
      </p:sp>
    </p:spTree>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742544-EF5C-45CD-92D0-9BF2DDF46D8C}"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ECEE31E-37D3-4B2A-858E-AB4B7AD47999}" type="slidenum">
              <a:rPr lang="en-US"/>
              <a:pPr>
                <a:defRPr/>
              </a:pPr>
              <a:t>‹#›</a:t>
            </a:fld>
            <a:endParaRPr lang="en-US"/>
          </a:p>
        </p:txBody>
      </p:sp>
    </p:spTree>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D6A106A9-201F-430A-B04D-2068499E61B8}"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4A019F1-78BA-4991-86A0-F9AE795D9E7E}" type="slidenum">
              <a:rPr lang="en-CA"/>
              <a:pPr>
                <a:defRPr/>
              </a:pPr>
              <a:t>‹#›</a:t>
            </a:fld>
            <a:endParaRPr lang="en-C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6B7438-FC1E-4F10-BC35-4BC813BE542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054A5056-5037-4D0E-8137-476C471A0B8A}" type="slidenum">
              <a:rPr lang="en-US"/>
              <a:pPr>
                <a:defRPr/>
              </a:pPr>
              <a:t>‹#›</a:t>
            </a:fld>
            <a:endParaRPr lang="en-US"/>
          </a:p>
        </p:txBody>
      </p:sp>
    </p:spTree>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390F0D6-7753-438F-AC31-53043353469F}"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BE820B6-C95B-463A-9DCB-10C7543FE2EB}" type="slidenum">
              <a:rPr lang="en-CA"/>
              <a:pPr>
                <a:defRPr/>
              </a:pPr>
              <a:t>‹#›</a:t>
            </a:fld>
            <a:endParaRPr lang="en-CA"/>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7B3873-1021-4F3D-8297-4F6094F43559}"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FCF528C-65C0-41A3-95ED-12B447742565}" type="slidenum">
              <a:rPr lang="en-CA"/>
              <a:pPr>
                <a:defRPr/>
              </a:pPr>
              <a:t>‹#›</a:t>
            </a:fld>
            <a:endParaRPr lang="en-CA"/>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5E7EE8D9-5036-4B8A-97B0-D81A5A4101B4}"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84E2721-3FE4-473A-9AB8-55579A458041}" type="slidenum">
              <a:rPr lang="en-CA"/>
              <a:pPr>
                <a:defRPr/>
              </a:pPr>
              <a:t>‹#›</a:t>
            </a:fld>
            <a:endParaRPr lang="en-CA"/>
          </a:p>
        </p:txBody>
      </p:sp>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CD8E0525-7406-4234-9620-5ACA0F63FFC1}"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C2740BFA-F6AC-46A0-B017-FF119AFBE9CF}" type="slidenum">
              <a:rPr lang="en-CA"/>
              <a:pPr>
                <a:defRPr/>
              </a:pPr>
              <a:t>‹#›</a:t>
            </a:fld>
            <a:endParaRPr lang="en-CA"/>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9BEBD5FE-D71A-4805-BC8F-6E64EAEAF72B}"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E5704C96-49B9-4452-BCF2-83CFAAD11417}" type="slidenum">
              <a:rPr lang="en-CA"/>
              <a:pPr>
                <a:defRPr/>
              </a:pPr>
              <a:t>‹#›</a:t>
            </a:fld>
            <a:endParaRPr lang="en-CA"/>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CAC3C3-A848-47FE-99BA-B0BA31AE9BB8}"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5513F0D0-9AF7-42B2-AE51-19ABAE5EE07F}" type="slidenum">
              <a:rPr lang="en-CA"/>
              <a:pPr>
                <a:defRPr/>
              </a:pPr>
              <a:t>‹#›</a:t>
            </a:fld>
            <a:endParaRPr lang="en-CA"/>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0195D1-6790-425C-97AB-8FF892C6518A}"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10564AF-3163-4AE6-93AD-C4058BD3147E}" type="slidenum">
              <a:rPr lang="en-CA"/>
              <a:pPr>
                <a:defRPr/>
              </a:pPr>
              <a:t>‹#›</a:t>
            </a:fld>
            <a:endParaRPr lang="en-CA"/>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487C96-7D01-4C54-930A-19044E4E5FEB}"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7F692E6-BB37-4E02-87BD-6175C965BAB7}" type="slidenum">
              <a:rPr lang="en-CA"/>
              <a:pPr>
                <a:defRPr/>
              </a:pPr>
              <a:t>‹#›</a:t>
            </a:fld>
            <a:endParaRPr lang="en-CA"/>
          </a:p>
        </p:txBody>
      </p:sp>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5A8817C9-C20E-49B8-BA51-BA0E17AC08E3}"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2F43C71-9FA3-48E6-9995-AC25F76F3D01}" type="slidenum">
              <a:rPr lang="en-CA"/>
              <a:pPr>
                <a:defRPr/>
              </a:pPr>
              <a:t>‹#›</a:t>
            </a:fld>
            <a:endParaRPr lang="en-CA"/>
          </a:p>
        </p:txBody>
      </p:sp>
    </p:spTree>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7E2FA3FC-2107-453D-BBB9-E1233C2B8137}"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741AD72-9C2F-4414-9853-13C7CC679392}" type="slidenum">
              <a:rPr lang="en-CA"/>
              <a:pPr>
                <a:defRPr/>
              </a:pPr>
              <a:t>‹#›</a:t>
            </a:fld>
            <a:endParaRPr lang="en-CA"/>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CAD4A90-6915-475E-9F1B-FE28CD74B82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C475F80-C1C4-45D9-8040-7B0F83EEBC10}" type="slidenum">
              <a:rPr lang="en-US"/>
              <a:pPr>
                <a:defRPr/>
              </a:pPr>
              <a:t>‹#›</a:t>
            </a:fld>
            <a:endParaRPr lang="en-US"/>
          </a:p>
        </p:txBody>
      </p:sp>
    </p:spTree>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5" name="Picture 6" descr="P:\CCS_PPT\ppt\cover.jpg"/>
          <p:cNvPicPr>
            <a:picLocks noChangeAspect="1" noChangeArrowheads="1"/>
          </p:cNvPicPr>
          <p:nvPr/>
        </p:nvPicPr>
        <p:blipFill>
          <a:blip r:embed="rId2" r:link="rId3"/>
          <a:srcRect/>
          <a:stretch>
            <a:fillRect/>
          </a:stretch>
        </p:blipFill>
        <p:spPr bwMode="auto">
          <a:xfrm>
            <a:off x="0" y="1219200"/>
            <a:ext cx="9145588" cy="1998663"/>
          </a:xfrm>
          <a:prstGeom prst="rect">
            <a:avLst/>
          </a:prstGeom>
          <a:noFill/>
          <a:ln w="9525">
            <a:noFill/>
            <a:miter lim="800000"/>
            <a:headEnd/>
            <a:tailEnd/>
          </a:ln>
        </p:spPr>
      </p:pic>
      <p:pic>
        <p:nvPicPr>
          <p:cNvPr id="6" name="Picture 8" descr="1line-tagENG185k.jpg"/>
          <p:cNvPicPr>
            <a:picLocks noChangeAspect="1"/>
          </p:cNvPicPr>
          <p:nvPr/>
        </p:nvPicPr>
        <p:blipFill>
          <a:blip r:embed="rId4"/>
          <a:srcRect/>
          <a:stretch>
            <a:fillRect/>
          </a:stretch>
        </p:blipFill>
        <p:spPr bwMode="auto">
          <a:xfrm>
            <a:off x="228600" y="304800"/>
            <a:ext cx="4291013" cy="590550"/>
          </a:xfrm>
          <a:prstGeom prst="rect">
            <a:avLst/>
          </a:prstGeom>
          <a:noFill/>
          <a:ln w="9525">
            <a:noFill/>
            <a:miter lim="800000"/>
            <a:headEnd/>
            <a:tailEnd/>
          </a:ln>
        </p:spPr>
      </p:pic>
      <p:sp>
        <p:nvSpPr>
          <p:cNvPr id="109573"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CA"/>
              <a:t>Cliquez pour modifier le style des sous-titres du masque</a:t>
            </a:r>
          </a:p>
        </p:txBody>
      </p:sp>
      <p:sp>
        <p:nvSpPr>
          <p:cNvPr id="109574" name="Rectangle 3"/>
          <p:cNvSpPr>
            <a:spLocks noGrp="1" noChangeArrowheads="1"/>
          </p:cNvSpPr>
          <p:nvPr>
            <p:ph type="ctrTitle"/>
          </p:nvPr>
        </p:nvSpPr>
        <p:spPr>
          <a:xfrm>
            <a:off x="685800" y="2130425"/>
            <a:ext cx="7772400" cy="1470025"/>
          </a:xfrm>
        </p:spPr>
        <p:txBody>
          <a:bodyPr/>
          <a:lstStyle>
            <a:lvl1pPr>
              <a:defRPr/>
            </a:lvl1pPr>
          </a:lstStyle>
          <a:p>
            <a:r>
              <a:rPr lang="fr-CA"/>
              <a:t>Cliquez pour modifier le style du titre</a:t>
            </a:r>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51D20F6-F9BA-43BB-834D-3BE953B0635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D037662-318F-4542-B54A-6D2631015B86}" type="slidenum">
              <a:rPr lang="en-US"/>
              <a:pPr>
                <a:defRPr/>
              </a:pPr>
              <a:t>‹#›</a:t>
            </a:fld>
            <a:endParaRPr lang="en-US"/>
          </a:p>
        </p:txBody>
      </p:sp>
    </p:spTree>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692CCA7E-D0EC-4EEB-A1E0-DA2A34393A13}"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03F4074-7E4A-4739-A7FD-062B95F6C5C3}" type="slidenum">
              <a:rPr lang="en-CA"/>
              <a:pPr>
                <a:defRPr/>
              </a:pPr>
              <a:t>‹#›</a:t>
            </a:fld>
            <a:endParaRPr lang="en-CA"/>
          </a:p>
        </p:txBody>
      </p:sp>
    </p:spTree>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C8F8980-24D5-44FC-8914-E2DE35C8F2BD}"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A783A76-C491-4686-860E-4FDACD6E78BF}" type="slidenum">
              <a:rPr lang="en-CA"/>
              <a:pPr>
                <a:defRPr/>
              </a:pPr>
              <a:t>‹#›</a:t>
            </a:fld>
            <a:endParaRPr lang="en-CA"/>
          </a:p>
        </p:txBody>
      </p:sp>
    </p:spTree>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B5FA13-6479-4582-8FCE-FD05747352A0}"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1BE8FDA-74C1-460C-BEDB-3CB95CF2DD7D}" type="slidenum">
              <a:rPr lang="en-CA"/>
              <a:pPr>
                <a:defRPr/>
              </a:pPr>
              <a:t>‹#›</a:t>
            </a:fld>
            <a:endParaRPr lang="en-CA"/>
          </a:p>
        </p:txBody>
      </p:sp>
    </p:spTree>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4883EA98-9D39-43F3-A24B-BA4732C16DB8}"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7E8E36E-9F73-4D06-8ED5-DC4C3DCE1AE0}" type="slidenum">
              <a:rPr lang="en-CA"/>
              <a:pPr>
                <a:defRPr/>
              </a:pPr>
              <a:t>‹#›</a:t>
            </a:fld>
            <a:endParaRPr lang="en-CA"/>
          </a:p>
        </p:txBody>
      </p:sp>
    </p:spTree>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CF6D9C56-A0A8-482C-A281-C8950B3D0239}"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062CB8EE-144E-4AA8-A56C-18DBC71ED9A0}" type="slidenum">
              <a:rPr lang="en-CA"/>
              <a:pPr>
                <a:defRPr/>
              </a:pPr>
              <a:t>‹#›</a:t>
            </a:fld>
            <a:endParaRPr lang="en-CA"/>
          </a:p>
        </p:txBody>
      </p:sp>
    </p:spTree>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896C9B88-3FE2-413D-93B3-6C58BB1268A6}"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801871C8-9DEF-48F5-88D6-EE0ABA2951C5}" type="slidenum">
              <a:rPr lang="en-CA"/>
              <a:pPr>
                <a:defRPr/>
              </a:pPr>
              <a:t>‹#›</a:t>
            </a:fld>
            <a:endParaRPr lang="en-CA"/>
          </a:p>
        </p:txBody>
      </p:sp>
    </p:spTree>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A56A70-BE4A-4A40-B8BA-7610FEE13805}"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2FC2C1A7-A365-4458-8F16-75A8B030F195}" type="slidenum">
              <a:rPr lang="en-CA"/>
              <a:pPr>
                <a:defRPr/>
              </a:pPr>
              <a:t>‹#›</a:t>
            </a:fld>
            <a:endParaRPr lang="en-CA"/>
          </a:p>
        </p:txBody>
      </p:sp>
    </p:spTree>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FE97DE-00AC-4FF6-886D-4B5C3FC66A41}"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E4F9AFF-7643-43CD-90DC-AA8083CAF7B6}" type="slidenum">
              <a:rPr lang="en-CA"/>
              <a:pPr>
                <a:defRPr/>
              </a:pPr>
              <a:t>‹#›</a:t>
            </a:fld>
            <a:endParaRPr lang="en-CA"/>
          </a:p>
        </p:txBody>
      </p:sp>
    </p:spTree>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9667F5-A8DA-4470-9E2B-54AA01AC983D}"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BABBBB0-9EBA-424C-B32B-D9A9DBEA99C3}" type="slidenum">
              <a:rPr lang="en-CA"/>
              <a:pPr>
                <a:defRPr/>
              </a:pPr>
              <a:t>‹#›</a:t>
            </a:fld>
            <a:endParaRPr lang="en-C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0D82A32-2E05-4113-AD0E-59FF5C56C8AB}"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7B0CF80-6AA3-44B1-8FA0-0A631A282B51}" type="slidenum">
              <a:rPr lang="en-CA"/>
              <a:pPr>
                <a:defRPr/>
              </a:pPr>
              <a:t>‹#›</a:t>
            </a:fld>
            <a:endParaRPr lang="en-CA"/>
          </a:p>
        </p:txBody>
      </p:sp>
    </p:spTree>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BEBE349-8493-4236-A796-0AD000DAC8A8}"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6F53531-22E6-44F3-9D20-5F2D510AEA54}" type="slidenum">
              <a:rPr lang="en-CA"/>
              <a:pPr>
                <a:defRPr/>
              </a:pPr>
              <a:t>‹#›</a:t>
            </a:fld>
            <a:endParaRPr lang="en-CA"/>
          </a:p>
        </p:txBody>
      </p:sp>
    </p:spTree>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EB05BD9-3870-4539-95F6-D0068EB51BA7}" type="slidenum">
              <a:rPr lang="en-US"/>
              <a:pPr>
                <a:defRPr/>
              </a:pPr>
              <a:t>‹#›</a:t>
            </a:fld>
            <a:endParaRPr lang="en-US"/>
          </a:p>
        </p:txBody>
      </p:sp>
    </p:spTree>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70BE607-ED22-4BFD-8907-3E43B6CEFFD4}" type="slidenum">
              <a:rPr lang="en-US"/>
              <a:pPr>
                <a:defRPr/>
              </a:pPr>
              <a:t>‹#›</a:t>
            </a:fld>
            <a:endParaRPr lang="en-US"/>
          </a:p>
        </p:txBody>
      </p:sp>
    </p:spTree>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70D6B9-A0A5-4BD6-9492-8C7AAD025E87}" type="slidenum">
              <a:rPr lang="en-US"/>
              <a:pPr>
                <a:defRPr/>
              </a:pPr>
              <a:t>‹#›</a:t>
            </a:fld>
            <a:endParaRPr lang="en-US"/>
          </a:p>
        </p:txBody>
      </p:sp>
    </p:spTree>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CADD04A-B22D-4B96-A1CF-4BEFEE5EFDA8}" type="slidenum">
              <a:rPr lang="en-US"/>
              <a:pPr>
                <a:defRPr/>
              </a:pPr>
              <a:t>‹#›</a:t>
            </a:fld>
            <a:endParaRPr lang="en-US"/>
          </a:p>
        </p:txBody>
      </p:sp>
    </p:spTree>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567A5BC-D380-4AFD-BF7B-C175FFA64F9E}" type="slidenum">
              <a:rPr lang="en-US"/>
              <a:pPr>
                <a:defRPr/>
              </a:pPr>
              <a:t>‹#›</a:t>
            </a:fld>
            <a:endParaRPr lang="en-US"/>
          </a:p>
        </p:txBody>
      </p:sp>
    </p:spTree>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BD7E5B5-1AFE-400B-8A65-57A1B71E97C2}" type="slidenum">
              <a:rPr lang="en-US"/>
              <a:pPr>
                <a:defRPr/>
              </a:pPr>
              <a:t>‹#›</a:t>
            </a:fld>
            <a:endParaRPr lang="en-US"/>
          </a:p>
        </p:txBody>
      </p:sp>
    </p:spTree>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1A046CB-CDEC-41B3-9E06-B4E5396225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09D11A5-22C0-45EB-9424-1C9A149AD11D}" type="slidenum">
              <a:rPr lang="en-US"/>
              <a:pPr>
                <a:defRPr/>
              </a:pPr>
              <a:t>‹#›</a:t>
            </a:fld>
            <a:endParaRPr lang="en-US"/>
          </a:p>
        </p:txBody>
      </p:sp>
    </p:spTree>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E38BC7B-509E-4F7C-8866-225215C59572}" type="slidenum">
              <a:rPr lang="en-US"/>
              <a:pPr>
                <a:defRPr/>
              </a:pPr>
              <a:t>‹#›</a:t>
            </a:fld>
            <a:endParaRPr lang="en-US"/>
          </a:p>
        </p:txBody>
      </p:sp>
    </p:spTree>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2163E90-BF80-472D-837A-36E9123DA4E2}" type="slidenum">
              <a:rPr lang="en-US"/>
              <a:pPr>
                <a:defRPr/>
              </a:pPr>
              <a:t>‹#›</a:t>
            </a:fld>
            <a:endParaRPr lang="en-US"/>
          </a:p>
        </p:txBody>
      </p:sp>
    </p:spTree>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E987D60-1E58-4ACC-96BA-9059B56CECD4}" type="slidenum">
              <a:rPr lang="en-US"/>
              <a:pPr>
                <a:defRPr/>
              </a:pPr>
              <a:t>‹#›</a:t>
            </a:fld>
            <a:endParaRPr lang="en-US"/>
          </a:p>
        </p:txBody>
      </p:sp>
    </p:spTree>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CDFA14F-B07A-4D7A-BFD9-1DA3E63AF8D9}" type="slidenum">
              <a:rPr lang="en-US"/>
              <a:pPr>
                <a:defRPr/>
              </a:pPr>
              <a:t>‹#›</a:t>
            </a:fld>
            <a:endParaRPr lang="en-US"/>
          </a:p>
        </p:txBody>
      </p:sp>
    </p:spTree>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001DFF2-48AE-4A2F-BF10-BD55E92785C4}" type="slidenum">
              <a:rPr lang="en-US"/>
              <a:pPr>
                <a:defRPr/>
              </a:pPr>
              <a:t>‹#›</a:t>
            </a:fld>
            <a:endParaRPr lang="en-US"/>
          </a:p>
        </p:txBody>
      </p:sp>
    </p:spTree>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378F05A-DD10-478F-833C-EC34AAC5B12B}" type="slidenum">
              <a:rPr lang="en-US"/>
              <a:pPr>
                <a:defRPr/>
              </a:pPr>
              <a:t>‹#›</a:t>
            </a:fld>
            <a:endParaRPr lang="en-US"/>
          </a:p>
        </p:txBody>
      </p:sp>
    </p:spTree>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CEC906C-0425-4EA1-A3E2-442C175B4134}" type="slidenum">
              <a:rPr lang="en-US"/>
              <a:pPr>
                <a:defRPr/>
              </a:pPr>
              <a:t>‹#›</a:t>
            </a:fld>
            <a:endParaRPr lang="en-US"/>
          </a:p>
        </p:txBody>
      </p:sp>
    </p:spTree>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23EB907-020E-4D85-96C5-552B4DA0EB91}" type="slidenum">
              <a:rPr lang="en-US"/>
              <a:pPr>
                <a:defRPr/>
              </a:pPr>
              <a:t>‹#›</a:t>
            </a:fld>
            <a:endParaRPr lang="en-US"/>
          </a:p>
        </p:txBody>
      </p:sp>
    </p:spTree>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301ECC6-32EC-46E3-B8A3-46C0EEC639F4}"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624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72013" y="1600200"/>
            <a:ext cx="406241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B1C0227-D66D-4586-8882-C3122C16619D}" type="slidenum">
              <a:rPr lang="en-US"/>
              <a:pPr>
                <a:defRPr/>
              </a:pPr>
              <a:t>‹#›</a:t>
            </a:fld>
            <a:endParaRPr lang="en-US"/>
          </a:p>
        </p:txBody>
      </p:sp>
    </p:spTree>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EC0B2A9-17B9-4988-AA2A-0F5AA9250BA5}" type="slidenum">
              <a:rPr lang="en-US"/>
              <a:pPr>
                <a:defRPr/>
              </a:pPr>
              <a:t>‹#›</a:t>
            </a:fld>
            <a:endParaRPr lang="en-US"/>
          </a:p>
        </p:txBody>
      </p:sp>
    </p:spTree>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8E87AFC-325A-4FAA-859E-BBFE7B25E506}" type="slidenum">
              <a:rPr lang="en-US"/>
              <a:pPr>
                <a:defRPr/>
              </a:pPr>
              <a:t>‹#›</a:t>
            </a:fld>
            <a:endParaRPr lang="en-US"/>
          </a:p>
        </p:txBody>
      </p:sp>
    </p:spTree>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0C7BA8A-46BE-4968-9DFD-CEB347F2C579}" type="slidenum">
              <a:rPr lang="en-US"/>
              <a:pPr>
                <a:defRPr/>
              </a:pPr>
              <a:t>‹#›</a:t>
            </a:fld>
            <a:endParaRPr lang="en-US"/>
          </a:p>
        </p:txBody>
      </p:sp>
    </p:spTree>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4999AD0-6F13-4A52-868D-B292E769FF8B}" type="slidenum">
              <a:rPr lang="en-US"/>
              <a:pPr>
                <a:defRPr/>
              </a:pPr>
              <a:t>‹#›</a:t>
            </a:fld>
            <a:endParaRPr lang="en-US"/>
          </a:p>
        </p:txBody>
      </p:sp>
    </p:spTree>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395ABFD-8279-49B5-9290-BD301613BA95}" type="slidenum">
              <a:rPr lang="en-US"/>
              <a:pPr>
                <a:defRPr/>
              </a:pPr>
              <a:t>‹#›</a:t>
            </a:fld>
            <a:endParaRPr lang="en-US"/>
          </a:p>
        </p:txBody>
      </p:sp>
    </p:spTree>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3FAB1CF-25D5-4EF0-99A3-0E12C8390E74}" type="slidenum">
              <a:rPr lang="en-US"/>
              <a:pPr>
                <a:defRPr/>
              </a:pPr>
              <a:t>‹#›</a:t>
            </a:fld>
            <a:endParaRPr lang="en-US"/>
          </a:p>
        </p:txBody>
      </p:sp>
    </p:spTree>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C7DC6A4-372B-4B97-AA8D-731F03F8C62F}" type="slidenum">
              <a:rPr lang="en-US"/>
              <a:pPr>
                <a:defRPr/>
              </a:pPr>
              <a:t>‹#›</a:t>
            </a:fld>
            <a:endParaRPr lang="en-US"/>
          </a:p>
        </p:txBody>
      </p:sp>
    </p:spTree>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55EBEE3-E1FF-4156-B7C4-2599EBC04F61}" type="slidenum">
              <a:rPr lang="en-US"/>
              <a:pPr>
                <a:defRPr/>
              </a:pPr>
              <a:t>‹#›</a:t>
            </a:fld>
            <a:endParaRPr lang="en-US"/>
          </a:p>
        </p:txBody>
      </p:sp>
    </p:spTree>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3B945CA-4690-4E7C-84FD-F91746C3F017}"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B223E02-159C-4502-BC04-8A6DCEBF574D}" type="slidenum">
              <a:rPr lang="en-US"/>
              <a:pPr>
                <a:defRPr/>
              </a:pPr>
              <a:t>‹#›</a:t>
            </a:fld>
            <a:endParaRPr lang="en-US"/>
          </a:p>
        </p:txBody>
      </p:sp>
    </p:spTree>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333896A-9307-4E73-9EC4-D62BA773A3F0}" type="slidenum">
              <a:rPr lang="en-US"/>
              <a:pPr>
                <a:defRPr/>
              </a:pPr>
              <a:t>‹#›</a:t>
            </a:fld>
            <a:endParaRPr lang="en-US"/>
          </a:p>
        </p:txBody>
      </p:sp>
    </p:spTree>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28C686B-DF4B-4C52-BDEA-C34CC45172E7}" type="slidenum">
              <a:rPr lang="en-US"/>
              <a:pPr>
                <a:defRPr/>
              </a:pPr>
              <a:t>‹#›</a:t>
            </a:fld>
            <a:endParaRPr lang="en-US"/>
          </a:p>
        </p:txBody>
      </p:sp>
    </p:spTree>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85FF7D8-CD00-4730-8DED-E2CB1248478A}" type="slidenum">
              <a:rPr lang="en-US"/>
              <a:pPr>
                <a:defRPr/>
              </a:pPr>
              <a:t>‹#›</a:t>
            </a:fld>
            <a:endParaRPr lang="en-US"/>
          </a:p>
        </p:txBody>
      </p:sp>
    </p:spTree>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27BA927-0A2F-442A-9B96-ACA846FFB69B}" type="slidenum">
              <a:rPr lang="en-US"/>
              <a:pPr>
                <a:defRPr/>
              </a:pPr>
              <a:t>‹#›</a:t>
            </a:fld>
            <a:endParaRPr lang="en-US"/>
          </a:p>
        </p:txBody>
      </p:sp>
    </p:spTree>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956868-377B-4E71-9633-C8BAD795F80D}" type="slidenum">
              <a:rPr lang="en-US"/>
              <a:pPr>
                <a:defRPr/>
              </a:pPr>
              <a:t>‹#›</a:t>
            </a:fld>
            <a:endParaRPr lang="en-US"/>
          </a:p>
        </p:txBody>
      </p:sp>
    </p:spTree>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F1C900D-7DB7-494C-89CE-9E9BEE8B020F}" type="slidenum">
              <a:rPr lang="en-US"/>
              <a:pPr>
                <a:defRPr/>
              </a:pPr>
              <a:t>‹#›</a:t>
            </a:fld>
            <a:endParaRPr lang="en-US"/>
          </a:p>
        </p:txBody>
      </p:sp>
    </p:spTree>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F60B122-1D7D-4024-A559-849E66CE017A}" type="slidenum">
              <a:rPr lang="en-US"/>
              <a:pPr>
                <a:defRPr/>
              </a:pPr>
              <a:t>‹#›</a:t>
            </a:fld>
            <a:endParaRPr lang="en-US"/>
          </a:p>
        </p:txBody>
      </p:sp>
    </p:spTree>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441E31DC-F707-490D-95EA-0209DFE32C87}" type="slidenum">
              <a:rPr lang="en-US"/>
              <a:pPr>
                <a:defRPr/>
              </a:pPr>
              <a:t>‹#›</a:t>
            </a:fld>
            <a:endParaRPr lang="en-US"/>
          </a:p>
        </p:txBody>
      </p:sp>
    </p:spTree>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608A0BC-C5E4-4DB9-AB8E-5FAB023F8559}"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B8E33D38-2F46-4999-9B3F-DFE8CD5022B5}" type="slidenum">
              <a:rPr lang="en-US"/>
              <a:pPr>
                <a:defRPr/>
              </a:pPr>
              <a:t>‹#›</a:t>
            </a:fld>
            <a:endParaRPr lang="en-US"/>
          </a:p>
        </p:txBody>
      </p:sp>
    </p:spTree>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883EE96A-35FF-4C60-B292-B39174CDE25F}" type="slidenum">
              <a:rPr lang="en-US"/>
              <a:pPr>
                <a:defRPr/>
              </a:pPr>
              <a:t>‹#›</a:t>
            </a:fld>
            <a:endParaRPr lang="en-US"/>
          </a:p>
        </p:txBody>
      </p:sp>
    </p:spTree>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4B280607-FC3B-4C4E-9C12-AEB08818F0A4}" type="slidenum">
              <a:rPr lang="en-US"/>
              <a:pPr>
                <a:defRPr/>
              </a:pPr>
              <a:t>‹#›</a:t>
            </a:fld>
            <a:endParaRPr lang="en-US"/>
          </a:p>
        </p:txBody>
      </p:sp>
    </p:spTree>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F08F643-3E46-4FEF-8C77-5BE080ED347D}" type="slidenum">
              <a:rPr lang="en-US"/>
              <a:pPr>
                <a:defRPr/>
              </a:pPr>
              <a:t>‹#›</a:t>
            </a:fld>
            <a:endParaRPr lang="en-US"/>
          </a:p>
        </p:txBody>
      </p:sp>
    </p:spTree>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33C9C44-37F5-4871-8F9C-25FA3738D21D}" type="slidenum">
              <a:rPr lang="en-US"/>
              <a:pPr>
                <a:defRPr/>
              </a:pPr>
              <a:t>‹#›</a:t>
            </a:fld>
            <a:endParaRPr lang="en-US"/>
          </a:p>
        </p:txBody>
      </p:sp>
    </p:spTree>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B54FF57-2F78-4517-ADE7-95BCA6137E16}" type="slidenum">
              <a:rPr lang="en-US"/>
              <a:pPr>
                <a:defRPr/>
              </a:pPr>
              <a:t>‹#›</a:t>
            </a:fld>
            <a:endParaRPr lang="en-US"/>
          </a:p>
        </p:txBody>
      </p:sp>
    </p:spTree>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D352120-9C37-4D36-B6C5-8503D1E9A143}" type="slidenum">
              <a:rPr lang="en-US"/>
              <a:pPr>
                <a:defRPr/>
              </a:pPr>
              <a:t>‹#›</a:t>
            </a:fld>
            <a:endParaRPr lang="en-US"/>
          </a:p>
        </p:txBody>
      </p:sp>
    </p:spTree>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7BF2EF5-D3A7-483A-97B9-352B011612AE}" type="slidenum">
              <a:rPr lang="en-US"/>
              <a:pPr>
                <a:defRPr/>
              </a:pPr>
              <a:t>‹#›</a:t>
            </a:fld>
            <a:endParaRPr lang="en-US"/>
          </a:p>
        </p:txBody>
      </p:sp>
    </p:spTree>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81EE353-B11B-4D5A-A345-BAF2B3E462CA}" type="slidenum">
              <a:rPr lang="en-US"/>
              <a:pPr>
                <a:defRPr/>
              </a:pPr>
              <a:t>‹#›</a:t>
            </a:fld>
            <a:endParaRPr lang="en-US"/>
          </a:p>
        </p:txBody>
      </p:sp>
    </p:spTree>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0E54AED-44B5-4011-A03C-5F20FF4701B3}"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D9554C6-1F30-49F2-AAE9-A0001FEAAF1E}" type="slidenum">
              <a:rPr lang="en-US"/>
              <a:pPr>
                <a:defRPr/>
              </a:pPr>
              <a:t>‹#›</a:t>
            </a:fld>
            <a:endParaRPr lang="en-US"/>
          </a:p>
        </p:txBody>
      </p:sp>
    </p:spTree>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9D30F84-E1BF-4975-9D9A-E41F4C3193CD}" type="slidenum">
              <a:rPr lang="en-US"/>
              <a:pPr>
                <a:defRPr/>
              </a:pPr>
              <a:t>‹#›</a:t>
            </a:fld>
            <a:endParaRPr lang="en-US"/>
          </a:p>
        </p:txBody>
      </p:sp>
    </p:spTree>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D7347E5-BB87-4A4C-990D-4F65DE8393DB}" type="slidenum">
              <a:rPr lang="en-US"/>
              <a:pPr>
                <a:defRPr/>
              </a:pPr>
              <a:t>‹#›</a:t>
            </a:fld>
            <a:endParaRPr lang="en-US"/>
          </a:p>
        </p:txBody>
      </p:sp>
    </p:spTree>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B3403B1-0773-4C6B-889D-719846C16470}" type="slidenum">
              <a:rPr lang="en-US"/>
              <a:pPr>
                <a:defRPr/>
              </a:pPr>
              <a:t>‹#›</a:t>
            </a:fld>
            <a:endParaRPr lang="en-US"/>
          </a:p>
        </p:txBody>
      </p:sp>
    </p:spTree>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4CDAAAF-E58A-48A2-93ED-6BED13A783AD}" type="slidenum">
              <a:rPr lang="en-US"/>
              <a:pPr>
                <a:defRPr/>
              </a:pPr>
              <a:t>‹#›</a:t>
            </a:fld>
            <a:endParaRPr lang="en-US"/>
          </a:p>
        </p:txBody>
      </p:sp>
    </p:spTree>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3798FF5-A88F-42FA-9320-378DA5CE391C}" type="slidenum">
              <a:rPr lang="en-US"/>
              <a:pPr>
                <a:defRPr/>
              </a:pPr>
              <a:t>‹#›</a:t>
            </a:fld>
            <a:endParaRPr lang="en-US"/>
          </a:p>
        </p:txBody>
      </p:sp>
    </p:spTree>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F772CCA-25E6-49F9-8D12-BA3E0F82FA9D}" type="slidenum">
              <a:rPr lang="en-US"/>
              <a:pPr>
                <a:defRPr/>
              </a:pPr>
              <a:t>‹#›</a:t>
            </a:fld>
            <a:endParaRPr lang="en-US"/>
          </a:p>
        </p:txBody>
      </p:sp>
    </p:spTree>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270CC3F-B19D-47D6-ABF6-027605ABCDCC}" type="slidenum">
              <a:rPr lang="en-US"/>
              <a:pPr>
                <a:defRPr/>
              </a:pPr>
              <a:t>‹#›</a:t>
            </a:fld>
            <a:endParaRPr lang="en-US"/>
          </a:p>
        </p:txBody>
      </p:sp>
    </p:spTree>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76203E0-5119-4A04-98D7-60263F9FC996}" type="slidenum">
              <a:rPr lang="en-US"/>
              <a:pPr>
                <a:defRPr/>
              </a:pPr>
              <a:t>‹#›</a:t>
            </a:fld>
            <a:endParaRPr lang="en-US"/>
          </a:p>
        </p:txBody>
      </p:sp>
    </p:spTree>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2F3446D-9BD1-4200-8595-53C270E4E38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677E5BE-A1F0-42F3-94DA-D3631931A3DF}" type="slidenum">
              <a:rPr lang="en-US"/>
              <a:pPr>
                <a:defRPr/>
              </a:pPr>
              <a:t>‹#›</a:t>
            </a:fld>
            <a:endParaRPr lang="en-US"/>
          </a:p>
        </p:txBody>
      </p:sp>
    </p:spTree>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C5774BD-9744-4AFB-831F-22773D39F271}" type="slidenum">
              <a:rPr lang="en-US"/>
              <a:pPr>
                <a:defRPr/>
              </a:pPr>
              <a:t>‹#›</a:t>
            </a:fld>
            <a:endParaRPr lang="en-US"/>
          </a:p>
        </p:txBody>
      </p:sp>
    </p:spTree>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96E799B-463C-4DFD-A7F0-A8753F95D6C4}" type="slidenum">
              <a:rPr lang="en-US"/>
              <a:pPr>
                <a:defRPr/>
              </a:pPr>
              <a:t>‹#›</a:t>
            </a:fld>
            <a:endParaRPr lang="en-US"/>
          </a:p>
        </p:txBody>
      </p:sp>
    </p:spTree>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B81DFF4-8FEB-4B2E-A6E4-1AA0460DC8EB}" type="slidenum">
              <a:rPr lang="en-US"/>
              <a:pPr>
                <a:defRPr/>
              </a:pPr>
              <a:t>‹#›</a:t>
            </a:fld>
            <a:endParaRPr lang="en-US"/>
          </a:p>
        </p:txBody>
      </p:sp>
    </p:spTree>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FA65480-EE66-426D-9FB6-C979813296CC}" type="slidenum">
              <a:rPr lang="en-US"/>
              <a:pPr>
                <a:defRPr/>
              </a:pPr>
              <a:t>‹#›</a:t>
            </a:fld>
            <a:endParaRPr lang="en-US"/>
          </a:p>
        </p:txBody>
      </p:sp>
    </p:spTree>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D65CDA6-6952-44EC-A1AF-A7E3EFD54D69}" type="slidenum">
              <a:rPr lang="en-US"/>
              <a:pPr>
                <a:defRPr/>
              </a:pPr>
              <a:t>‹#›</a:t>
            </a:fld>
            <a:endParaRPr lang="en-US"/>
          </a:p>
        </p:txBody>
      </p:sp>
    </p:spTree>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3F6F631-197D-47C1-916F-C4C667EB58E3}" type="slidenum">
              <a:rPr lang="en-US"/>
              <a:pPr>
                <a:defRPr/>
              </a:pPr>
              <a:t>‹#›</a:t>
            </a:fld>
            <a:endParaRPr lang="en-US"/>
          </a:p>
        </p:txBody>
      </p:sp>
    </p:spTree>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927E6C4-946F-422E-BEA2-0B2800F48160}" type="slidenum">
              <a:rPr lang="en-US"/>
              <a:pPr>
                <a:defRPr/>
              </a:pPr>
              <a:t>‹#›</a:t>
            </a:fld>
            <a:endParaRPr lang="en-US"/>
          </a:p>
        </p:txBody>
      </p:sp>
    </p:spTree>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AF89DAD-6979-4AB1-9A72-8440C1B670FD}" type="slidenum">
              <a:rPr lang="en-US"/>
              <a:pPr>
                <a:defRPr/>
              </a:pPr>
              <a:t>‹#›</a:t>
            </a:fld>
            <a:endParaRPr lang="en-US"/>
          </a:p>
        </p:txBody>
      </p:sp>
    </p:spTree>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0FAA8CA-6D94-4ACF-B144-822968EACB04}"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FC1BD4A-4DB5-44E4-9C0B-BA8E35010A14}" type="slidenum">
              <a:rPr lang="en-US"/>
              <a:pPr>
                <a:defRPr/>
              </a:pPr>
              <a:t>‹#›</a:t>
            </a:fld>
            <a:endParaRPr lang="en-US"/>
          </a:p>
        </p:txBody>
      </p:sp>
    </p:spTree>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3313667-AC24-4A15-A0F6-E4EC2CFF4FA1}" type="slidenum">
              <a:rPr lang="en-US"/>
              <a:pPr>
                <a:defRPr/>
              </a:pPr>
              <a:t>‹#›</a:t>
            </a:fld>
            <a:endParaRPr lang="en-US"/>
          </a:p>
        </p:txBody>
      </p:sp>
    </p:spTree>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12A3CE7-A1CA-4BB7-BBCF-DED31DC65ACA}" type="slidenum">
              <a:rPr lang="en-US"/>
              <a:pPr>
                <a:defRPr/>
              </a:pPr>
              <a:t>‹#›</a:t>
            </a:fld>
            <a:endParaRPr lang="en-US"/>
          </a:p>
        </p:txBody>
      </p:sp>
    </p:spTree>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6DCA53A-796D-46BE-B47B-C29435B13AD6}" type="slidenum">
              <a:rPr lang="en-US"/>
              <a:pPr>
                <a:defRPr/>
              </a:pPr>
              <a:t>‹#›</a:t>
            </a:fld>
            <a:endParaRPr lang="en-US"/>
          </a:p>
        </p:txBody>
      </p:sp>
    </p:spTree>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7B4400B-5F70-4E52-85EE-66B6DB67F021}" type="slidenum">
              <a:rPr lang="en-US"/>
              <a:pPr>
                <a:defRPr/>
              </a:pPr>
              <a:t>‹#›</a:t>
            </a:fld>
            <a:endParaRPr lang="en-US"/>
          </a:p>
        </p:txBody>
      </p:sp>
    </p:spTree>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C42F88B-A07C-4518-A135-AADA7F1B0A11}" type="slidenum">
              <a:rPr lang="en-US"/>
              <a:pPr>
                <a:defRPr/>
              </a:pPr>
              <a:t>‹#›</a:t>
            </a:fld>
            <a:endParaRPr lang="en-US"/>
          </a:p>
        </p:txBody>
      </p:sp>
    </p:spTree>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B7E8B86-150A-40E5-AA71-818DFBCAA907}" type="slidenum">
              <a:rPr lang="en-US"/>
              <a:pPr>
                <a:defRPr/>
              </a:pPr>
              <a:t>‹#›</a:t>
            </a:fld>
            <a:endParaRPr lang="en-US"/>
          </a:p>
        </p:txBody>
      </p:sp>
    </p:spTree>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3A19E13-1EE2-458C-9F18-4E0E616BA904}" type="slidenum">
              <a:rPr lang="en-US"/>
              <a:pPr>
                <a:defRPr/>
              </a:pPr>
              <a:t>‹#›</a:t>
            </a:fld>
            <a:endParaRPr lang="en-US"/>
          </a:p>
        </p:txBody>
      </p:sp>
    </p:spTree>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6E2FD01-9153-4D9F-81F8-62CC2A54D928}" type="slidenum">
              <a:rPr lang="en-US"/>
              <a:pPr>
                <a:defRPr/>
              </a:pPr>
              <a:t>‹#›</a:t>
            </a:fld>
            <a:endParaRPr lang="en-US"/>
          </a:p>
        </p:txBody>
      </p:sp>
    </p:spTree>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E3FF758-20F1-4316-A9BB-AB63361D61F1}"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CCB08F0-0979-4631-B277-9120D37F7C85}" type="slidenum">
              <a:rPr lang="en-US"/>
              <a:pPr>
                <a:defRPr/>
              </a:pPr>
              <a:t>‹#›</a:t>
            </a:fld>
            <a:endParaRPr lang="en-US"/>
          </a:p>
        </p:txBody>
      </p:sp>
    </p:spTree>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37501B1-D1F3-4530-80D4-05DEC3298555}" type="slidenum">
              <a:rPr lang="en-US"/>
              <a:pPr>
                <a:defRPr/>
              </a:pPr>
              <a:t>‹#›</a:t>
            </a:fld>
            <a:endParaRPr lang="en-US"/>
          </a:p>
        </p:txBody>
      </p:sp>
    </p:spTree>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9F0DB53-EF1D-4C88-BC83-21111B620682}" type="slidenum">
              <a:rPr lang="en-US"/>
              <a:pPr>
                <a:defRPr/>
              </a:pPr>
              <a:t>‹#›</a:t>
            </a:fld>
            <a:endParaRPr lang="en-US"/>
          </a:p>
        </p:txBody>
      </p:sp>
    </p:spTree>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CE4C3E8-DF26-4D35-96DE-9D38A98C30C6}" type="slidenum">
              <a:rPr lang="en-US"/>
              <a:pPr>
                <a:defRPr/>
              </a:pPr>
              <a:t>‹#›</a:t>
            </a:fld>
            <a:endParaRPr lang="en-US"/>
          </a:p>
        </p:txBody>
      </p:sp>
    </p:spTree>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EE125523-8B85-479B-8038-360A75047779}" type="slidenum">
              <a:rPr lang="en-US"/>
              <a:pPr>
                <a:defRPr/>
              </a:pPr>
              <a:t>‹#›</a:t>
            </a:fld>
            <a:endParaRPr lang="en-US"/>
          </a:p>
        </p:txBody>
      </p:sp>
    </p:spTree>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56FF9AAD-2A0B-4209-8E65-6565060ED3C0}" type="slidenum">
              <a:rPr lang="en-US"/>
              <a:pPr>
                <a:defRPr/>
              </a:pPr>
              <a:t>‹#›</a:t>
            </a:fld>
            <a:endParaRPr lang="en-US"/>
          </a:p>
        </p:txBody>
      </p:sp>
    </p:spTree>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7192A22C-7CD4-49F4-8DF8-842385EC9103}" type="slidenum">
              <a:rPr lang="en-US"/>
              <a:pPr>
                <a:defRPr/>
              </a:pPr>
              <a:t>‹#›</a:t>
            </a:fld>
            <a:endParaRPr lang="en-US"/>
          </a:p>
        </p:txBody>
      </p:sp>
    </p:spTree>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DC3913C-6EAB-4B29-9342-42AD7C59A7CD}" type="slidenum">
              <a:rPr lang="en-US"/>
              <a:pPr>
                <a:defRPr/>
              </a:pPr>
              <a:t>‹#›</a:t>
            </a:fld>
            <a:endParaRPr lang="en-US"/>
          </a:p>
        </p:txBody>
      </p:sp>
    </p:spTree>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6173165-77F9-49F9-A9EB-4E65D78CE9F5}" type="slidenum">
              <a:rPr lang="en-US"/>
              <a:pPr>
                <a:defRPr/>
              </a:pPr>
              <a:t>‹#›</a:t>
            </a:fld>
            <a:endParaRPr lang="en-US"/>
          </a:p>
        </p:txBody>
      </p:sp>
    </p:spTree>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F720C3B-F7AF-4B65-98E9-0321E0DBBC90}"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04800"/>
            <a:ext cx="2068512" cy="5638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5613" y="304800"/>
            <a:ext cx="6057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7BED828F-B838-4EE6-914D-94B4CBCCF699}" type="slidenum">
              <a:rPr lang="en-US"/>
              <a:pPr>
                <a:defRPr/>
              </a:pPr>
              <a:t>‹#›</a:t>
            </a:fld>
            <a:endParaRPr lang="en-US"/>
          </a:p>
        </p:txBody>
      </p:sp>
    </p:spTree>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DD67A76-6826-45BD-AF6E-0447B7D6F687}" type="slidenum">
              <a:rPr lang="en-US"/>
              <a:pPr>
                <a:defRPr/>
              </a:pPr>
              <a:t>‹#›</a:t>
            </a:fld>
            <a:endParaRPr lang="en-US"/>
          </a:p>
        </p:txBody>
      </p:sp>
    </p:spTree>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DB94235-DE5E-4464-A8D2-C9F237354F44}" type="slidenum">
              <a:rPr lang="en-US"/>
              <a:pPr>
                <a:defRPr/>
              </a:pPr>
              <a:t>‹#›</a:t>
            </a:fld>
            <a:endParaRPr lang="en-US"/>
          </a:p>
        </p:txBody>
      </p:sp>
    </p:spTree>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7E3BBCB-B342-4340-9689-7C3180776716}" type="slidenum">
              <a:rPr lang="en-US"/>
              <a:pPr>
                <a:defRPr/>
              </a:pPr>
              <a:t>‹#›</a:t>
            </a:fld>
            <a:endParaRPr lang="en-US"/>
          </a:p>
        </p:txBody>
      </p:sp>
    </p:spTree>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ED04EED-90E6-45D3-BBD0-AF869DA16805}" type="slidenum">
              <a:rPr lang="en-US"/>
              <a:pPr>
                <a:defRPr/>
              </a:pPr>
              <a:t>‹#›</a:t>
            </a:fld>
            <a:endParaRPr lang="en-US"/>
          </a:p>
        </p:txBody>
      </p:sp>
    </p:spTree>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73FFC4C7-FD9B-4F34-9468-859389CDB736}" type="slidenum">
              <a:rPr lang="en-US"/>
              <a:pPr>
                <a:defRPr/>
              </a:pPr>
              <a:t>‹#›</a:t>
            </a:fld>
            <a:endParaRPr lang="en-US"/>
          </a:p>
        </p:txBody>
      </p:sp>
    </p:spTree>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C388446D-4AEC-42CB-8920-02B1BF30770D}" type="slidenum">
              <a:rPr lang="en-US"/>
              <a:pPr>
                <a:defRPr/>
              </a:pPr>
              <a:t>‹#›</a:t>
            </a:fld>
            <a:endParaRPr lang="en-US"/>
          </a:p>
        </p:txBody>
      </p:sp>
    </p:spTree>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583D59B8-1FA1-45FC-88E7-6EC706BED4B0}" type="slidenum">
              <a:rPr lang="en-US"/>
              <a:pPr>
                <a:defRPr/>
              </a:pPr>
              <a:t>‹#›</a:t>
            </a:fld>
            <a:endParaRPr lang="en-US"/>
          </a:p>
        </p:txBody>
      </p:sp>
    </p:spTree>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79DD478-AE29-49F5-90B6-4D16A78F35D9}" type="slidenum">
              <a:rPr lang="en-US"/>
              <a:pPr>
                <a:defRPr/>
              </a:pPr>
              <a:t>‹#›</a:t>
            </a:fld>
            <a:endParaRPr lang="en-US"/>
          </a:p>
        </p:txBody>
      </p:sp>
    </p:spTree>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C21CDFA-2981-454D-AC71-B75178E69B48}"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B0806658-FD6F-4A5A-8FFA-AA52A972D1C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AE6809F-EBAC-49CE-ACB8-EDFCEA1CD594}" type="slidenum">
              <a:rPr lang="en-US"/>
              <a:pPr>
                <a:defRPr/>
              </a:pPr>
              <a:t>‹#›</a:t>
            </a:fld>
            <a:endParaRPr lang="en-US"/>
          </a:p>
        </p:txBody>
      </p:sp>
    </p:spTree>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D602CD6C-C87C-4709-B9DA-8DC0CCF7D96A}" type="slidenum">
              <a:rPr lang="en-US"/>
              <a:pPr>
                <a:defRPr/>
              </a:pPr>
              <a:t>‹#›</a:t>
            </a:fld>
            <a:endParaRPr lang="en-US"/>
          </a:p>
        </p:txBody>
      </p:sp>
    </p:spTree>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7561814-F31E-437D-A776-D2AF5625BDB7}" type="slidenum">
              <a:rPr lang="en-US"/>
              <a:pPr>
                <a:defRPr/>
              </a:pPr>
              <a:t>‹#›</a:t>
            </a:fld>
            <a:endParaRPr lang="en-US"/>
          </a:p>
        </p:txBody>
      </p:sp>
    </p:spTree>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8BBCEDE-C12E-4867-8647-116B66D93ABA}" type="slidenum">
              <a:rPr lang="en-US"/>
              <a:pPr>
                <a:defRPr/>
              </a:pPr>
              <a:t>‹#›</a:t>
            </a:fld>
            <a:endParaRPr lang="en-US"/>
          </a:p>
        </p:txBody>
      </p:sp>
    </p:spTree>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FE8E207-2380-4A44-A76C-A5E597C20373}" type="slidenum">
              <a:rPr lang="en-US"/>
              <a:pPr>
                <a:defRPr/>
              </a:pPr>
              <a:t>‹#›</a:t>
            </a:fld>
            <a:endParaRPr lang="en-US"/>
          </a:p>
        </p:txBody>
      </p:sp>
    </p:spTree>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B292E42-4585-4EBA-A504-4ED02A35D4B3}" type="slidenum">
              <a:rPr lang="en-US"/>
              <a:pPr>
                <a:defRPr/>
              </a:pPr>
              <a:t>‹#›</a:t>
            </a:fld>
            <a:endParaRPr lang="en-US"/>
          </a:p>
        </p:txBody>
      </p:sp>
    </p:spTree>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D2960CA-A4AC-42DC-91DC-C62E593A870F}" type="slidenum">
              <a:rPr lang="en-US"/>
              <a:pPr>
                <a:defRPr/>
              </a:pPr>
              <a:t>‹#›</a:t>
            </a:fld>
            <a:endParaRPr lang="en-US"/>
          </a:p>
        </p:txBody>
      </p:sp>
    </p:spTree>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00D7901-E6CA-4C14-A518-91C540CC920F}" type="slidenum">
              <a:rPr lang="en-US"/>
              <a:pPr>
                <a:defRPr/>
              </a:pPr>
              <a:t>‹#›</a:t>
            </a:fld>
            <a:endParaRPr lang="en-US"/>
          </a:p>
        </p:txBody>
      </p:sp>
    </p:spTree>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0508C7F-FCE0-4A11-B94C-4FFCDDBE00F0}" type="slidenum">
              <a:rPr lang="en-US"/>
              <a:pPr>
                <a:defRPr/>
              </a:pPr>
              <a:t>‹#›</a:t>
            </a:fld>
            <a:endParaRPr lang="en-US"/>
          </a:p>
        </p:txBody>
      </p:sp>
    </p:spTree>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C9FA47F-5522-4691-ADC7-97FCA51A3F05}" type="slidenum">
              <a:rPr lang="en-US"/>
              <a:pPr>
                <a:defRPr/>
              </a:pPr>
              <a:t>‹#›</a:t>
            </a:fld>
            <a:endParaRPr lang="en-US"/>
          </a:p>
        </p:txBody>
      </p:sp>
    </p:spTree>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C291442-27DB-4C4F-A439-CF8930A569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B9A85C2-5ED2-4A06-8DC2-CDE32CA32B4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8223DAA-A648-49DC-AF1E-ED0A44294B1E}" type="slidenum">
              <a:rPr lang="en-US"/>
              <a:pPr>
                <a:defRPr/>
              </a:pPr>
              <a:t>‹#›</a:t>
            </a:fld>
            <a:endParaRPr lang="en-US"/>
          </a:p>
        </p:txBody>
      </p:sp>
    </p:spTree>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1893288-B694-41EE-8441-C9AE3CC173FF}" type="slidenum">
              <a:rPr lang="en-US"/>
              <a:pPr>
                <a:defRPr/>
              </a:pPr>
              <a:t>‹#›</a:t>
            </a:fld>
            <a:endParaRPr lang="en-US"/>
          </a:p>
        </p:txBody>
      </p:sp>
    </p:spTree>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E80FB34-C0F2-4A67-A413-58534F55C00A}" type="slidenum">
              <a:rPr lang="en-US"/>
              <a:pPr>
                <a:defRPr/>
              </a:pPr>
              <a:t>‹#›</a:t>
            </a:fld>
            <a:endParaRPr lang="en-US"/>
          </a:p>
        </p:txBody>
      </p:sp>
    </p:spTree>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D26F8E2-EC51-4428-82F4-4373F70F5E76}" type="slidenum">
              <a:rPr lang="en-US"/>
              <a:pPr>
                <a:defRPr/>
              </a:pPr>
              <a:t>‹#›</a:t>
            </a:fld>
            <a:endParaRPr lang="en-US"/>
          </a:p>
        </p:txBody>
      </p:sp>
    </p:spTree>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25750B0-9F55-4468-8CD3-1029FD233EFD}" type="slidenum">
              <a:rPr lang="en-US"/>
              <a:pPr>
                <a:defRPr/>
              </a:pPr>
              <a:t>‹#›</a:t>
            </a:fld>
            <a:endParaRPr lang="en-US"/>
          </a:p>
        </p:txBody>
      </p:sp>
    </p:spTree>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1DE24EC-9076-428A-BDFD-D9B9081A83B9}" type="slidenum">
              <a:rPr lang="en-US"/>
              <a:pPr>
                <a:defRPr/>
              </a:pPr>
              <a:t>‹#›</a:t>
            </a:fld>
            <a:endParaRPr lang="en-US"/>
          </a:p>
        </p:txBody>
      </p:sp>
    </p:spTree>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3421410-53A1-49CB-830A-05383B5460B9}" type="slidenum">
              <a:rPr lang="en-US"/>
              <a:pPr>
                <a:defRPr/>
              </a:pPr>
              <a:t>‹#›</a:t>
            </a:fld>
            <a:endParaRPr lang="en-US"/>
          </a:p>
        </p:txBody>
      </p:sp>
    </p:spTree>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72FB55F-81BB-42A8-BC3A-B3B93AC38FF8}" type="slidenum">
              <a:rPr lang="en-US"/>
              <a:pPr>
                <a:defRPr/>
              </a:pPr>
              <a:t>‹#›</a:t>
            </a:fld>
            <a:endParaRPr lang="en-US"/>
          </a:p>
        </p:txBody>
      </p:sp>
    </p:spTree>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7BBDCBA-9B5A-4F09-A1D7-7071D928CCF5}" type="slidenum">
              <a:rPr lang="en-US"/>
              <a:pPr>
                <a:defRPr/>
              </a:pPr>
              <a:t>‹#›</a:t>
            </a:fld>
            <a:endParaRPr lang="en-US"/>
          </a:p>
        </p:txBody>
      </p:sp>
    </p:spTree>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FED1736-0A5A-440C-A411-0FB43CFB00A2}" type="slidenum">
              <a:rPr lang="en-US"/>
              <a:pPr>
                <a:defRPr/>
              </a:pPr>
              <a:t>‹#›</a:t>
            </a:fld>
            <a:endParaRPr lang="en-US"/>
          </a:p>
        </p:txBody>
      </p:sp>
    </p:spTree>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D4E70EA-D7DA-47F9-AA87-1C77BB2FFB88}"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6BA6B6-6B32-457D-A609-F4655343DAF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B5E2ED2-8D2D-4760-A4EE-A61ED022D1BE}" type="slidenum">
              <a:rPr lang="en-US"/>
              <a:pPr>
                <a:defRPr/>
              </a:pPr>
              <a:t>‹#›</a:t>
            </a:fld>
            <a:endParaRPr lang="en-US"/>
          </a:p>
        </p:txBody>
      </p:sp>
    </p:spTree>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760EBE6-14E7-40A8-B34F-4F9ACC1B3820}" type="slidenum">
              <a:rPr lang="en-US"/>
              <a:pPr>
                <a:defRPr/>
              </a:pPr>
              <a:t>‹#›</a:t>
            </a:fld>
            <a:endParaRPr lang="en-US"/>
          </a:p>
        </p:txBody>
      </p:sp>
    </p:spTree>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FA79816-03DF-4C33-B747-D38CD94319A8}" type="slidenum">
              <a:rPr lang="en-US"/>
              <a:pPr>
                <a:defRPr/>
              </a:pPr>
              <a:t>‹#›</a:t>
            </a:fld>
            <a:endParaRPr lang="en-US"/>
          </a:p>
        </p:txBody>
      </p:sp>
    </p:spTree>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CBDFA83-A8F9-4FCC-B782-675FB08024D2}" type="slidenum">
              <a:rPr lang="en-US"/>
              <a:pPr>
                <a:defRPr/>
              </a:pPr>
              <a:t>‹#›</a:t>
            </a:fld>
            <a:endParaRPr lang="en-US"/>
          </a:p>
        </p:txBody>
      </p:sp>
    </p:spTree>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5AA93EA-F2F0-4D6B-923C-EFC1174F7C15}" type="slidenum">
              <a:rPr lang="en-US"/>
              <a:pPr>
                <a:defRPr/>
              </a:pPr>
              <a:t>‹#›</a:t>
            </a:fld>
            <a:endParaRPr lang="en-US"/>
          </a:p>
        </p:txBody>
      </p:sp>
    </p:spTree>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E855B0B-7168-41A1-89EB-4D7B9DA9ADCC}" type="slidenum">
              <a:rPr lang="en-US"/>
              <a:pPr>
                <a:defRPr/>
              </a:pPr>
              <a:t>‹#›</a:t>
            </a:fld>
            <a:endParaRPr lang="en-US"/>
          </a:p>
        </p:txBody>
      </p:sp>
    </p:spTree>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ECBAB3E-03F9-4CFA-A205-A5041D59683B}" type="slidenum">
              <a:rPr lang="en-US"/>
              <a:pPr>
                <a:defRPr/>
              </a:pPr>
              <a:t>‹#›</a:t>
            </a:fld>
            <a:endParaRPr lang="en-US"/>
          </a:p>
        </p:txBody>
      </p:sp>
    </p:spTree>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8B5BF86-8902-4DC9-AA38-835039B19237}" type="slidenum">
              <a:rPr lang="en-US"/>
              <a:pPr>
                <a:defRPr/>
              </a:pPr>
              <a:t>‹#›</a:t>
            </a:fld>
            <a:endParaRPr lang="en-US"/>
          </a:p>
        </p:txBody>
      </p:sp>
    </p:spTree>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3F3E815-BC5E-4CD7-A11C-BF0A9F04D556}" type="slidenum">
              <a:rPr lang="en-US"/>
              <a:pPr>
                <a:defRPr/>
              </a:pPr>
              <a:t>‹#›</a:t>
            </a:fld>
            <a:endParaRPr lang="en-US"/>
          </a:p>
        </p:txBody>
      </p:sp>
    </p:spTree>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FC44862-ADBE-46AF-AC56-4E87BEF17ABC}" type="slidenum">
              <a:rPr lang="en-US"/>
              <a:pPr>
                <a:defRPr/>
              </a:pPr>
              <a:t>‹#›</a:t>
            </a:fld>
            <a:endParaRPr lang="en-US"/>
          </a:p>
        </p:txBody>
      </p:sp>
    </p:spTree>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C3AB9D2-D771-4F44-BB07-8EB5B717285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F2DF8A20-9648-4D78-BA1E-90752534DC3F}"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22399E9-36B2-445B-89F6-EB33239B8489}" type="slidenum">
              <a:rPr lang="en-US"/>
              <a:pPr>
                <a:defRPr/>
              </a:pPr>
              <a:t>‹#›</a:t>
            </a:fld>
            <a:endParaRPr lang="en-US"/>
          </a:p>
        </p:txBody>
      </p:sp>
    </p:spTree>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34C4865-D2E3-4625-BB98-AB0EDA9EB9BB}" type="slidenum">
              <a:rPr lang="en-US"/>
              <a:pPr>
                <a:defRPr/>
              </a:pPr>
              <a:t>‹#›</a:t>
            </a:fld>
            <a:endParaRPr lang="en-US"/>
          </a:p>
        </p:txBody>
      </p:sp>
    </p:spTree>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D5C1E3B-5291-493E-B2CD-6AEAEEE2BA06}" type="slidenum">
              <a:rPr lang="en-US"/>
              <a:pPr>
                <a:defRPr/>
              </a:pPr>
              <a:t>‹#›</a:t>
            </a:fld>
            <a:endParaRPr lang="en-US"/>
          </a:p>
        </p:txBody>
      </p:sp>
    </p:spTree>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382EF08-4E08-49CE-8642-E6ADBCA78EB8}" type="slidenum">
              <a:rPr lang="en-US"/>
              <a:pPr>
                <a:defRPr/>
              </a:pPr>
              <a:t>‹#›</a:t>
            </a:fld>
            <a:endParaRPr lang="en-US"/>
          </a:p>
        </p:txBody>
      </p:sp>
    </p:spTree>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C7AB10-B7C5-4C4E-8367-83112967F452}" type="slidenum">
              <a:rPr lang="en-US"/>
              <a:pPr>
                <a:defRPr/>
              </a:pPr>
              <a:t>‹#›</a:t>
            </a:fld>
            <a:endParaRPr lang="en-US"/>
          </a:p>
        </p:txBody>
      </p:sp>
    </p:spTree>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D9FAD50-CEED-47FF-9EF3-EE0062443813}" type="slidenum">
              <a:rPr lang="en-US"/>
              <a:pPr>
                <a:defRPr/>
              </a:pPr>
              <a:t>‹#›</a:t>
            </a:fld>
            <a:endParaRPr lang="en-US"/>
          </a:p>
        </p:txBody>
      </p:sp>
    </p:spTree>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647A364-0486-4DB9-AF30-99D19946CA43}" type="slidenum">
              <a:rPr lang="en-US"/>
              <a:pPr>
                <a:defRPr/>
              </a:pPr>
              <a:t>‹#›</a:t>
            </a:fld>
            <a:endParaRPr lang="en-US"/>
          </a:p>
        </p:txBody>
      </p:sp>
    </p:spTree>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EF86613-A767-4E5F-BC39-DEDFCE313C85}" type="slidenum">
              <a:rPr lang="en-US"/>
              <a:pPr>
                <a:defRPr/>
              </a:pPr>
              <a:t>‹#›</a:t>
            </a:fld>
            <a:endParaRPr lang="en-US"/>
          </a:p>
        </p:txBody>
      </p:sp>
    </p:spTree>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FBB039F-12E2-419E-9176-0E4A6FD3121F}" type="slidenum">
              <a:rPr lang="en-US"/>
              <a:pPr>
                <a:defRPr/>
              </a:pPr>
              <a:t>‹#›</a:t>
            </a:fld>
            <a:endParaRPr lang="en-US"/>
          </a:p>
        </p:txBody>
      </p:sp>
    </p:spTree>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328DAC2-83B7-47CE-8D0E-89BBB71FFBF0}" type="slidenum">
              <a:rPr lang="en-US"/>
              <a:pPr>
                <a:defRPr/>
              </a:pPr>
              <a:t>‹#›</a:t>
            </a:fld>
            <a:endParaRPr lang="en-US"/>
          </a:p>
        </p:txBody>
      </p:sp>
    </p:spTree>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D5CBA4C-3936-4E4D-80C2-171B7910FB51}"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68059E08-EC15-480E-883C-D4A321700063}"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6BADAAF5-4A28-4041-A45C-756A75507A77}" type="slidenum">
              <a:rPr lang="en-US"/>
              <a:pPr>
                <a:defRPr/>
              </a:pPr>
              <a:t>‹#›</a:t>
            </a:fld>
            <a:endParaRPr lang="en-US"/>
          </a:p>
        </p:txBody>
      </p:sp>
    </p:spTree>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2793857-D041-406F-837E-1963F4B7E0BB}" type="slidenum">
              <a:rPr lang="en-US"/>
              <a:pPr>
                <a:defRPr/>
              </a:pPr>
              <a:t>‹#›</a:t>
            </a:fld>
            <a:endParaRPr lang="en-US"/>
          </a:p>
        </p:txBody>
      </p:sp>
    </p:spTree>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10F60B3-3401-4488-A462-4A7A5D6DB190}" type="slidenum">
              <a:rPr lang="en-US"/>
              <a:pPr>
                <a:defRPr/>
              </a:pPr>
              <a:t>‹#›</a:t>
            </a:fld>
            <a:endParaRPr lang="en-US"/>
          </a:p>
        </p:txBody>
      </p:sp>
    </p:spTree>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11790C6-7576-4273-9DD4-27FCDD24B959}" type="slidenum">
              <a:rPr lang="en-US"/>
              <a:pPr>
                <a:defRPr/>
              </a:pPr>
              <a:t>‹#›</a:t>
            </a:fld>
            <a:endParaRPr lang="en-US"/>
          </a:p>
        </p:txBody>
      </p:sp>
    </p:spTree>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44C1033-ECB3-49A4-BC70-2F8BFF5940CB}" type="slidenum">
              <a:rPr lang="en-US"/>
              <a:pPr>
                <a:defRPr/>
              </a:pPr>
              <a:t>‹#›</a:t>
            </a:fld>
            <a:endParaRPr lang="en-US"/>
          </a:p>
        </p:txBody>
      </p:sp>
    </p:spTree>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9F0AADC-51C5-4F41-9D78-A6C593A43755}" type="slidenum">
              <a:rPr lang="en-US"/>
              <a:pPr>
                <a:defRPr/>
              </a:pPr>
              <a:t>‹#›</a:t>
            </a:fld>
            <a:endParaRPr lang="en-US"/>
          </a:p>
        </p:txBody>
      </p:sp>
    </p:spTree>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3494288-12E4-4916-910D-3AC307F411CB}" type="slidenum">
              <a:rPr lang="en-US"/>
              <a:pPr>
                <a:defRPr/>
              </a:pPr>
              <a:t>‹#›</a:t>
            </a:fld>
            <a:endParaRPr lang="en-US"/>
          </a:p>
        </p:txBody>
      </p:sp>
    </p:spTree>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p:nvPicPr>
        <p:blipFill>
          <a:blip r:embed="rId3"/>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0"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6" name="Footer Placeholder 4"/>
          <p:cNvSpPr>
            <a:spLocks noGrp="1"/>
          </p:cNvSpPr>
          <p:nvPr>
            <p:ph type="ftr" sz="quarter" idx="10"/>
          </p:nvPr>
        </p:nvSpPr>
        <p:spPr/>
        <p:txBody>
          <a:bodyPr/>
          <a:lstStyle>
            <a:lvl1pPr algn="r">
              <a:defRPr/>
            </a:lvl1pPr>
          </a:lstStyle>
          <a:p>
            <a:pPr>
              <a:defRPr/>
            </a:pPr>
            <a:r>
              <a:rPr lang="en-US"/>
              <a:t>© 2011 - TIGC</a:t>
            </a:r>
            <a:endParaRPr lang="en-US" dirty="0"/>
          </a:p>
        </p:txBody>
      </p:sp>
    </p:spTree>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99778" name="Picture 2" descr="C:\Users\Manon\Desktop\Picture1.jp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cxnSp>
        <p:nvCxnSpPr>
          <p:cNvPr id="4" name="Straight Connector 3"/>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p:nvPicPr>
        <p:blipFill>
          <a:blip r:embed="rId3"/>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0"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6" name="Footer Placeholder 4"/>
          <p:cNvSpPr>
            <a:spLocks noGrp="1"/>
          </p:cNvSpPr>
          <p:nvPr>
            <p:ph type="ftr" sz="quarter" idx="10"/>
          </p:nvPr>
        </p:nvSpPr>
        <p:spPr/>
        <p:txBody>
          <a:bodyPr/>
          <a:lstStyle>
            <a:lvl1pPr algn="r">
              <a:defRPr/>
            </a:lvl1pPr>
          </a:lstStyle>
          <a:p>
            <a:pPr>
              <a:defRPr/>
            </a:pPr>
            <a:r>
              <a:rPr lang="en-US"/>
              <a:t>© 2011 - TIGC</a:t>
            </a:r>
            <a:endParaRPr lang="en-US" dirty="0"/>
          </a:p>
        </p:txBody>
      </p:sp>
    </p:spTree>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25C4E32-C737-4CB9-B4BF-DF2C55E02D4A}"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6B6D04F-16DB-4AF0-8676-D95BB607D3B0}"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5FE4539F-94A7-4199-95A7-59BFE65D9855}"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DAF132-6EDA-460F-BE37-45B4860C1F38}"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984DF354-DE2A-4617-8886-11F16914807C}"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D2A5DF-B738-43BA-BEC7-9EE666921F8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35D9BFC-515D-40B6-AFDC-F7D6B0306894}"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E62E6B-745B-493D-833E-B4CD6698A90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61A266C-4915-4445-88F7-C2677A464B8D}"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275CE10-FBB1-4386-9E80-DD3254F4F04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DD4F559-70AA-467D-B734-B837108B898B}"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2B06443-91A1-4B8B-81E5-B195A5BB772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E22A2DF-F21C-40ED-A0C4-5B7CDEF47E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P:\CCS_PPT\ppt\cover.jpg" TargetMode="Externa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7.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6" Type="http://schemas.openxmlformats.org/officeDocument/2006/relationships/image" Target="file:///P:\PPT\header.jpg" TargetMode="Externa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8.jpe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file:///P:\PPT\leaf.jpg"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7.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file:///P:\PPT\header.jpg" TargetMode="Externa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8.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file:///P:\PPT\leaf.jpg" TargetMode="Externa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0.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3.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5.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jpe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file:///P:\CCS_PPT\ppt\cover.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file:///P:\CCS_PPT\ppt\cover.jpg" TargetMode="Externa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7.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6" Type="http://schemas.openxmlformats.org/officeDocument/2006/relationships/image" Target="file:///P:\PPT\header.jpg" TargetMode="Externa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8.jpe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file:///P:\PPT\leaf.jpg" TargetMode="Externa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9.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10.jpe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10.jpe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0.jpe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10.jpe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10.jpe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file:///P:\PPT\header.jpg"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file:///P:\PPT\leaf.jpg" TargetMode="Externa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10.jpe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0.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0.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0.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0.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0.jpe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10.jpe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0.jpe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0.jpe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0.jpe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0.jpe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10.jpe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10.jpe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10.jpe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image" Target="../media/image10.jpeg"/><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image" Target="../media/image10.jpeg"/><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image" Target="../media/image10.jpeg"/><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13" Type="http://schemas.openxmlformats.org/officeDocument/2006/relationships/image" Target="../media/image10.jpeg"/><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14.jpe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image" Target="../media/image7.jpeg"/><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6" Type="http://schemas.openxmlformats.org/officeDocument/2006/relationships/image" Target="file:///P:\PPT\header.jpg" TargetMode="Externa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5" Type="http://schemas.openxmlformats.org/officeDocument/2006/relationships/image" Target="../media/image8.jpeg"/><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 Id="rId14" Type="http://schemas.openxmlformats.org/officeDocument/2006/relationships/image" Target="file:///P:\PPT\leaf.jpg"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image" Target="../media/image1.jpeg"/><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5" Type="http://schemas.openxmlformats.org/officeDocument/2006/relationships/image" Target="../media/image2.jpeg"/><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 Id="rId14" Type="http://schemas.openxmlformats.org/officeDocument/2006/relationships/image" Target="file:///P:\CCS_PPT\ppt\cover.jpg" TargetMode="Externa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13" Type="http://schemas.openxmlformats.org/officeDocument/2006/relationships/image" Target="../media/image7.jpeg"/><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6" Type="http://schemas.openxmlformats.org/officeDocument/2006/relationships/image" Target="file:///P:\PPT\header.jpg" TargetMode="External"/><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5" Type="http://schemas.openxmlformats.org/officeDocument/2006/relationships/image" Target="../media/image8.jpeg"/><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 Id="rId14" Type="http://schemas.openxmlformats.org/officeDocument/2006/relationships/image" Target="file:///P:\PPT\leaf.jpg" TargetMode="Externa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image" Target="../media/image13.png"/><Relationship Id="rId3" Type="http://schemas.openxmlformats.org/officeDocument/2006/relationships/slideLayout" Target="../slideLayouts/slideLayout784.xml"/><Relationship Id="rId7" Type="http://schemas.openxmlformats.org/officeDocument/2006/relationships/slideLayout" Target="../slideLayouts/slideLayout788.xml"/><Relationship Id="rId12" Type="http://schemas.openxmlformats.org/officeDocument/2006/relationships/theme" Target="../theme/theme72.xml"/><Relationship Id="rId2" Type="http://schemas.openxmlformats.org/officeDocument/2006/relationships/slideLayout" Target="../slideLayouts/slideLayout783.xml"/><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0" Type="http://schemas.openxmlformats.org/officeDocument/2006/relationships/slideLayout" Target="../slideLayouts/slideLayout791.xml"/><Relationship Id="rId4" Type="http://schemas.openxmlformats.org/officeDocument/2006/relationships/slideLayout" Target="../slideLayouts/slideLayout785.xml"/><Relationship Id="rId9" Type="http://schemas.openxmlformats.org/officeDocument/2006/relationships/slideLayout" Target="../slideLayouts/slideLayout790.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image" Target="../media/image10.jpeg"/><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theme" Target="../theme/theme73.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10.jpe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74.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10.jpe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75.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image" Target="../media/image10.jpeg"/><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theme" Target="../theme/theme76.xml"/><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4.xml"/><Relationship Id="rId13" Type="http://schemas.openxmlformats.org/officeDocument/2006/relationships/image" Target="../media/image10.jpeg"/><Relationship Id="rId3" Type="http://schemas.openxmlformats.org/officeDocument/2006/relationships/slideLayout" Target="../slideLayouts/slideLayout839.xml"/><Relationship Id="rId7" Type="http://schemas.openxmlformats.org/officeDocument/2006/relationships/slideLayout" Target="../slideLayouts/slideLayout843.xml"/><Relationship Id="rId12" Type="http://schemas.openxmlformats.org/officeDocument/2006/relationships/theme" Target="../theme/theme77.xml"/><Relationship Id="rId2" Type="http://schemas.openxmlformats.org/officeDocument/2006/relationships/slideLayout" Target="../slideLayouts/slideLayout838.xml"/><Relationship Id="rId1" Type="http://schemas.openxmlformats.org/officeDocument/2006/relationships/slideLayout" Target="../slideLayouts/slideLayout837.xml"/><Relationship Id="rId6" Type="http://schemas.openxmlformats.org/officeDocument/2006/relationships/slideLayout" Target="../slideLayouts/slideLayout842.xml"/><Relationship Id="rId11" Type="http://schemas.openxmlformats.org/officeDocument/2006/relationships/slideLayout" Target="../slideLayouts/slideLayout847.xml"/><Relationship Id="rId5" Type="http://schemas.openxmlformats.org/officeDocument/2006/relationships/slideLayout" Target="../slideLayouts/slideLayout841.xml"/><Relationship Id="rId10" Type="http://schemas.openxmlformats.org/officeDocument/2006/relationships/slideLayout" Target="../slideLayouts/slideLayout846.xml"/><Relationship Id="rId4" Type="http://schemas.openxmlformats.org/officeDocument/2006/relationships/slideLayout" Target="../slideLayouts/slideLayout840.xml"/><Relationship Id="rId9" Type="http://schemas.openxmlformats.org/officeDocument/2006/relationships/slideLayout" Target="../slideLayouts/slideLayout845.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5.xml"/><Relationship Id="rId13" Type="http://schemas.openxmlformats.org/officeDocument/2006/relationships/image" Target="../media/image10.jpeg"/><Relationship Id="rId3" Type="http://schemas.openxmlformats.org/officeDocument/2006/relationships/slideLayout" Target="../slideLayouts/slideLayout850.xml"/><Relationship Id="rId7" Type="http://schemas.openxmlformats.org/officeDocument/2006/relationships/slideLayout" Target="../slideLayouts/slideLayout854.xml"/><Relationship Id="rId12" Type="http://schemas.openxmlformats.org/officeDocument/2006/relationships/theme" Target="../theme/theme78.xml"/><Relationship Id="rId2" Type="http://schemas.openxmlformats.org/officeDocument/2006/relationships/slideLayout" Target="../slideLayouts/slideLayout849.xml"/><Relationship Id="rId1" Type="http://schemas.openxmlformats.org/officeDocument/2006/relationships/slideLayout" Target="../slideLayouts/slideLayout848.xml"/><Relationship Id="rId6" Type="http://schemas.openxmlformats.org/officeDocument/2006/relationships/slideLayout" Target="../slideLayouts/slideLayout853.xml"/><Relationship Id="rId11" Type="http://schemas.openxmlformats.org/officeDocument/2006/relationships/slideLayout" Target="../slideLayouts/slideLayout858.xml"/><Relationship Id="rId5" Type="http://schemas.openxmlformats.org/officeDocument/2006/relationships/slideLayout" Target="../slideLayouts/slideLayout852.xml"/><Relationship Id="rId10" Type="http://schemas.openxmlformats.org/officeDocument/2006/relationships/slideLayout" Target="../slideLayouts/slideLayout857.xml"/><Relationship Id="rId4" Type="http://schemas.openxmlformats.org/officeDocument/2006/relationships/slideLayout" Target="../slideLayouts/slideLayout851.xml"/><Relationship Id="rId9" Type="http://schemas.openxmlformats.org/officeDocument/2006/relationships/slideLayout" Target="../slideLayouts/slideLayout856.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6.xml"/><Relationship Id="rId13" Type="http://schemas.openxmlformats.org/officeDocument/2006/relationships/image" Target="../media/image10.jpeg"/><Relationship Id="rId3" Type="http://schemas.openxmlformats.org/officeDocument/2006/relationships/slideLayout" Target="../slideLayouts/slideLayout861.xml"/><Relationship Id="rId7" Type="http://schemas.openxmlformats.org/officeDocument/2006/relationships/slideLayout" Target="../slideLayouts/slideLayout865.xml"/><Relationship Id="rId12" Type="http://schemas.openxmlformats.org/officeDocument/2006/relationships/theme" Target="../theme/theme79.xml"/><Relationship Id="rId2" Type="http://schemas.openxmlformats.org/officeDocument/2006/relationships/slideLayout" Target="../slideLayouts/slideLayout860.xml"/><Relationship Id="rId1" Type="http://schemas.openxmlformats.org/officeDocument/2006/relationships/slideLayout" Target="../slideLayouts/slideLayout859.xml"/><Relationship Id="rId6" Type="http://schemas.openxmlformats.org/officeDocument/2006/relationships/slideLayout" Target="../slideLayouts/slideLayout864.xml"/><Relationship Id="rId11" Type="http://schemas.openxmlformats.org/officeDocument/2006/relationships/slideLayout" Target="../slideLayouts/slideLayout869.xml"/><Relationship Id="rId5" Type="http://schemas.openxmlformats.org/officeDocument/2006/relationships/slideLayout" Target="../slideLayouts/slideLayout863.xml"/><Relationship Id="rId10" Type="http://schemas.openxmlformats.org/officeDocument/2006/relationships/slideLayout" Target="../slideLayouts/slideLayout868.xml"/><Relationship Id="rId4" Type="http://schemas.openxmlformats.org/officeDocument/2006/relationships/slideLayout" Target="../slideLayouts/slideLayout862.xml"/><Relationship Id="rId9" Type="http://schemas.openxmlformats.org/officeDocument/2006/relationships/slideLayout" Target="../slideLayouts/slideLayout8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7.xml"/><Relationship Id="rId13" Type="http://schemas.openxmlformats.org/officeDocument/2006/relationships/image" Target="../media/image10.jpeg"/><Relationship Id="rId3" Type="http://schemas.openxmlformats.org/officeDocument/2006/relationships/slideLayout" Target="../slideLayouts/slideLayout872.xml"/><Relationship Id="rId7" Type="http://schemas.openxmlformats.org/officeDocument/2006/relationships/slideLayout" Target="../slideLayouts/slideLayout876.xml"/><Relationship Id="rId12" Type="http://schemas.openxmlformats.org/officeDocument/2006/relationships/theme" Target="../theme/theme80.xml"/><Relationship Id="rId2" Type="http://schemas.openxmlformats.org/officeDocument/2006/relationships/slideLayout" Target="../slideLayouts/slideLayout871.xml"/><Relationship Id="rId1" Type="http://schemas.openxmlformats.org/officeDocument/2006/relationships/slideLayout" Target="../slideLayouts/slideLayout870.xml"/><Relationship Id="rId6" Type="http://schemas.openxmlformats.org/officeDocument/2006/relationships/slideLayout" Target="../slideLayouts/slideLayout875.xml"/><Relationship Id="rId11" Type="http://schemas.openxmlformats.org/officeDocument/2006/relationships/slideLayout" Target="../slideLayouts/slideLayout880.xml"/><Relationship Id="rId5" Type="http://schemas.openxmlformats.org/officeDocument/2006/relationships/slideLayout" Target="../slideLayouts/slideLayout874.xml"/><Relationship Id="rId10" Type="http://schemas.openxmlformats.org/officeDocument/2006/relationships/slideLayout" Target="../slideLayouts/slideLayout879.xml"/><Relationship Id="rId4" Type="http://schemas.openxmlformats.org/officeDocument/2006/relationships/slideLayout" Target="../slideLayouts/slideLayout873.xml"/><Relationship Id="rId9" Type="http://schemas.openxmlformats.org/officeDocument/2006/relationships/slideLayout" Target="../slideLayouts/slideLayout878.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8.xml"/><Relationship Id="rId13" Type="http://schemas.openxmlformats.org/officeDocument/2006/relationships/image" Target="../media/image10.jpeg"/><Relationship Id="rId3" Type="http://schemas.openxmlformats.org/officeDocument/2006/relationships/slideLayout" Target="../slideLayouts/slideLayout883.xml"/><Relationship Id="rId7" Type="http://schemas.openxmlformats.org/officeDocument/2006/relationships/slideLayout" Target="../slideLayouts/slideLayout887.xml"/><Relationship Id="rId12" Type="http://schemas.openxmlformats.org/officeDocument/2006/relationships/theme" Target="../theme/theme81.xml"/><Relationship Id="rId2" Type="http://schemas.openxmlformats.org/officeDocument/2006/relationships/slideLayout" Target="../slideLayouts/slideLayout882.xml"/><Relationship Id="rId1" Type="http://schemas.openxmlformats.org/officeDocument/2006/relationships/slideLayout" Target="../slideLayouts/slideLayout881.xml"/><Relationship Id="rId6" Type="http://schemas.openxmlformats.org/officeDocument/2006/relationships/slideLayout" Target="../slideLayouts/slideLayout886.xml"/><Relationship Id="rId11" Type="http://schemas.openxmlformats.org/officeDocument/2006/relationships/slideLayout" Target="../slideLayouts/slideLayout891.xml"/><Relationship Id="rId5" Type="http://schemas.openxmlformats.org/officeDocument/2006/relationships/slideLayout" Target="../slideLayouts/slideLayout885.xml"/><Relationship Id="rId10" Type="http://schemas.openxmlformats.org/officeDocument/2006/relationships/slideLayout" Target="../slideLayouts/slideLayout890.xml"/><Relationship Id="rId4" Type="http://schemas.openxmlformats.org/officeDocument/2006/relationships/slideLayout" Target="../slideLayouts/slideLayout884.xml"/><Relationship Id="rId9" Type="http://schemas.openxmlformats.org/officeDocument/2006/relationships/slideLayout" Target="../slideLayouts/slideLayout889.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99.xml"/><Relationship Id="rId13" Type="http://schemas.openxmlformats.org/officeDocument/2006/relationships/image" Target="../media/image10.jpeg"/><Relationship Id="rId3" Type="http://schemas.openxmlformats.org/officeDocument/2006/relationships/slideLayout" Target="../slideLayouts/slideLayout894.xml"/><Relationship Id="rId7" Type="http://schemas.openxmlformats.org/officeDocument/2006/relationships/slideLayout" Target="../slideLayouts/slideLayout898.xml"/><Relationship Id="rId12" Type="http://schemas.openxmlformats.org/officeDocument/2006/relationships/theme" Target="../theme/theme82.xml"/><Relationship Id="rId2" Type="http://schemas.openxmlformats.org/officeDocument/2006/relationships/slideLayout" Target="../slideLayouts/slideLayout893.xml"/><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slideLayout" Target="../slideLayouts/slideLayout902.xml"/><Relationship Id="rId5" Type="http://schemas.openxmlformats.org/officeDocument/2006/relationships/slideLayout" Target="../slideLayouts/slideLayout896.xml"/><Relationship Id="rId10" Type="http://schemas.openxmlformats.org/officeDocument/2006/relationships/slideLayout" Target="../slideLayouts/slideLayout901.xml"/><Relationship Id="rId4" Type="http://schemas.openxmlformats.org/officeDocument/2006/relationships/slideLayout" Target="../slideLayouts/slideLayout895.xml"/><Relationship Id="rId9" Type="http://schemas.openxmlformats.org/officeDocument/2006/relationships/slideLayout" Target="../slideLayouts/slideLayout900.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10.xml"/><Relationship Id="rId13" Type="http://schemas.openxmlformats.org/officeDocument/2006/relationships/image" Target="../media/image10.jpeg"/><Relationship Id="rId3" Type="http://schemas.openxmlformats.org/officeDocument/2006/relationships/slideLayout" Target="../slideLayouts/slideLayout905.xml"/><Relationship Id="rId7" Type="http://schemas.openxmlformats.org/officeDocument/2006/relationships/slideLayout" Target="../slideLayouts/slideLayout909.xml"/><Relationship Id="rId12" Type="http://schemas.openxmlformats.org/officeDocument/2006/relationships/theme" Target="../theme/theme83.xml"/><Relationship Id="rId2" Type="http://schemas.openxmlformats.org/officeDocument/2006/relationships/slideLayout" Target="../slideLayouts/slideLayout904.xml"/><Relationship Id="rId1" Type="http://schemas.openxmlformats.org/officeDocument/2006/relationships/slideLayout" Target="../slideLayouts/slideLayout903.xml"/><Relationship Id="rId6" Type="http://schemas.openxmlformats.org/officeDocument/2006/relationships/slideLayout" Target="../slideLayouts/slideLayout908.xml"/><Relationship Id="rId11" Type="http://schemas.openxmlformats.org/officeDocument/2006/relationships/slideLayout" Target="../slideLayouts/slideLayout913.xml"/><Relationship Id="rId5" Type="http://schemas.openxmlformats.org/officeDocument/2006/relationships/slideLayout" Target="../slideLayouts/slideLayout907.xml"/><Relationship Id="rId10" Type="http://schemas.openxmlformats.org/officeDocument/2006/relationships/slideLayout" Target="../slideLayouts/slideLayout912.xml"/><Relationship Id="rId4" Type="http://schemas.openxmlformats.org/officeDocument/2006/relationships/slideLayout" Target="../slideLayouts/slideLayout906.xml"/><Relationship Id="rId9" Type="http://schemas.openxmlformats.org/officeDocument/2006/relationships/slideLayout" Target="../slideLayouts/slideLayout911.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21.xml"/><Relationship Id="rId13" Type="http://schemas.openxmlformats.org/officeDocument/2006/relationships/image" Target="../media/image10.jpeg"/><Relationship Id="rId3" Type="http://schemas.openxmlformats.org/officeDocument/2006/relationships/slideLayout" Target="../slideLayouts/slideLayout916.xml"/><Relationship Id="rId7" Type="http://schemas.openxmlformats.org/officeDocument/2006/relationships/slideLayout" Target="../slideLayouts/slideLayout920.xml"/><Relationship Id="rId12" Type="http://schemas.openxmlformats.org/officeDocument/2006/relationships/theme" Target="../theme/theme84.xml"/><Relationship Id="rId2" Type="http://schemas.openxmlformats.org/officeDocument/2006/relationships/slideLayout" Target="../slideLayouts/slideLayout915.xml"/><Relationship Id="rId1" Type="http://schemas.openxmlformats.org/officeDocument/2006/relationships/slideLayout" Target="../slideLayouts/slideLayout914.xml"/><Relationship Id="rId6" Type="http://schemas.openxmlformats.org/officeDocument/2006/relationships/slideLayout" Target="../slideLayouts/slideLayout919.xml"/><Relationship Id="rId11" Type="http://schemas.openxmlformats.org/officeDocument/2006/relationships/slideLayout" Target="../slideLayouts/slideLayout924.xml"/><Relationship Id="rId5" Type="http://schemas.openxmlformats.org/officeDocument/2006/relationships/slideLayout" Target="../slideLayouts/slideLayout918.xml"/><Relationship Id="rId10" Type="http://schemas.openxmlformats.org/officeDocument/2006/relationships/slideLayout" Target="../slideLayouts/slideLayout923.xml"/><Relationship Id="rId4" Type="http://schemas.openxmlformats.org/officeDocument/2006/relationships/slideLayout" Target="../slideLayouts/slideLayout917.xml"/><Relationship Id="rId9" Type="http://schemas.openxmlformats.org/officeDocument/2006/relationships/slideLayout" Target="../slideLayouts/slideLayout922.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32.xml"/><Relationship Id="rId13" Type="http://schemas.openxmlformats.org/officeDocument/2006/relationships/image" Target="../media/image10.jpeg"/><Relationship Id="rId3" Type="http://schemas.openxmlformats.org/officeDocument/2006/relationships/slideLayout" Target="../slideLayouts/slideLayout927.xml"/><Relationship Id="rId7" Type="http://schemas.openxmlformats.org/officeDocument/2006/relationships/slideLayout" Target="../slideLayouts/slideLayout931.xml"/><Relationship Id="rId12" Type="http://schemas.openxmlformats.org/officeDocument/2006/relationships/theme" Target="../theme/theme85.xml"/><Relationship Id="rId2" Type="http://schemas.openxmlformats.org/officeDocument/2006/relationships/slideLayout" Target="../slideLayouts/slideLayout926.xml"/><Relationship Id="rId1" Type="http://schemas.openxmlformats.org/officeDocument/2006/relationships/slideLayout" Target="../slideLayouts/slideLayout925.xml"/><Relationship Id="rId6" Type="http://schemas.openxmlformats.org/officeDocument/2006/relationships/slideLayout" Target="../slideLayouts/slideLayout930.xml"/><Relationship Id="rId11" Type="http://schemas.openxmlformats.org/officeDocument/2006/relationships/slideLayout" Target="../slideLayouts/slideLayout935.xml"/><Relationship Id="rId5" Type="http://schemas.openxmlformats.org/officeDocument/2006/relationships/slideLayout" Target="../slideLayouts/slideLayout929.xml"/><Relationship Id="rId10" Type="http://schemas.openxmlformats.org/officeDocument/2006/relationships/slideLayout" Target="../slideLayouts/slideLayout934.xml"/><Relationship Id="rId4" Type="http://schemas.openxmlformats.org/officeDocument/2006/relationships/slideLayout" Target="../slideLayouts/slideLayout928.xml"/><Relationship Id="rId9" Type="http://schemas.openxmlformats.org/officeDocument/2006/relationships/slideLayout" Target="../slideLayouts/slideLayout933.xml"/></Relationships>
</file>

<file path=ppt/slideMasters/_rels/slideMaster86.xml.rels><?xml version="1.0" encoding="UTF-8" standalone="yes"?>
<Relationships xmlns="http://schemas.openxmlformats.org/package/2006/relationships"><Relationship Id="rId3" Type="http://schemas.openxmlformats.org/officeDocument/2006/relationships/slideLayout" Target="../slideLayouts/slideLayout938.xml"/><Relationship Id="rId2" Type="http://schemas.openxmlformats.org/officeDocument/2006/relationships/slideLayout" Target="../slideLayouts/slideLayout937.xml"/><Relationship Id="rId1" Type="http://schemas.openxmlformats.org/officeDocument/2006/relationships/slideLayout" Target="../slideLayouts/slideLayout936.xml"/><Relationship Id="rId4" Type="http://schemas.openxmlformats.org/officeDocument/2006/relationships/theme" Target="../theme/theme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3075"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3076"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3077"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3078"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cxnSp>
        <p:nvCxnSpPr>
          <p:cNvPr id="7" name="Straight Connector 6"/>
          <p:cNvCxnSpPr/>
          <p:nvPr/>
        </p:nvCxnSpPr>
        <p:spPr>
          <a:xfrm rot="10800000" flipV="1">
            <a:off x="0"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080" name="Picture 7" descr="tigclogo300-2.gif"/>
          <p:cNvPicPr>
            <a:picLocks noChangeAspect="1"/>
          </p:cNvPicPr>
          <p:nvPr/>
        </p:nvPicPr>
        <p:blipFill>
          <a:blip r:embed="rId16"/>
          <a:srcRect/>
          <a:stretch>
            <a:fillRect/>
          </a:stretch>
        </p:blipFill>
        <p:spPr bwMode="auto">
          <a:xfrm>
            <a:off x="3230563" y="681038"/>
            <a:ext cx="2701925" cy="2557462"/>
          </a:xfrm>
          <a:prstGeom prst="rect">
            <a:avLst/>
          </a:prstGeom>
          <a:noFill/>
          <a:ln w="9525">
            <a:noFill/>
            <a:miter lim="800000"/>
            <a:headEnd/>
            <a:tailEnd/>
          </a:ln>
        </p:spPr>
      </p:pic>
      <p:cxnSp>
        <p:nvCxnSpPr>
          <p:cNvPr id="2" name="Straight Connector 8"/>
          <p:cNvCxnSpPr/>
          <p:nvPr/>
        </p:nvCxnSpPr>
        <p:spPr>
          <a:xfrm rot="10800000" flipV="1">
            <a:off x="6022975"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0334" r:id="rId1"/>
    <p:sldLayoutId id="2147490335" r:id="rId2"/>
    <p:sldLayoutId id="2147490336" r:id="rId3"/>
    <p:sldLayoutId id="2147490337" r:id="rId4"/>
    <p:sldLayoutId id="2147490338" r:id="rId5"/>
    <p:sldLayoutId id="2147490339" r:id="rId6"/>
    <p:sldLayoutId id="2147490340" r:id="rId7"/>
    <p:sldLayoutId id="2147490341" r:id="rId8"/>
    <p:sldLayoutId id="2147490342" r:id="rId9"/>
    <p:sldLayoutId id="2147490343" r:id="rId10"/>
    <p:sldLayoutId id="2147490344"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229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229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8867A3DB-6581-47C1-8704-3DE6311B24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33" r:id="rId1"/>
    <p:sldLayoutId id="2147490434" r:id="rId2"/>
    <p:sldLayoutId id="2147490435" r:id="rId3"/>
    <p:sldLayoutId id="2147490436" r:id="rId4"/>
    <p:sldLayoutId id="2147490437" r:id="rId5"/>
    <p:sldLayoutId id="2147490438" r:id="rId6"/>
    <p:sldLayoutId id="2147490439" r:id="rId7"/>
    <p:sldLayoutId id="2147490440" r:id="rId8"/>
    <p:sldLayoutId id="2147490441" r:id="rId9"/>
    <p:sldLayoutId id="2147490442" r:id="rId10"/>
    <p:sldLayoutId id="214749044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331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331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D4FD54B9-9250-4A53-8813-8D4BC07C96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44" r:id="rId1"/>
    <p:sldLayoutId id="2147490445" r:id="rId2"/>
    <p:sldLayoutId id="2147490446" r:id="rId3"/>
    <p:sldLayoutId id="2147490447" r:id="rId4"/>
    <p:sldLayoutId id="2147490448" r:id="rId5"/>
    <p:sldLayoutId id="2147490449" r:id="rId6"/>
    <p:sldLayoutId id="2147490450" r:id="rId7"/>
    <p:sldLayoutId id="2147490451" r:id="rId8"/>
    <p:sldLayoutId id="2147490452" r:id="rId9"/>
    <p:sldLayoutId id="2147490453" r:id="rId10"/>
    <p:sldLayoutId id="214749045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14338" name="Picture 2" descr="TASC-Global-Slide"/>
          <p:cNvPicPr preferRelativeResize="0">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14339"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14340"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90455" r:id="rId1"/>
    <p:sldLayoutId id="2147490456" r:id="rId2"/>
    <p:sldLayoutId id="2147490457" r:id="rId3"/>
    <p:sldLayoutId id="2147490458" r:id="rId4"/>
    <p:sldLayoutId id="2147490459" r:id="rId5"/>
    <p:sldLayoutId id="2147490460" r:id="rId6"/>
    <p:sldLayoutId id="2147490461" r:id="rId7"/>
    <p:sldLayoutId id="2147490462" r:id="rId8"/>
    <p:sldLayoutId id="2147490463" r:id="rId9"/>
    <p:sldLayoutId id="2147490464" r:id="rId10"/>
    <p:sldLayoutId id="2147490465"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0179"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5364"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5365"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1CB9B964-9316-46C2-8A1D-0872A9AC7771}"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5367"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0466" r:id="rId1"/>
    <p:sldLayoutId id="2147490467" r:id="rId2"/>
    <p:sldLayoutId id="2147490468" r:id="rId3"/>
    <p:sldLayoutId id="2147490469" r:id="rId4"/>
    <p:sldLayoutId id="2147490470" r:id="rId5"/>
    <p:sldLayoutId id="2147490471" r:id="rId6"/>
    <p:sldLayoutId id="2147490472" r:id="rId7"/>
    <p:sldLayoutId id="2147490473" r:id="rId8"/>
    <p:sldLayoutId id="2147490474" r:id="rId9"/>
    <p:sldLayoutId id="2147490475" r:id="rId10"/>
    <p:sldLayoutId id="2147490476"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1203"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6388"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6389"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EE506786-9527-4534-8D39-171A50EA106F}"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6391"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0477" r:id="rId1"/>
    <p:sldLayoutId id="2147490478" r:id="rId2"/>
    <p:sldLayoutId id="2147490479" r:id="rId3"/>
    <p:sldLayoutId id="2147490480" r:id="rId4"/>
    <p:sldLayoutId id="2147490481" r:id="rId5"/>
    <p:sldLayoutId id="2147490482" r:id="rId6"/>
    <p:sldLayoutId id="2147490483" r:id="rId7"/>
    <p:sldLayoutId id="2147490484" r:id="rId8"/>
    <p:sldLayoutId id="2147490485" r:id="rId9"/>
    <p:sldLayoutId id="2147490486" r:id="rId10"/>
    <p:sldLayoutId id="2147490487"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0004C"/>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7411"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52228"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defTabSz="914400" eaLnBrk="0" hangingPunct="0">
              <a:defRPr/>
            </a:pPr>
            <a:endParaRPr lang="en-GB" sz="1400">
              <a:solidFill>
                <a:srgbClr val="939905"/>
              </a:solidFill>
            </a:endParaRPr>
          </a:p>
        </p:txBody>
      </p:sp>
      <p:pic>
        <p:nvPicPr>
          <p:cNvPr id="17413" name="Picture 96" descr="PLATO_LOGO"/>
          <p:cNvPicPr>
            <a:picLocks noChangeAspect="1" noChangeArrowheads="1"/>
          </p:cNvPicPr>
          <p:nvPr/>
        </p:nvPicPr>
        <p:blipFill>
          <a:blip r:embed="rId13"/>
          <a:srcRect/>
          <a:stretch>
            <a:fillRect/>
          </a:stretch>
        </p:blipFill>
        <p:spPr bwMode="auto">
          <a:xfrm>
            <a:off x="7677150" y="6350"/>
            <a:ext cx="1454150" cy="501650"/>
          </a:xfrm>
          <a:prstGeom prst="rect">
            <a:avLst/>
          </a:prstGeom>
          <a:noFill/>
          <a:ln w="9525">
            <a:noFill/>
            <a:miter lim="800000"/>
            <a:headEnd/>
            <a:tailEnd/>
          </a:ln>
        </p:spPr>
      </p:pic>
      <p:sp>
        <p:nvSpPr>
          <p:cNvPr id="52230" name="Text Box 98"/>
          <p:cNvSpPr txBox="1">
            <a:spLocks noChangeArrowheads="1"/>
          </p:cNvSpPr>
          <p:nvPr/>
        </p:nvSpPr>
        <p:spPr bwMode="auto">
          <a:xfrm>
            <a:off x="7369175" y="450850"/>
            <a:ext cx="1592263" cy="366713"/>
          </a:xfrm>
          <a:prstGeom prst="rect">
            <a:avLst/>
          </a:prstGeom>
          <a:noFill/>
          <a:ln w="9525" algn="ctr">
            <a:noFill/>
            <a:miter lim="800000"/>
            <a:headEnd/>
            <a:tailEnd/>
          </a:ln>
        </p:spPr>
        <p:txBody>
          <a:bodyPr>
            <a:spAutoFit/>
          </a:bodyPr>
          <a:lstStyle/>
          <a:p>
            <a:pPr algn="ctr" defTabSz="914400">
              <a:spcBef>
                <a:spcPct val="50000"/>
              </a:spcBef>
              <a:defRPr/>
            </a:pPr>
            <a:r>
              <a:rPr lang="en-GB" b="1">
                <a:solidFill>
                  <a:srgbClr val="FFFFFF"/>
                </a:solidFill>
              </a:rPr>
              <a:t>STEMI</a:t>
            </a:r>
          </a:p>
        </p:txBody>
      </p:sp>
    </p:spTree>
  </p:cSld>
  <p:clrMap bg1="lt1" tx1="dk1" bg2="lt2" tx2="dk2" accent1="accent1" accent2="accent2" accent3="accent3" accent4="accent4" accent5="accent5" accent6="accent6" hlink="hlink" folHlink="folHlink"/>
  <p:sldLayoutIdLst>
    <p:sldLayoutId id="2147490488" r:id="rId1"/>
    <p:sldLayoutId id="2147490489" r:id="rId2"/>
    <p:sldLayoutId id="2147490490" r:id="rId3"/>
    <p:sldLayoutId id="2147490491" r:id="rId4"/>
    <p:sldLayoutId id="2147490492" r:id="rId5"/>
    <p:sldLayoutId id="2147490493" r:id="rId6"/>
    <p:sldLayoutId id="2147490494" r:id="rId7"/>
    <p:sldLayoutId id="2147490495" r:id="rId8"/>
    <p:sldLayoutId id="2147490496" r:id="rId9"/>
    <p:sldLayoutId id="2147490497" r:id="rId10"/>
    <p:sldLayoutId id="2147490498"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sz="2800">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843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843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3"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8691DF15-A222-43D1-934B-A560F7EF74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99" r:id="rId1"/>
    <p:sldLayoutId id="2147490500" r:id="rId2"/>
    <p:sldLayoutId id="2147490501" r:id="rId3"/>
    <p:sldLayoutId id="2147490502" r:id="rId4"/>
    <p:sldLayoutId id="2147490503" r:id="rId5"/>
    <p:sldLayoutId id="2147490504" r:id="rId6"/>
    <p:sldLayoutId id="2147490505" r:id="rId7"/>
    <p:sldLayoutId id="2147490506" r:id="rId8"/>
    <p:sldLayoutId id="2147490507" r:id="rId9"/>
    <p:sldLayoutId id="2147490508" r:id="rId10"/>
    <p:sldLayoutId id="214749050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762C2C43-AF2F-4E49-AA71-A0573842ABE4}"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75F4888-7912-4E65-96F6-3B895A8056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510" r:id="rId1"/>
    <p:sldLayoutId id="2147490511" r:id="rId2"/>
    <p:sldLayoutId id="2147490512" r:id="rId3"/>
    <p:sldLayoutId id="2147490513" r:id="rId4"/>
    <p:sldLayoutId id="2147490514" r:id="rId5"/>
    <p:sldLayoutId id="2147490515" r:id="rId6"/>
    <p:sldLayoutId id="2147490516" r:id="rId7"/>
    <p:sldLayoutId id="2147490517" r:id="rId8"/>
    <p:sldLayoutId id="2147490518" r:id="rId9"/>
    <p:sldLayoutId id="2147490519" r:id="rId10"/>
    <p:sldLayoutId id="214749052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pic>
        <p:nvPicPr>
          <p:cNvPr id="20482" name="Picture 71" descr="PLATO_LOGO"/>
          <p:cNvPicPr>
            <a:picLocks noChangeAspect="1" noChangeArrowheads="1"/>
          </p:cNvPicPr>
          <p:nvPr/>
        </p:nvPicPr>
        <p:blipFill>
          <a:blip r:embed="rId13"/>
          <a:srcRect/>
          <a:stretch>
            <a:fillRect/>
          </a:stretch>
        </p:blipFill>
        <p:spPr bwMode="auto">
          <a:xfrm>
            <a:off x="1246188" y="2239963"/>
            <a:ext cx="3038475" cy="1047750"/>
          </a:xfrm>
          <a:prstGeom prst="rect">
            <a:avLst/>
          </a:prstGeom>
          <a:noFill/>
          <a:ln w="9525">
            <a:noFill/>
            <a:miter lim="800000"/>
            <a:headEnd/>
            <a:tailEnd/>
          </a:ln>
        </p:spPr>
      </p:pic>
      <p:pic>
        <p:nvPicPr>
          <p:cNvPr id="20483" name="Picture 72" descr="UCR-logo"/>
          <p:cNvPicPr>
            <a:picLocks noChangeAspect="1" noChangeArrowheads="1"/>
          </p:cNvPicPr>
          <p:nvPr/>
        </p:nvPicPr>
        <p:blipFill>
          <a:blip r:embed="rId14"/>
          <a:srcRect/>
          <a:stretch>
            <a:fillRect/>
          </a:stretch>
        </p:blipFill>
        <p:spPr bwMode="auto">
          <a:xfrm>
            <a:off x="8145463" y="6162675"/>
            <a:ext cx="877887" cy="587375"/>
          </a:xfrm>
          <a:prstGeom prst="rect">
            <a:avLst/>
          </a:prstGeom>
          <a:noFill/>
          <a:ln w="9525">
            <a:noFill/>
            <a:miter lim="800000"/>
            <a:headEnd/>
            <a:tailEnd/>
          </a:ln>
        </p:spPr>
      </p:pic>
      <p:pic>
        <p:nvPicPr>
          <p:cNvPr id="20484" name="Picture 73" descr="d_DCRI_rgb"/>
          <p:cNvPicPr>
            <a:picLocks noChangeAspect="1" noChangeArrowheads="1"/>
          </p:cNvPicPr>
          <p:nvPr/>
        </p:nvPicPr>
        <p:blipFill>
          <a:blip r:embed="rId15"/>
          <a:srcRect/>
          <a:stretch>
            <a:fillRect/>
          </a:stretch>
        </p:blipFill>
        <p:spPr bwMode="auto">
          <a:xfrm>
            <a:off x="119063" y="6567488"/>
            <a:ext cx="2203450" cy="182562"/>
          </a:xfrm>
          <a:prstGeom prst="rect">
            <a:avLst/>
          </a:prstGeom>
          <a:noFill/>
          <a:ln w="9525">
            <a:noFill/>
            <a:miter lim="800000"/>
            <a:headEnd/>
            <a:tailEnd/>
          </a:ln>
        </p:spPr>
      </p:pic>
      <p:sp>
        <p:nvSpPr>
          <p:cNvPr id="20485"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0486"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0521" r:id="rId1"/>
    <p:sldLayoutId id="2147490522" r:id="rId2"/>
    <p:sldLayoutId id="2147490523" r:id="rId3"/>
    <p:sldLayoutId id="2147490524" r:id="rId4"/>
    <p:sldLayoutId id="2147490525" r:id="rId5"/>
    <p:sldLayoutId id="2147490526" r:id="rId6"/>
    <p:sldLayoutId id="2147490527" r:id="rId7"/>
    <p:sldLayoutId id="2147490528" r:id="rId8"/>
    <p:sldLayoutId id="2147490529" r:id="rId9"/>
    <p:sldLayoutId id="2147490530" r:id="rId10"/>
    <p:sldLayoutId id="2147490531"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21507"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21508"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21509"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1510"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0532" r:id="rId1"/>
    <p:sldLayoutId id="2147490533" r:id="rId2"/>
    <p:sldLayoutId id="2147490534" r:id="rId3"/>
    <p:sldLayoutId id="2147490535" r:id="rId4"/>
    <p:sldLayoutId id="2147490536" r:id="rId5"/>
    <p:sldLayoutId id="2147490537" r:id="rId6"/>
    <p:sldLayoutId id="2147490538" r:id="rId7"/>
    <p:sldLayoutId id="2147490539" r:id="rId8"/>
    <p:sldLayoutId id="2147490540" r:id="rId9"/>
    <p:sldLayoutId id="2147490541" r:id="rId10"/>
    <p:sldLayoutId id="2147490542"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4099"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4100"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4101"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102"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0345" r:id="rId1"/>
    <p:sldLayoutId id="2147490346" r:id="rId2"/>
    <p:sldLayoutId id="2147490347" r:id="rId3"/>
    <p:sldLayoutId id="2147490348" r:id="rId4"/>
    <p:sldLayoutId id="2147490349" r:id="rId5"/>
    <p:sldLayoutId id="2147490350" r:id="rId6"/>
    <p:sldLayoutId id="2147490351" r:id="rId7"/>
    <p:sldLayoutId id="2147490352" r:id="rId8"/>
    <p:sldLayoutId id="2147490353" r:id="rId9"/>
    <p:sldLayoutId id="2147490354" r:id="rId10"/>
    <p:sldLayoutId id="2147490355"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22531"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100625B7-5891-4088-8DD6-E1F84354A76B}"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22533"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22536"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2537"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0DB5E0DE-7398-42AE-9ACB-4D2E4824F62D}"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0E36F006-C683-48FB-8C19-098FDC40923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0543" r:id="rId1"/>
    <p:sldLayoutId id="2147490544" r:id="rId2"/>
    <p:sldLayoutId id="2147490545" r:id="rId3"/>
    <p:sldLayoutId id="2147490546" r:id="rId4"/>
    <p:sldLayoutId id="2147490547" r:id="rId5"/>
    <p:sldLayoutId id="2147490548" r:id="rId6"/>
    <p:sldLayoutId id="2147490549" r:id="rId7"/>
    <p:sldLayoutId id="2147490550" r:id="rId8"/>
    <p:sldLayoutId id="2147490551" r:id="rId9"/>
    <p:sldLayoutId id="2147490552" r:id="rId10"/>
    <p:sldLayoutId id="2147490553"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0"/>
            <a:ext cx="1085850" cy="6854825"/>
            <a:chOff x="0" y="0"/>
            <a:chExt cx="684" cy="4318"/>
          </a:xfrm>
        </p:grpSpPr>
        <p:sp>
          <p:nvSpPr>
            <p:cNvPr id="47"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3568" name="Group 4"/>
            <p:cNvGrpSpPr>
              <a:grpSpLocks/>
            </p:cNvGrpSpPr>
            <p:nvPr/>
          </p:nvGrpSpPr>
          <p:grpSpPr bwMode="auto">
            <a:xfrm>
              <a:off x="48" y="103"/>
              <a:ext cx="96" cy="4126"/>
              <a:chOff x="48" y="103"/>
              <a:chExt cx="96" cy="4126"/>
            </a:xfrm>
          </p:grpSpPr>
          <p:sp>
            <p:nvSpPr>
              <p:cNvPr id="5837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4" name="Rectangle 6"/>
              <p:cNvSpPr>
                <a:spLocks noChangeArrowheads="1"/>
              </p:cNvSpPr>
              <p:nvPr/>
            </p:nvSpPr>
            <p:spPr bwMode="auto">
              <a:xfrm>
                <a:off x="48" y="1250"/>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6" name="Rectangle 8"/>
              <p:cNvSpPr>
                <a:spLocks noChangeArrowheads="1"/>
              </p:cNvSpPr>
              <p:nvPr/>
            </p:nvSpPr>
            <p:spPr bwMode="auto">
              <a:xfrm>
                <a:off x="48" y="1538"/>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8" name="Rectangle 10"/>
              <p:cNvSpPr>
                <a:spLocks noChangeArrowheads="1"/>
              </p:cNvSpPr>
              <p:nvPr/>
            </p:nvSpPr>
            <p:spPr bwMode="auto">
              <a:xfrm>
                <a:off x="48" y="182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0" name="Rectangle 12"/>
              <p:cNvSpPr>
                <a:spLocks noChangeArrowheads="1"/>
              </p:cNvSpPr>
              <p:nvPr/>
            </p:nvSpPr>
            <p:spPr bwMode="auto">
              <a:xfrm>
                <a:off x="48" y="2116"/>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2" name="Rectangle 14"/>
              <p:cNvSpPr>
                <a:spLocks noChangeArrowheads="1"/>
              </p:cNvSpPr>
              <p:nvPr/>
            </p:nvSpPr>
            <p:spPr bwMode="auto">
              <a:xfrm>
                <a:off x="48" y="2404"/>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3" name="Rectangle 15"/>
              <p:cNvSpPr>
                <a:spLocks noChangeArrowheads="1"/>
              </p:cNvSpPr>
              <p:nvPr/>
            </p:nvSpPr>
            <p:spPr bwMode="auto">
              <a:xfrm>
                <a:off x="48" y="2549"/>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4" name="Rectangle 16"/>
              <p:cNvSpPr>
                <a:spLocks noChangeArrowheads="1"/>
              </p:cNvSpPr>
              <p:nvPr/>
            </p:nvSpPr>
            <p:spPr bwMode="auto">
              <a:xfrm>
                <a:off x="48" y="2691"/>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6" name="Rectangle 18"/>
              <p:cNvSpPr>
                <a:spLocks noChangeArrowheads="1"/>
              </p:cNvSpPr>
              <p:nvPr/>
            </p:nvSpPr>
            <p:spPr bwMode="auto">
              <a:xfrm>
                <a:off x="48" y="2979"/>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0" name="Rectangle 22"/>
              <p:cNvSpPr>
                <a:spLocks noChangeArrowheads="1"/>
              </p:cNvSpPr>
              <p:nvPr/>
            </p:nvSpPr>
            <p:spPr bwMode="auto">
              <a:xfrm>
                <a:off x="48" y="3557"/>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4" name="Rectangle 26"/>
              <p:cNvSpPr>
                <a:spLocks noChangeArrowheads="1"/>
              </p:cNvSpPr>
              <p:nvPr/>
            </p:nvSpPr>
            <p:spPr bwMode="auto">
              <a:xfrm>
                <a:off x="48" y="4134"/>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5" name="Rectangle 27"/>
              <p:cNvSpPr>
                <a:spLocks noChangeArrowheads="1"/>
              </p:cNvSpPr>
              <p:nvPr/>
            </p:nvSpPr>
            <p:spPr bwMode="auto">
              <a:xfrm>
                <a:off x="48" y="103"/>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9" name="Rectangle 31"/>
              <p:cNvSpPr>
                <a:spLocks noChangeArrowheads="1"/>
              </p:cNvSpPr>
              <p:nvPr/>
            </p:nvSpPr>
            <p:spPr bwMode="auto">
              <a:xfrm>
                <a:off x="48" y="678"/>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40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40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58402" name="Freeform 39"/>
          <p:cNvSpPr>
            <a:spLocks/>
          </p:cNvSpPr>
          <p:nvPr/>
        </p:nvSpPr>
        <p:spPr bwMode="auto">
          <a:xfrm>
            <a:off x="419100" y="62230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8403" name="Freeform 40"/>
          <p:cNvSpPr>
            <a:spLocks/>
          </p:cNvSpPr>
          <p:nvPr/>
        </p:nvSpPr>
        <p:spPr bwMode="auto">
          <a:xfrm>
            <a:off x="417513" y="6219825"/>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8404" name="Freeform 41"/>
          <p:cNvSpPr>
            <a:spLocks/>
          </p:cNvSpPr>
          <p:nvPr/>
        </p:nvSpPr>
        <p:spPr bwMode="auto">
          <a:xfrm>
            <a:off x="174625" y="6091238"/>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58405" name="Freeform 42"/>
          <p:cNvSpPr>
            <a:spLocks/>
          </p:cNvSpPr>
          <p:nvPr/>
        </p:nvSpPr>
        <p:spPr bwMode="auto">
          <a:xfrm>
            <a:off x="192088" y="6208713"/>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58406" name="Freeform 43"/>
          <p:cNvSpPr>
            <a:spLocks/>
          </p:cNvSpPr>
          <p:nvPr/>
        </p:nvSpPr>
        <p:spPr bwMode="auto">
          <a:xfrm>
            <a:off x="396875" y="62230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58407" name="Freeform 44"/>
          <p:cNvSpPr>
            <a:spLocks/>
          </p:cNvSpPr>
          <p:nvPr/>
        </p:nvSpPr>
        <p:spPr bwMode="auto">
          <a:xfrm>
            <a:off x="638175" y="6200775"/>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58408" name="Freeform 45"/>
          <p:cNvSpPr>
            <a:spLocks/>
          </p:cNvSpPr>
          <p:nvPr/>
        </p:nvSpPr>
        <p:spPr bwMode="auto">
          <a:xfrm>
            <a:off x="855663" y="62118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356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356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5" name="Rectangle 36"/>
          <p:cNvSpPr>
            <a:spLocks noGrp="1" noChangeArrowheads="1"/>
          </p:cNvSpPr>
          <p:nvPr>
            <p:ph type="dt" sz="quarter"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86" name="Rectangle 37"/>
          <p:cNvSpPr>
            <a:spLocks noGrp="1" noChangeArrowheads="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87" name="Rectangle 38"/>
          <p:cNvSpPr>
            <a:spLocks noGrp="1" noChangeArrowheads="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F42E159D-C13C-4F31-9793-89DEC9CA85F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554" r:id="rId1"/>
    <p:sldLayoutId id="2147490555" r:id="rId2"/>
    <p:sldLayoutId id="2147490556" r:id="rId3"/>
    <p:sldLayoutId id="2147490557" r:id="rId4"/>
    <p:sldLayoutId id="2147490558" r:id="rId5"/>
    <p:sldLayoutId id="2147490559" r:id="rId6"/>
    <p:sldLayoutId id="2147490560" r:id="rId7"/>
    <p:sldLayoutId id="2147490561" r:id="rId8"/>
    <p:sldLayoutId id="2147490562" r:id="rId9"/>
    <p:sldLayoutId id="2147490563" r:id="rId10"/>
    <p:sldLayoutId id="2147490564"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4592" name="Group 4"/>
            <p:cNvGrpSpPr>
              <a:grpSpLocks/>
            </p:cNvGrpSpPr>
            <p:nvPr/>
          </p:nvGrpSpPr>
          <p:grpSpPr bwMode="auto">
            <a:xfrm>
              <a:off x="48" y="102"/>
              <a:ext cx="96" cy="4128"/>
              <a:chOff x="48" y="102"/>
              <a:chExt cx="96" cy="4128"/>
            </a:xfrm>
          </p:grpSpPr>
          <p:sp>
            <p:nvSpPr>
              <p:cNvPr id="5939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39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39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5942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942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942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5942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5943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5943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5943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458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458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8F7DD977-D6B0-4CB1-87CE-766A9B92E93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565" r:id="rId1"/>
    <p:sldLayoutId id="2147490566" r:id="rId2"/>
    <p:sldLayoutId id="2147490567" r:id="rId3"/>
    <p:sldLayoutId id="2147490568" r:id="rId4"/>
    <p:sldLayoutId id="2147490569" r:id="rId5"/>
    <p:sldLayoutId id="2147490570" r:id="rId6"/>
    <p:sldLayoutId id="2147490571" r:id="rId7"/>
    <p:sldLayoutId id="2147490572" r:id="rId8"/>
    <p:sldLayoutId id="2147490573" r:id="rId9"/>
    <p:sldLayoutId id="2147490574" r:id="rId10"/>
    <p:sldLayoutId id="2147490575"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5616" name="Group 4"/>
            <p:cNvGrpSpPr>
              <a:grpSpLocks/>
            </p:cNvGrpSpPr>
            <p:nvPr/>
          </p:nvGrpSpPr>
          <p:grpSpPr bwMode="auto">
            <a:xfrm>
              <a:off x="48" y="102"/>
              <a:ext cx="96" cy="4128"/>
              <a:chOff x="48" y="102"/>
              <a:chExt cx="96" cy="4128"/>
            </a:xfrm>
          </p:grpSpPr>
          <p:sp>
            <p:nvSpPr>
              <p:cNvPr id="60421"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2"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3"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4"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5"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6"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7"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8"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9"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0"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1"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2"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3"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4"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5"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6"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7"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8"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9"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0"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1"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2"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3"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4"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5"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6"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7"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8"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9"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0450"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0451"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0452"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0453"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0454"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0455"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0456"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5610"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561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F1533126-99E3-47FF-8569-B4018C3361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576" r:id="rId1"/>
    <p:sldLayoutId id="2147490577" r:id="rId2"/>
    <p:sldLayoutId id="2147490578" r:id="rId3"/>
    <p:sldLayoutId id="2147490579" r:id="rId4"/>
    <p:sldLayoutId id="2147490580" r:id="rId5"/>
    <p:sldLayoutId id="2147490581" r:id="rId6"/>
    <p:sldLayoutId id="2147490582" r:id="rId7"/>
    <p:sldLayoutId id="2147490583" r:id="rId8"/>
    <p:sldLayoutId id="2147490584" r:id="rId9"/>
    <p:sldLayoutId id="2147490585" r:id="rId10"/>
    <p:sldLayoutId id="2147490586"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6640" name="Group 4"/>
            <p:cNvGrpSpPr>
              <a:grpSpLocks/>
            </p:cNvGrpSpPr>
            <p:nvPr/>
          </p:nvGrpSpPr>
          <p:grpSpPr bwMode="auto">
            <a:xfrm>
              <a:off x="48" y="102"/>
              <a:ext cx="96" cy="4128"/>
              <a:chOff x="48" y="102"/>
              <a:chExt cx="96" cy="4128"/>
            </a:xfrm>
          </p:grpSpPr>
          <p:sp>
            <p:nvSpPr>
              <p:cNvPr id="61445"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6"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7"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8"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9"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0"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1"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2"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3"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4"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5"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6"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7"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8"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9"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0"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1"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2"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3"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4"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5"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6"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7"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8"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9"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0"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1"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2"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3"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1474"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1475"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1476"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1477"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1478"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1479"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1480"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663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663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2A007BFE-FF06-42F1-8E65-38187708F4C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587" r:id="rId1"/>
    <p:sldLayoutId id="2147490588" r:id="rId2"/>
    <p:sldLayoutId id="2147490589" r:id="rId3"/>
    <p:sldLayoutId id="2147490590" r:id="rId4"/>
    <p:sldLayoutId id="2147490591" r:id="rId5"/>
    <p:sldLayoutId id="2147490592" r:id="rId6"/>
    <p:sldLayoutId id="2147490593" r:id="rId7"/>
    <p:sldLayoutId id="2147490594" r:id="rId8"/>
    <p:sldLayoutId id="2147490595" r:id="rId9"/>
    <p:sldLayoutId id="2147490596" r:id="rId10"/>
    <p:sldLayoutId id="2147490597"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7664" name="Group 4"/>
            <p:cNvGrpSpPr>
              <a:grpSpLocks/>
            </p:cNvGrpSpPr>
            <p:nvPr/>
          </p:nvGrpSpPr>
          <p:grpSpPr bwMode="auto">
            <a:xfrm>
              <a:off x="48" y="102"/>
              <a:ext cx="96" cy="4128"/>
              <a:chOff x="48" y="102"/>
              <a:chExt cx="96" cy="4128"/>
            </a:xfrm>
          </p:grpSpPr>
          <p:sp>
            <p:nvSpPr>
              <p:cNvPr id="62469"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0"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1"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2"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3"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4"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5"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6"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7"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8"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9"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0"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1"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2"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3"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4"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5"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6"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7"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8"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9"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0"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1"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2"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3"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4"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5"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6"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7"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2498"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2499"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2500"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2501"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2502"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2503"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2504"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765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765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6"/>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7"/>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8"/>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C0E1EA64-1076-44EC-ABD3-A4DCF65E328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598" r:id="rId1"/>
    <p:sldLayoutId id="2147490599" r:id="rId2"/>
    <p:sldLayoutId id="2147490600" r:id="rId3"/>
    <p:sldLayoutId id="2147490601" r:id="rId4"/>
    <p:sldLayoutId id="2147490602" r:id="rId5"/>
    <p:sldLayoutId id="2147490603" r:id="rId6"/>
    <p:sldLayoutId id="2147490604" r:id="rId7"/>
    <p:sldLayoutId id="2147490605" r:id="rId8"/>
    <p:sldLayoutId id="2147490606" r:id="rId9"/>
    <p:sldLayoutId id="2147490607" r:id="rId10"/>
    <p:sldLayoutId id="2147490608"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8688" name="Group 4"/>
            <p:cNvGrpSpPr>
              <a:grpSpLocks/>
            </p:cNvGrpSpPr>
            <p:nvPr/>
          </p:nvGrpSpPr>
          <p:grpSpPr bwMode="auto">
            <a:xfrm>
              <a:off x="48" y="102"/>
              <a:ext cx="96" cy="4128"/>
              <a:chOff x="48" y="102"/>
              <a:chExt cx="96" cy="4128"/>
            </a:xfrm>
          </p:grpSpPr>
          <p:sp>
            <p:nvSpPr>
              <p:cNvPr id="6349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2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2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3522"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3523"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3524"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3525"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3526"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3527"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3528"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868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868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2"/>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3"/>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4"/>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7552FA25-6637-473D-9B4C-5DC4A5EB5E8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09" r:id="rId1"/>
    <p:sldLayoutId id="2147490610" r:id="rId2"/>
    <p:sldLayoutId id="2147490611" r:id="rId3"/>
    <p:sldLayoutId id="2147490612" r:id="rId4"/>
    <p:sldLayoutId id="2147490613" r:id="rId5"/>
    <p:sldLayoutId id="2147490614" r:id="rId6"/>
    <p:sldLayoutId id="2147490615" r:id="rId7"/>
    <p:sldLayoutId id="2147490616" r:id="rId8"/>
    <p:sldLayoutId id="2147490617" r:id="rId9"/>
    <p:sldLayoutId id="2147490618" r:id="rId10"/>
    <p:sldLayoutId id="2147490619"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9712" name="Group 4"/>
            <p:cNvGrpSpPr>
              <a:grpSpLocks/>
            </p:cNvGrpSpPr>
            <p:nvPr/>
          </p:nvGrpSpPr>
          <p:grpSpPr bwMode="auto">
            <a:xfrm>
              <a:off x="48" y="102"/>
              <a:ext cx="96" cy="4128"/>
              <a:chOff x="48" y="102"/>
              <a:chExt cx="96" cy="4128"/>
            </a:xfrm>
          </p:grpSpPr>
          <p:sp>
            <p:nvSpPr>
              <p:cNvPr id="6451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1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1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454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454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454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454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455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455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455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970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970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1"/>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2"/>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3"/>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841744F5-4C3E-41D5-8EDE-5A8513AA21F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20" r:id="rId1"/>
    <p:sldLayoutId id="2147490621" r:id="rId2"/>
    <p:sldLayoutId id="2147490622" r:id="rId3"/>
    <p:sldLayoutId id="2147490623" r:id="rId4"/>
    <p:sldLayoutId id="2147490624" r:id="rId5"/>
    <p:sldLayoutId id="2147490625" r:id="rId6"/>
    <p:sldLayoutId id="2147490626" r:id="rId7"/>
    <p:sldLayoutId id="2147490627" r:id="rId8"/>
    <p:sldLayoutId id="2147490628" r:id="rId9"/>
    <p:sldLayoutId id="2147490629" r:id="rId10"/>
    <p:sldLayoutId id="2147490630"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0736" name="Group 4"/>
            <p:cNvGrpSpPr>
              <a:grpSpLocks/>
            </p:cNvGrpSpPr>
            <p:nvPr/>
          </p:nvGrpSpPr>
          <p:grpSpPr bwMode="auto">
            <a:xfrm>
              <a:off x="48" y="102"/>
              <a:ext cx="96" cy="4128"/>
              <a:chOff x="48" y="102"/>
              <a:chExt cx="96" cy="4128"/>
            </a:xfrm>
          </p:grpSpPr>
          <p:sp>
            <p:nvSpPr>
              <p:cNvPr id="65541"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2"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3"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4"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5"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6"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7"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8"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9"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0"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1"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2"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3"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4"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5"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6"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7"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8"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9"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0"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1"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2"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3"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4"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5"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6"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7"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8"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9"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5570"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5571"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5572"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5573"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5574"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5575"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5576"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0730"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073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827F4A43-BABF-49B2-B6B4-AB43A39197C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31" r:id="rId1"/>
    <p:sldLayoutId id="2147490632" r:id="rId2"/>
    <p:sldLayoutId id="2147490633" r:id="rId3"/>
    <p:sldLayoutId id="2147490634" r:id="rId4"/>
    <p:sldLayoutId id="2147490635" r:id="rId5"/>
    <p:sldLayoutId id="2147490636" r:id="rId6"/>
    <p:sldLayoutId id="2147490637" r:id="rId7"/>
    <p:sldLayoutId id="2147490638" r:id="rId8"/>
    <p:sldLayoutId id="2147490639" r:id="rId9"/>
    <p:sldLayoutId id="2147490640" r:id="rId10"/>
    <p:sldLayoutId id="2147490641"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1760" name="Group 4"/>
            <p:cNvGrpSpPr>
              <a:grpSpLocks/>
            </p:cNvGrpSpPr>
            <p:nvPr/>
          </p:nvGrpSpPr>
          <p:grpSpPr bwMode="auto">
            <a:xfrm>
              <a:off x="48" y="102"/>
              <a:ext cx="96" cy="4128"/>
              <a:chOff x="48" y="102"/>
              <a:chExt cx="96" cy="4128"/>
            </a:xfrm>
          </p:grpSpPr>
          <p:sp>
            <p:nvSpPr>
              <p:cNvPr id="66565"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6"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7"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8"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9"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0"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1"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2"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3"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4"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5"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6"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7"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8"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9"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0"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1"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2"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3"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4"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5"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6"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7"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8"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9"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0"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1"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2"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3"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6594"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6595"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6596"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6597"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6598"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6599"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6600"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175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175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35829E89-824A-42FA-A4A2-02A7946328F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42" r:id="rId1"/>
    <p:sldLayoutId id="2147490643" r:id="rId2"/>
    <p:sldLayoutId id="2147490644" r:id="rId3"/>
    <p:sldLayoutId id="2147490645" r:id="rId4"/>
    <p:sldLayoutId id="2147490646" r:id="rId5"/>
    <p:sldLayoutId id="2147490647" r:id="rId6"/>
    <p:sldLayoutId id="2147490648" r:id="rId7"/>
    <p:sldLayoutId id="2147490649" r:id="rId8"/>
    <p:sldLayoutId id="2147490650" r:id="rId9"/>
    <p:sldLayoutId id="2147490651" r:id="rId10"/>
    <p:sldLayoutId id="2147490652"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1E7463D-FB89-473F-ACC2-C5883BB33629}"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2F847F6-574B-49C7-8595-63EF54AF7A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356" r:id="rId1"/>
    <p:sldLayoutId id="2147490357" r:id="rId2"/>
    <p:sldLayoutId id="2147490358" r:id="rId3"/>
    <p:sldLayoutId id="2147490359" r:id="rId4"/>
    <p:sldLayoutId id="2147490360" r:id="rId5"/>
    <p:sldLayoutId id="2147490361" r:id="rId6"/>
    <p:sldLayoutId id="2147490362" r:id="rId7"/>
    <p:sldLayoutId id="2147490363" r:id="rId8"/>
    <p:sldLayoutId id="2147490364" r:id="rId9"/>
    <p:sldLayoutId id="2147490365" r:id="rId10"/>
    <p:sldLayoutId id="214749036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2784" name="Group 4"/>
            <p:cNvGrpSpPr>
              <a:grpSpLocks/>
            </p:cNvGrpSpPr>
            <p:nvPr/>
          </p:nvGrpSpPr>
          <p:grpSpPr bwMode="auto">
            <a:xfrm>
              <a:off x="48" y="102"/>
              <a:ext cx="96" cy="4128"/>
              <a:chOff x="48" y="102"/>
              <a:chExt cx="96" cy="4128"/>
            </a:xfrm>
          </p:grpSpPr>
          <p:sp>
            <p:nvSpPr>
              <p:cNvPr id="67589"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0"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1"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2"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3"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4"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5"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6"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7"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8"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9"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0"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1"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2"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3"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4"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5"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6"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7"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8"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9"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0"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1"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2"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3"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4"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5"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6"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7"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7618"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7619"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7620"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7621"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7622"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7623"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7624"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277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277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34817B04-9BF8-4D8E-8C56-EF915613138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53" r:id="rId1"/>
    <p:sldLayoutId id="2147490654" r:id="rId2"/>
    <p:sldLayoutId id="2147490655" r:id="rId3"/>
    <p:sldLayoutId id="2147490656" r:id="rId4"/>
    <p:sldLayoutId id="2147490657" r:id="rId5"/>
    <p:sldLayoutId id="2147490658" r:id="rId6"/>
    <p:sldLayoutId id="2147490659" r:id="rId7"/>
    <p:sldLayoutId id="2147490660" r:id="rId8"/>
    <p:sldLayoutId id="2147490661" r:id="rId9"/>
    <p:sldLayoutId id="2147490662" r:id="rId10"/>
    <p:sldLayoutId id="2147490663"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3808" name="Group 4"/>
            <p:cNvGrpSpPr>
              <a:grpSpLocks/>
            </p:cNvGrpSpPr>
            <p:nvPr/>
          </p:nvGrpSpPr>
          <p:grpSpPr bwMode="auto">
            <a:xfrm>
              <a:off x="48" y="102"/>
              <a:ext cx="96" cy="4128"/>
              <a:chOff x="48" y="102"/>
              <a:chExt cx="96" cy="4128"/>
            </a:xfrm>
          </p:grpSpPr>
          <p:sp>
            <p:nvSpPr>
              <p:cNvPr id="6861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4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4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8642"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8643"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8644"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8645"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8646"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8647"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8648"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380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380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57E5FA4E-35F0-4E61-920E-42FB8E687E0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64" r:id="rId1"/>
    <p:sldLayoutId id="2147490665" r:id="rId2"/>
    <p:sldLayoutId id="2147490666" r:id="rId3"/>
    <p:sldLayoutId id="2147490667" r:id="rId4"/>
    <p:sldLayoutId id="2147490668" r:id="rId5"/>
    <p:sldLayoutId id="2147490669" r:id="rId6"/>
    <p:sldLayoutId id="2147490670" r:id="rId7"/>
    <p:sldLayoutId id="2147490671" r:id="rId8"/>
    <p:sldLayoutId id="2147490672" r:id="rId9"/>
    <p:sldLayoutId id="2147490673" r:id="rId10"/>
    <p:sldLayoutId id="2147490674"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4832" name="Group 4"/>
            <p:cNvGrpSpPr>
              <a:grpSpLocks/>
            </p:cNvGrpSpPr>
            <p:nvPr/>
          </p:nvGrpSpPr>
          <p:grpSpPr bwMode="auto">
            <a:xfrm>
              <a:off x="48" y="102"/>
              <a:ext cx="96" cy="4128"/>
              <a:chOff x="48" y="102"/>
              <a:chExt cx="96" cy="4128"/>
            </a:xfrm>
          </p:grpSpPr>
          <p:sp>
            <p:nvSpPr>
              <p:cNvPr id="6963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3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3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966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966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966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966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967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967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967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482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482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C723D47D-F262-4B58-A282-53D176CDB53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75" r:id="rId1"/>
    <p:sldLayoutId id="2147490676" r:id="rId2"/>
    <p:sldLayoutId id="2147490677" r:id="rId3"/>
    <p:sldLayoutId id="2147490678" r:id="rId4"/>
    <p:sldLayoutId id="2147490679" r:id="rId5"/>
    <p:sldLayoutId id="2147490680" r:id="rId6"/>
    <p:sldLayoutId id="2147490681" r:id="rId7"/>
    <p:sldLayoutId id="2147490682" r:id="rId8"/>
    <p:sldLayoutId id="2147490683" r:id="rId9"/>
    <p:sldLayoutId id="2147490684" r:id="rId10"/>
    <p:sldLayoutId id="2147490685"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58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B59DB068-71AD-4250-B7CA-CD68EAA4C85B}"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2717A87-4A5F-4D75-8B31-AD73FED079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86" r:id="rId1"/>
    <p:sldLayoutId id="2147490687" r:id="rId2"/>
    <p:sldLayoutId id="2147490688" r:id="rId3"/>
    <p:sldLayoutId id="2147490689" r:id="rId4"/>
    <p:sldLayoutId id="2147490690" r:id="rId5"/>
    <p:sldLayoutId id="2147490691" r:id="rId6"/>
    <p:sldLayoutId id="2147490692" r:id="rId7"/>
    <p:sldLayoutId id="2147490693" r:id="rId8"/>
    <p:sldLayoutId id="2147490694" r:id="rId9"/>
    <p:sldLayoutId id="2147490695" r:id="rId10"/>
    <p:sldLayoutId id="214749069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68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6E15CF55-C790-4F28-918C-B5A811F999E0}"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75E9E19-4C24-4D80-B125-8739B8EABB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97" r:id="rId1"/>
    <p:sldLayoutId id="2147490698" r:id="rId2"/>
    <p:sldLayoutId id="2147490699" r:id="rId3"/>
    <p:sldLayoutId id="2147490700" r:id="rId4"/>
    <p:sldLayoutId id="2147490701" r:id="rId5"/>
    <p:sldLayoutId id="2147490702" r:id="rId6"/>
    <p:sldLayoutId id="2147490703" r:id="rId7"/>
    <p:sldLayoutId id="2147490704" r:id="rId8"/>
    <p:sldLayoutId id="2147490705" r:id="rId9"/>
    <p:sldLayoutId id="2147490706" r:id="rId10"/>
    <p:sldLayoutId id="214749070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A5C748AF-6B97-4D54-8059-E9B6F587CCF8}"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74105E5A-71B9-4675-8D2F-7FA35EBFFF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08" r:id="rId1"/>
    <p:sldLayoutId id="2147490709" r:id="rId2"/>
    <p:sldLayoutId id="2147490710" r:id="rId3"/>
    <p:sldLayoutId id="2147490711" r:id="rId4"/>
    <p:sldLayoutId id="2147490712" r:id="rId5"/>
    <p:sldLayoutId id="2147490713" r:id="rId6"/>
    <p:sldLayoutId id="2147490714" r:id="rId7"/>
    <p:sldLayoutId id="2147490715" r:id="rId8"/>
    <p:sldLayoutId id="2147490716" r:id="rId9"/>
    <p:sldLayoutId id="2147490717" r:id="rId10"/>
    <p:sldLayoutId id="214749071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B96CB94-1BBA-4B16-9D0F-4C28D59F50B9}"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B95B71B-AA1A-4E08-A447-F6FBFE6D4C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19" r:id="rId1"/>
    <p:sldLayoutId id="2147490720" r:id="rId2"/>
    <p:sldLayoutId id="2147490721" r:id="rId3"/>
    <p:sldLayoutId id="2147490722" r:id="rId4"/>
    <p:sldLayoutId id="2147490723" r:id="rId5"/>
    <p:sldLayoutId id="2147490724" r:id="rId6"/>
    <p:sldLayoutId id="2147490725" r:id="rId7"/>
    <p:sldLayoutId id="2147490726" r:id="rId8"/>
    <p:sldLayoutId id="2147490727" r:id="rId9"/>
    <p:sldLayoutId id="2147490728" r:id="rId10"/>
    <p:sldLayoutId id="214749072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6"/>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4A8FB732-F395-410B-9209-4F9DBB103EED}" type="datetimeFigureOut">
              <a:rPr lang="en-US"/>
              <a:pPr>
                <a:defRPr/>
              </a:pPr>
              <a:t>5/5/2014</a:t>
            </a:fld>
            <a:endParaRPr lang="en-US"/>
          </a:p>
        </p:txBody>
      </p:sp>
      <p:sp>
        <p:nvSpPr>
          <p:cNvPr id="8" name="Footer Placeholder 7"/>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9F6D4487-0362-4C9C-A5E4-890C81A242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30" r:id="rId1"/>
    <p:sldLayoutId id="2147490731" r:id="rId2"/>
    <p:sldLayoutId id="2147490732" r:id="rId3"/>
    <p:sldLayoutId id="2147490733" r:id="rId4"/>
    <p:sldLayoutId id="2147490734" r:id="rId5"/>
    <p:sldLayoutId id="2147490735" r:id="rId6"/>
    <p:sldLayoutId id="2147490736" r:id="rId7"/>
    <p:sldLayoutId id="2147490737" r:id="rId8"/>
    <p:sldLayoutId id="2147490738" r:id="rId9"/>
    <p:sldLayoutId id="2147490739" r:id="rId10"/>
    <p:sldLayoutId id="214749074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23F8031F-F649-431A-A809-002D24788632}" type="datetimeFigureOut">
              <a:rPr lang="en-US"/>
              <a:pPr>
                <a:defRPr/>
              </a:pPr>
              <a:t>5/5/2014</a:t>
            </a:fld>
            <a:endParaRPr lang="en-US"/>
          </a:p>
        </p:txBody>
      </p:sp>
      <p:sp>
        <p:nvSpPr>
          <p:cNvPr id="8" name="Footer Placeholder 3"/>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E5D78172-8ADF-4B57-97CF-D71A7D9DBA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41" r:id="rId1"/>
    <p:sldLayoutId id="2147490742" r:id="rId2"/>
    <p:sldLayoutId id="2147490743" r:id="rId3"/>
    <p:sldLayoutId id="2147490744" r:id="rId4"/>
    <p:sldLayoutId id="2147490745" r:id="rId5"/>
    <p:sldLayoutId id="2147490746" r:id="rId6"/>
    <p:sldLayoutId id="2147490747" r:id="rId7"/>
    <p:sldLayoutId id="2147490748" r:id="rId8"/>
    <p:sldLayoutId id="2147490749" r:id="rId9"/>
    <p:sldLayoutId id="2147490750" r:id="rId10"/>
    <p:sldLayoutId id="214749075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78ED2406-82FD-4946-AE50-A6EC6CDE71EC}" type="datetimeFigureOut">
              <a:rPr lang="en-US"/>
              <a:pPr>
                <a:defRPr/>
              </a:pPr>
              <a:t>5/5/2014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94DB2D4B-E072-4760-9110-3A9F8D0AC4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52" r:id="rId1"/>
    <p:sldLayoutId id="2147490753" r:id="rId2"/>
    <p:sldLayoutId id="2147490754" r:id="rId3"/>
    <p:sldLayoutId id="2147490755" r:id="rId4"/>
    <p:sldLayoutId id="2147490756" r:id="rId5"/>
    <p:sldLayoutId id="2147490757" r:id="rId6"/>
    <p:sldLayoutId id="2147490758" r:id="rId7"/>
    <p:sldLayoutId id="2147490759" r:id="rId8"/>
    <p:sldLayoutId id="2147490760" r:id="rId9"/>
    <p:sldLayoutId id="2147490761" r:id="rId10"/>
    <p:sldLayoutId id="214749076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6147"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40964"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defTabSz="914400" eaLnBrk="0" hangingPunct="0">
              <a:defRPr/>
            </a:pPr>
            <a:endParaRPr lang="en-GB" sz="1400">
              <a:solidFill>
                <a:srgbClr val="939905"/>
              </a:solidFill>
            </a:endParaRPr>
          </a:p>
        </p:txBody>
      </p:sp>
      <p:pic>
        <p:nvPicPr>
          <p:cNvPr id="6149" name="Picture 90" descr="UCR-logo"/>
          <p:cNvPicPr>
            <a:picLocks noChangeAspect="1" noChangeArrowheads="1"/>
          </p:cNvPicPr>
          <p:nvPr/>
        </p:nvPicPr>
        <p:blipFill>
          <a:blip r:embed="rId13"/>
          <a:srcRect/>
          <a:stretch>
            <a:fillRect/>
          </a:stretch>
        </p:blipFill>
        <p:spPr bwMode="auto">
          <a:xfrm>
            <a:off x="8266113" y="6270625"/>
            <a:ext cx="877887" cy="587375"/>
          </a:xfrm>
          <a:prstGeom prst="rect">
            <a:avLst/>
          </a:prstGeom>
          <a:noFill/>
          <a:ln w="9525">
            <a:noFill/>
            <a:miter lim="800000"/>
            <a:headEnd/>
            <a:tailEnd/>
          </a:ln>
        </p:spPr>
      </p:pic>
      <p:pic>
        <p:nvPicPr>
          <p:cNvPr id="6150" name="Picture 91" descr="d_DCRI_rgb"/>
          <p:cNvPicPr>
            <a:picLocks noChangeAspect="1" noChangeArrowheads="1"/>
          </p:cNvPicPr>
          <p:nvPr/>
        </p:nvPicPr>
        <p:blipFill>
          <a:blip r:embed="rId14"/>
          <a:srcRect/>
          <a:stretch>
            <a:fillRect/>
          </a:stretch>
        </p:blipFill>
        <p:spPr bwMode="auto">
          <a:xfrm>
            <a:off x="119063" y="6567488"/>
            <a:ext cx="2203450" cy="182562"/>
          </a:xfrm>
          <a:prstGeom prst="rect">
            <a:avLst/>
          </a:prstGeom>
          <a:noFill/>
          <a:ln w="9525">
            <a:noFill/>
            <a:miter lim="800000"/>
            <a:headEnd/>
            <a:tailEnd/>
          </a:ln>
        </p:spPr>
      </p:pic>
      <p:pic>
        <p:nvPicPr>
          <p:cNvPr id="6151" name="Picture 96" descr="PLATO_LOGO"/>
          <p:cNvPicPr>
            <a:picLocks noChangeAspect="1" noChangeArrowheads="1"/>
          </p:cNvPicPr>
          <p:nvPr/>
        </p:nvPicPr>
        <p:blipFill>
          <a:blip r:embed="rId15"/>
          <a:srcRect/>
          <a:stretch>
            <a:fillRect/>
          </a:stretch>
        </p:blipFill>
        <p:spPr bwMode="auto">
          <a:xfrm>
            <a:off x="7459663" y="0"/>
            <a:ext cx="1684337"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367" r:id="rId1"/>
    <p:sldLayoutId id="2147490368" r:id="rId2"/>
    <p:sldLayoutId id="2147490369" r:id="rId3"/>
    <p:sldLayoutId id="2147490370" r:id="rId4"/>
    <p:sldLayoutId id="2147490371" r:id="rId5"/>
    <p:sldLayoutId id="2147490372" r:id="rId6"/>
    <p:sldLayoutId id="2147490373" r:id="rId7"/>
    <p:sldLayoutId id="2147490374" r:id="rId8"/>
    <p:sldLayoutId id="2147490375" r:id="rId9"/>
    <p:sldLayoutId id="2147490376" r:id="rId10"/>
    <p:sldLayoutId id="2147490377"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30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6AE3447D-093D-4DF9-84FC-2C14958EE7D3}"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206374C9-77EF-4B2D-A9DE-4D37037DB1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63" r:id="rId1"/>
    <p:sldLayoutId id="2147490764" r:id="rId2"/>
    <p:sldLayoutId id="2147490765" r:id="rId3"/>
    <p:sldLayoutId id="2147490766" r:id="rId4"/>
    <p:sldLayoutId id="2147490767" r:id="rId5"/>
    <p:sldLayoutId id="2147490768" r:id="rId6"/>
    <p:sldLayoutId id="2147490769" r:id="rId7"/>
    <p:sldLayoutId id="2147490770" r:id="rId8"/>
    <p:sldLayoutId id="2147490771" r:id="rId9"/>
    <p:sldLayoutId id="2147490772" r:id="rId10"/>
    <p:sldLayoutId id="214749077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40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B4137F2-7836-4D33-9D23-76971A6A6BAA}"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C148DF8-B795-4D5A-BFC6-507A912C06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74" r:id="rId1"/>
    <p:sldLayoutId id="2147490775" r:id="rId2"/>
    <p:sldLayoutId id="2147490776" r:id="rId3"/>
    <p:sldLayoutId id="2147490777" r:id="rId4"/>
    <p:sldLayoutId id="2147490778" r:id="rId5"/>
    <p:sldLayoutId id="2147490779" r:id="rId6"/>
    <p:sldLayoutId id="2147490780" r:id="rId7"/>
    <p:sldLayoutId id="2147490781" r:id="rId8"/>
    <p:sldLayoutId id="2147490782" r:id="rId9"/>
    <p:sldLayoutId id="2147490783" r:id="rId10"/>
    <p:sldLayoutId id="214749078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50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2AE1CA0C-E32C-4574-8A2E-35CA9E3974F2}"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055EEEA-D508-4F2F-B71E-66256D4BE4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85" r:id="rId1"/>
    <p:sldLayoutId id="2147490786" r:id="rId2"/>
    <p:sldLayoutId id="2147490787" r:id="rId3"/>
    <p:sldLayoutId id="2147490788" r:id="rId4"/>
    <p:sldLayoutId id="2147490789" r:id="rId5"/>
    <p:sldLayoutId id="2147490790" r:id="rId6"/>
    <p:sldLayoutId id="2147490791" r:id="rId7"/>
    <p:sldLayoutId id="2147490792" r:id="rId8"/>
    <p:sldLayoutId id="2147490793" r:id="rId9"/>
    <p:sldLayoutId id="2147490794" r:id="rId10"/>
    <p:sldLayoutId id="214749079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60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7CAAC97-CC22-4148-979E-31B25D760355}"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4E06CEB9-A8DF-45F1-AA69-9BAB5D2BA1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96" r:id="rId1"/>
    <p:sldLayoutId id="2147490797" r:id="rId2"/>
    <p:sldLayoutId id="2147490798" r:id="rId3"/>
    <p:sldLayoutId id="2147490799" r:id="rId4"/>
    <p:sldLayoutId id="2147490800" r:id="rId5"/>
    <p:sldLayoutId id="2147490801" r:id="rId6"/>
    <p:sldLayoutId id="2147490802" r:id="rId7"/>
    <p:sldLayoutId id="2147490803" r:id="rId8"/>
    <p:sldLayoutId id="2147490804" r:id="rId9"/>
    <p:sldLayoutId id="2147490805" r:id="rId10"/>
    <p:sldLayoutId id="214749080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pic>
        <p:nvPicPr>
          <p:cNvPr id="47106" name="Picture 10" descr="\\SELUDSFS01VS1\hsm$\!Mallärende\PowerPoint\De allra nyaste dokumenten 2007\AZ-logon 061129\PNG_AZ_B\AZ_40P.png"/>
          <p:cNvPicPr>
            <a:picLocks noChangeAspect="1" noChangeArrowheads="1"/>
          </p:cNvPicPr>
          <p:nvPr/>
        </p:nvPicPr>
        <p:blipFill>
          <a:blip r:embed="rId13"/>
          <a:srcRect/>
          <a:stretch>
            <a:fillRect/>
          </a:stretch>
        </p:blipFill>
        <p:spPr bwMode="auto">
          <a:xfrm>
            <a:off x="7399338" y="6229350"/>
            <a:ext cx="1439862" cy="373063"/>
          </a:xfrm>
          <a:prstGeom prst="rect">
            <a:avLst/>
          </a:prstGeom>
          <a:noFill/>
          <a:ln w="9525">
            <a:noFill/>
            <a:miter lim="800000"/>
            <a:headEnd/>
            <a:tailEnd/>
          </a:ln>
        </p:spPr>
      </p:pic>
      <p:sp>
        <p:nvSpPr>
          <p:cNvPr id="81923" name="AstraBackground"/>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defTabSz="914400" eaLnBrk="0" hangingPunct="0">
              <a:defRPr/>
            </a:pPr>
            <a:endParaRPr lang="sv-SE" sz="2400">
              <a:solidFill>
                <a:srgbClr val="442359"/>
              </a:solidFill>
            </a:endParaRPr>
          </a:p>
        </p:txBody>
      </p:sp>
      <p:sp>
        <p:nvSpPr>
          <p:cNvPr id="47108" name="AstraTitle"/>
          <p:cNvSpPr>
            <a:spLocks noGrp="1" noChangeArrowheads="1"/>
          </p:cNvSpPr>
          <p:nvPr>
            <p:ph type="title"/>
          </p:nvPr>
        </p:nvSpPr>
        <p:spPr bwMode="auto">
          <a:xfrm>
            <a:off x="455613" y="304800"/>
            <a:ext cx="8277225" cy="10795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Klicka här för att ändra format på bakgrundsrubriken</a:t>
            </a:r>
          </a:p>
        </p:txBody>
      </p:sp>
      <p:sp>
        <p:nvSpPr>
          <p:cNvPr id="47109" name="AstraSubtitle"/>
          <p:cNvSpPr>
            <a:spLocks noGrp="1" noChangeArrowheads="1"/>
          </p:cNvSpPr>
          <p:nvPr>
            <p:ph type="body" idx="1"/>
          </p:nvPr>
        </p:nvSpPr>
        <p:spPr bwMode="auto">
          <a:xfrm>
            <a:off x="457200" y="1600200"/>
            <a:ext cx="8277225"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spTree>
  </p:cSld>
  <p:clrMap bg1="lt1" tx1="dk1" bg2="lt2" tx2="dk2" accent1="accent1" accent2="accent2" accent3="accent3" accent4="accent4" accent5="accent5" accent6="accent6" hlink="hlink" folHlink="folHlink"/>
  <p:sldLayoutIdLst>
    <p:sldLayoutId id="2147490807" r:id="rId1"/>
    <p:sldLayoutId id="2147490808" r:id="rId2"/>
    <p:sldLayoutId id="2147490809" r:id="rId3"/>
    <p:sldLayoutId id="2147490810" r:id="rId4"/>
    <p:sldLayoutId id="2147490811" r:id="rId5"/>
    <p:sldLayoutId id="2147490812" r:id="rId6"/>
    <p:sldLayoutId id="2147490813" r:id="rId7"/>
    <p:sldLayoutId id="2147490814" r:id="rId8"/>
    <p:sldLayoutId id="2147490815" r:id="rId9"/>
    <p:sldLayoutId id="2147490816" r:id="rId10"/>
    <p:sldLayoutId id="2147490817" r:id="rId11"/>
  </p:sldLayoutIdLst>
  <p:txStyles>
    <p:titleStyle>
      <a:lvl1pPr algn="l" defTabSz="895350" rtl="0" eaLnBrk="0" fontAlgn="base" hangingPunct="0">
        <a:lnSpc>
          <a:spcPts val="4000"/>
        </a:lnSpc>
        <a:spcBef>
          <a:spcPct val="0"/>
        </a:spcBef>
        <a:spcAft>
          <a:spcPct val="0"/>
        </a:spcAft>
        <a:defRPr sz="3600">
          <a:solidFill>
            <a:schemeClr val="tx1"/>
          </a:solidFill>
          <a:latin typeface="+mj-lt"/>
          <a:ea typeface="+mj-ea"/>
          <a:cs typeface="+mj-cs"/>
        </a:defRPr>
      </a:lvl1pPr>
      <a:lvl2pPr algn="l" defTabSz="895350" rtl="0" eaLnBrk="0" fontAlgn="base" hangingPunct="0">
        <a:lnSpc>
          <a:spcPts val="4000"/>
        </a:lnSpc>
        <a:spcBef>
          <a:spcPct val="0"/>
        </a:spcBef>
        <a:spcAft>
          <a:spcPct val="0"/>
        </a:spcAft>
        <a:defRPr sz="3600">
          <a:solidFill>
            <a:schemeClr val="tx1"/>
          </a:solidFill>
          <a:latin typeface="Arial" charset="0"/>
        </a:defRPr>
      </a:lvl2pPr>
      <a:lvl3pPr algn="l" defTabSz="895350" rtl="0" eaLnBrk="0" fontAlgn="base" hangingPunct="0">
        <a:lnSpc>
          <a:spcPts val="4000"/>
        </a:lnSpc>
        <a:spcBef>
          <a:spcPct val="0"/>
        </a:spcBef>
        <a:spcAft>
          <a:spcPct val="0"/>
        </a:spcAft>
        <a:defRPr sz="3600">
          <a:solidFill>
            <a:schemeClr val="tx1"/>
          </a:solidFill>
          <a:latin typeface="Arial" charset="0"/>
        </a:defRPr>
      </a:lvl3pPr>
      <a:lvl4pPr algn="l" defTabSz="895350" rtl="0" eaLnBrk="0" fontAlgn="base" hangingPunct="0">
        <a:lnSpc>
          <a:spcPts val="4000"/>
        </a:lnSpc>
        <a:spcBef>
          <a:spcPct val="0"/>
        </a:spcBef>
        <a:spcAft>
          <a:spcPct val="0"/>
        </a:spcAft>
        <a:defRPr sz="3600">
          <a:solidFill>
            <a:schemeClr val="tx1"/>
          </a:solidFill>
          <a:latin typeface="Arial" charset="0"/>
        </a:defRPr>
      </a:lvl4pPr>
      <a:lvl5pPr algn="l" defTabSz="895350" rtl="0" eaLnBrk="0" fontAlgn="base" hangingPunct="0">
        <a:lnSpc>
          <a:spcPts val="4000"/>
        </a:lnSpc>
        <a:spcBef>
          <a:spcPct val="0"/>
        </a:spcBef>
        <a:spcAft>
          <a:spcPct val="0"/>
        </a:spcAft>
        <a:defRPr sz="3600">
          <a:solidFill>
            <a:schemeClr val="tx1"/>
          </a:solidFill>
          <a:latin typeface="Arial" charset="0"/>
        </a:defRPr>
      </a:lvl5pPr>
      <a:lvl6pPr marL="457200" algn="l" defTabSz="895350" rtl="0" eaLnBrk="0" fontAlgn="base" hangingPunct="0">
        <a:lnSpc>
          <a:spcPts val="4000"/>
        </a:lnSpc>
        <a:spcBef>
          <a:spcPct val="0"/>
        </a:spcBef>
        <a:spcAft>
          <a:spcPct val="0"/>
        </a:spcAft>
        <a:defRPr sz="3600">
          <a:solidFill>
            <a:schemeClr val="tx1"/>
          </a:solidFill>
          <a:latin typeface="Arial" charset="0"/>
        </a:defRPr>
      </a:lvl6pPr>
      <a:lvl7pPr marL="914400" algn="l" defTabSz="895350" rtl="0" eaLnBrk="0" fontAlgn="base" hangingPunct="0">
        <a:lnSpc>
          <a:spcPts val="4000"/>
        </a:lnSpc>
        <a:spcBef>
          <a:spcPct val="0"/>
        </a:spcBef>
        <a:spcAft>
          <a:spcPct val="0"/>
        </a:spcAft>
        <a:defRPr sz="3600">
          <a:solidFill>
            <a:schemeClr val="tx1"/>
          </a:solidFill>
          <a:latin typeface="Arial" charset="0"/>
        </a:defRPr>
      </a:lvl7pPr>
      <a:lvl8pPr marL="1371600" algn="l" defTabSz="895350" rtl="0" eaLnBrk="0" fontAlgn="base" hangingPunct="0">
        <a:lnSpc>
          <a:spcPts val="4000"/>
        </a:lnSpc>
        <a:spcBef>
          <a:spcPct val="0"/>
        </a:spcBef>
        <a:spcAft>
          <a:spcPct val="0"/>
        </a:spcAft>
        <a:defRPr sz="3600">
          <a:solidFill>
            <a:schemeClr val="tx1"/>
          </a:solidFill>
          <a:latin typeface="Arial" charset="0"/>
        </a:defRPr>
      </a:lvl8pPr>
      <a:lvl9pPr marL="1828800" algn="l" defTabSz="895350" rtl="0" eaLnBrk="0" fontAlgn="base" hangingPunct="0">
        <a:lnSpc>
          <a:spcPts val="4000"/>
        </a:lnSpc>
        <a:spcBef>
          <a:spcPct val="0"/>
        </a:spcBef>
        <a:spcAft>
          <a:spcPct val="0"/>
        </a:spcAft>
        <a:defRPr sz="3600">
          <a:solidFill>
            <a:schemeClr val="tx1"/>
          </a:solidFill>
          <a:latin typeface="Arial" charset="0"/>
        </a:defRPr>
      </a:lvl9pPr>
    </p:titleStyle>
    <p:bodyStyle>
      <a:lvl1pPr marL="288925" indent="-288925" algn="l" defTabSz="881063" rtl="0" eaLnBrk="0" fontAlgn="base" hangingPunct="0">
        <a:spcBef>
          <a:spcPct val="30000"/>
        </a:spcBef>
        <a:spcAft>
          <a:spcPct val="0"/>
        </a:spcAft>
        <a:buClr>
          <a:schemeClr val="tx1"/>
        </a:buClr>
        <a:buSzPct val="110000"/>
        <a:buFont typeface="Wingdings" pitchFamily="2" charset="2"/>
        <a:buChar char="§"/>
        <a:defRPr sz="2400">
          <a:solidFill>
            <a:schemeClr val="tx2"/>
          </a:solidFill>
          <a:latin typeface="+mn-lt"/>
          <a:ea typeface="+mn-ea"/>
          <a:cs typeface="+mn-cs"/>
        </a:defRPr>
      </a:lvl1pPr>
      <a:lvl2pPr marL="765175" indent="-254000"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2pPr>
      <a:lvl3pPr marL="1327150" indent="-252413"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3pPr>
      <a:lvl4pPr marL="1552575" indent="-180975" algn="l" defTabSz="881063" rtl="0" eaLnBrk="0" fontAlgn="base" hangingPunct="0">
        <a:spcBef>
          <a:spcPct val="20000"/>
        </a:spcBef>
        <a:spcAft>
          <a:spcPct val="0"/>
        </a:spcAft>
        <a:defRPr sz="2000">
          <a:solidFill>
            <a:schemeClr val="tx2"/>
          </a:solidFill>
          <a:latin typeface="+mn-lt"/>
        </a:defRPr>
      </a:lvl4pPr>
      <a:lvl5pPr marL="1908175" indent="-79375" algn="l" defTabSz="881063" rtl="0" eaLnBrk="0" fontAlgn="base" hangingPunct="0">
        <a:spcBef>
          <a:spcPct val="20000"/>
        </a:spcBef>
        <a:spcAft>
          <a:spcPct val="0"/>
        </a:spcAft>
        <a:defRPr sz="2000">
          <a:solidFill>
            <a:schemeClr val="tx2"/>
          </a:solidFill>
          <a:latin typeface="+mn-lt"/>
        </a:defRPr>
      </a:lvl5pPr>
      <a:lvl6pPr marL="2365375" indent="-79375" algn="l" defTabSz="881063" rtl="0" eaLnBrk="0" fontAlgn="base" hangingPunct="0">
        <a:spcBef>
          <a:spcPct val="20000"/>
        </a:spcBef>
        <a:spcAft>
          <a:spcPct val="0"/>
        </a:spcAft>
        <a:defRPr sz="2000">
          <a:solidFill>
            <a:schemeClr val="tx2"/>
          </a:solidFill>
          <a:latin typeface="+mn-lt"/>
        </a:defRPr>
      </a:lvl6pPr>
      <a:lvl7pPr marL="2822575" indent="-79375" algn="l" defTabSz="881063" rtl="0" eaLnBrk="0" fontAlgn="base" hangingPunct="0">
        <a:spcBef>
          <a:spcPct val="20000"/>
        </a:spcBef>
        <a:spcAft>
          <a:spcPct val="0"/>
        </a:spcAft>
        <a:defRPr sz="2000">
          <a:solidFill>
            <a:schemeClr val="tx2"/>
          </a:solidFill>
          <a:latin typeface="+mn-lt"/>
        </a:defRPr>
      </a:lvl7pPr>
      <a:lvl8pPr marL="3279775" indent="-79375" algn="l" defTabSz="881063" rtl="0" eaLnBrk="0" fontAlgn="base" hangingPunct="0">
        <a:spcBef>
          <a:spcPct val="20000"/>
        </a:spcBef>
        <a:spcAft>
          <a:spcPct val="0"/>
        </a:spcAft>
        <a:defRPr sz="2000">
          <a:solidFill>
            <a:schemeClr val="tx2"/>
          </a:solidFill>
          <a:latin typeface="+mn-lt"/>
        </a:defRPr>
      </a:lvl8pPr>
      <a:lvl9pPr marL="3736975" indent="-79375" algn="l" defTabSz="881063" rtl="0" eaLnBrk="0" fontAlgn="base" hangingPunct="0">
        <a:spcBef>
          <a:spcPct val="20000"/>
        </a:spcBef>
        <a:spcAft>
          <a:spcPct val="0"/>
        </a:spcAft>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813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813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813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832A04C-BC27-45B0-8015-174231F60E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18" r:id="rId1"/>
    <p:sldLayoutId id="2147490819" r:id="rId2"/>
    <p:sldLayoutId id="2147490820" r:id="rId3"/>
    <p:sldLayoutId id="2147490821" r:id="rId4"/>
    <p:sldLayoutId id="2147490822" r:id="rId5"/>
    <p:sldLayoutId id="2147490823" r:id="rId6"/>
    <p:sldLayoutId id="2147490824" r:id="rId7"/>
    <p:sldLayoutId id="2147490825" r:id="rId8"/>
    <p:sldLayoutId id="2147490826" r:id="rId9"/>
    <p:sldLayoutId id="2147490827" r:id="rId10"/>
    <p:sldLayoutId id="214749082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915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915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915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512F3D0-9E06-4BC3-8A62-94E89ED38C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29" r:id="rId1"/>
    <p:sldLayoutId id="2147490830" r:id="rId2"/>
    <p:sldLayoutId id="2147490831" r:id="rId3"/>
    <p:sldLayoutId id="2147490832" r:id="rId4"/>
    <p:sldLayoutId id="2147490833" r:id="rId5"/>
    <p:sldLayoutId id="2147490834" r:id="rId6"/>
    <p:sldLayoutId id="2147490835" r:id="rId7"/>
    <p:sldLayoutId id="2147490836" r:id="rId8"/>
    <p:sldLayoutId id="2147490837" r:id="rId9"/>
    <p:sldLayoutId id="2147490838" r:id="rId10"/>
    <p:sldLayoutId id="214749083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017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017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018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AACDA45-F13D-4FB6-83E9-84D2455AF7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40" r:id="rId1"/>
    <p:sldLayoutId id="2147490841" r:id="rId2"/>
    <p:sldLayoutId id="2147490842" r:id="rId3"/>
    <p:sldLayoutId id="2147490843" r:id="rId4"/>
    <p:sldLayoutId id="2147490844" r:id="rId5"/>
    <p:sldLayoutId id="2147490845" r:id="rId6"/>
    <p:sldLayoutId id="2147490846" r:id="rId7"/>
    <p:sldLayoutId id="2147490847" r:id="rId8"/>
    <p:sldLayoutId id="2147490848" r:id="rId9"/>
    <p:sldLayoutId id="2147490849" r:id="rId10"/>
    <p:sldLayoutId id="214749085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120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120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120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016DDDC-7265-4B43-B13B-DCE25EF6C9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51" r:id="rId1"/>
    <p:sldLayoutId id="2147490852" r:id="rId2"/>
    <p:sldLayoutId id="2147490853" r:id="rId3"/>
    <p:sldLayoutId id="2147490854" r:id="rId4"/>
    <p:sldLayoutId id="2147490855" r:id="rId5"/>
    <p:sldLayoutId id="2147490856" r:id="rId6"/>
    <p:sldLayoutId id="2147490857" r:id="rId7"/>
    <p:sldLayoutId id="2147490858" r:id="rId8"/>
    <p:sldLayoutId id="2147490859" r:id="rId9"/>
    <p:sldLayoutId id="2147490860" r:id="rId10"/>
    <p:sldLayoutId id="214749086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222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222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22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6428486-B27D-4885-98C9-97CEDEBFE7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62" r:id="rId1"/>
    <p:sldLayoutId id="2147490863" r:id="rId2"/>
    <p:sldLayoutId id="2147490864" r:id="rId3"/>
    <p:sldLayoutId id="2147490865" r:id="rId4"/>
    <p:sldLayoutId id="2147490866" r:id="rId5"/>
    <p:sldLayoutId id="2147490867" r:id="rId6"/>
    <p:sldLayoutId id="2147490868" r:id="rId7"/>
    <p:sldLayoutId id="2147490869" r:id="rId8"/>
    <p:sldLayoutId id="2147490870" r:id="rId9"/>
    <p:sldLayoutId id="2147490871" r:id="rId10"/>
    <p:sldLayoutId id="214749087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1987"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172"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7173"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2351CFBB-0031-492A-9EA8-9662A7421735}"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175"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0378" r:id="rId1"/>
    <p:sldLayoutId id="2147490379" r:id="rId2"/>
    <p:sldLayoutId id="2147490380" r:id="rId3"/>
    <p:sldLayoutId id="2147490381" r:id="rId4"/>
    <p:sldLayoutId id="2147490382" r:id="rId5"/>
    <p:sldLayoutId id="2147490383" r:id="rId6"/>
    <p:sldLayoutId id="2147490384" r:id="rId7"/>
    <p:sldLayoutId id="2147490385" r:id="rId8"/>
    <p:sldLayoutId id="2147490386" r:id="rId9"/>
    <p:sldLayoutId id="2147490387" r:id="rId10"/>
    <p:sldLayoutId id="2147490388"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325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325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32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DD014B0-236B-4DB3-80BD-6AF6020BA9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73" r:id="rId1"/>
    <p:sldLayoutId id="2147490874" r:id="rId2"/>
    <p:sldLayoutId id="2147490875" r:id="rId3"/>
    <p:sldLayoutId id="2147490876" r:id="rId4"/>
    <p:sldLayoutId id="2147490877" r:id="rId5"/>
    <p:sldLayoutId id="2147490878" r:id="rId6"/>
    <p:sldLayoutId id="2147490879" r:id="rId7"/>
    <p:sldLayoutId id="2147490880" r:id="rId8"/>
    <p:sldLayoutId id="2147490881" r:id="rId9"/>
    <p:sldLayoutId id="2147490882" r:id="rId10"/>
    <p:sldLayoutId id="214749088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427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42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65608C0-55BA-4989-82CF-79F73B1765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84" r:id="rId1"/>
    <p:sldLayoutId id="2147490885" r:id="rId2"/>
    <p:sldLayoutId id="2147490886" r:id="rId3"/>
    <p:sldLayoutId id="2147490887" r:id="rId4"/>
    <p:sldLayoutId id="2147490888" r:id="rId5"/>
    <p:sldLayoutId id="2147490889" r:id="rId6"/>
    <p:sldLayoutId id="2147490890" r:id="rId7"/>
    <p:sldLayoutId id="2147490891" r:id="rId8"/>
    <p:sldLayoutId id="2147490892" r:id="rId9"/>
    <p:sldLayoutId id="2147490893" r:id="rId10"/>
    <p:sldLayoutId id="214749089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529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530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E9FF53B-B5EB-4E4B-A82B-4878C3C491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95" r:id="rId1"/>
    <p:sldLayoutId id="2147490896" r:id="rId2"/>
    <p:sldLayoutId id="2147490897" r:id="rId3"/>
    <p:sldLayoutId id="2147490898" r:id="rId4"/>
    <p:sldLayoutId id="2147490899" r:id="rId5"/>
    <p:sldLayoutId id="2147490900" r:id="rId6"/>
    <p:sldLayoutId id="2147490901" r:id="rId7"/>
    <p:sldLayoutId id="2147490902" r:id="rId8"/>
    <p:sldLayoutId id="2147490903" r:id="rId9"/>
    <p:sldLayoutId id="2147490904" r:id="rId10"/>
    <p:sldLayoutId id="214749090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632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632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632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9BA28E6-3BD0-4B20-AD14-92842C4FFF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06" r:id="rId1"/>
    <p:sldLayoutId id="2147490907" r:id="rId2"/>
    <p:sldLayoutId id="2147490908" r:id="rId3"/>
    <p:sldLayoutId id="2147490909" r:id="rId4"/>
    <p:sldLayoutId id="2147490910" r:id="rId5"/>
    <p:sldLayoutId id="2147490911" r:id="rId6"/>
    <p:sldLayoutId id="2147490912" r:id="rId7"/>
    <p:sldLayoutId id="2147490913" r:id="rId8"/>
    <p:sldLayoutId id="2147490914" r:id="rId9"/>
    <p:sldLayoutId id="2147490915" r:id="rId10"/>
    <p:sldLayoutId id="214749091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734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734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734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FD5BB8F-A36E-4B41-91CD-5866084E90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17" r:id="rId1"/>
    <p:sldLayoutId id="2147490918" r:id="rId2"/>
    <p:sldLayoutId id="2147490919" r:id="rId3"/>
    <p:sldLayoutId id="2147490920" r:id="rId4"/>
    <p:sldLayoutId id="2147490921" r:id="rId5"/>
    <p:sldLayoutId id="2147490922" r:id="rId6"/>
    <p:sldLayoutId id="2147490923" r:id="rId7"/>
    <p:sldLayoutId id="2147490924" r:id="rId8"/>
    <p:sldLayoutId id="2147490925" r:id="rId9"/>
    <p:sldLayoutId id="2147490926" r:id="rId10"/>
    <p:sldLayoutId id="214749092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837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837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837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DDAF853-B949-482C-9E04-C9B27FEA89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28" r:id="rId1"/>
    <p:sldLayoutId id="2147490929" r:id="rId2"/>
    <p:sldLayoutId id="2147490930" r:id="rId3"/>
    <p:sldLayoutId id="2147490931" r:id="rId4"/>
    <p:sldLayoutId id="2147490932" r:id="rId5"/>
    <p:sldLayoutId id="2147490933" r:id="rId6"/>
    <p:sldLayoutId id="2147490934" r:id="rId7"/>
    <p:sldLayoutId id="2147490935" r:id="rId8"/>
    <p:sldLayoutId id="2147490936" r:id="rId9"/>
    <p:sldLayoutId id="2147490937" r:id="rId10"/>
    <p:sldLayoutId id="214749093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939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939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939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482539B-E31D-4347-A19C-6EFE1BBF5C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39" r:id="rId1"/>
    <p:sldLayoutId id="2147490940" r:id="rId2"/>
    <p:sldLayoutId id="2147490941" r:id="rId3"/>
    <p:sldLayoutId id="2147490942" r:id="rId4"/>
    <p:sldLayoutId id="2147490943" r:id="rId5"/>
    <p:sldLayoutId id="2147490944" r:id="rId6"/>
    <p:sldLayoutId id="2147490945" r:id="rId7"/>
    <p:sldLayoutId id="2147490946" r:id="rId8"/>
    <p:sldLayoutId id="2147490947" r:id="rId9"/>
    <p:sldLayoutId id="2147490948" r:id="rId10"/>
    <p:sldLayoutId id="214749094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041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041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042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DE5995D-A9BC-4084-A70F-EA37CAF7D3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50" r:id="rId1"/>
    <p:sldLayoutId id="2147490951" r:id="rId2"/>
    <p:sldLayoutId id="2147490952" r:id="rId3"/>
    <p:sldLayoutId id="2147490953" r:id="rId4"/>
    <p:sldLayoutId id="2147490954" r:id="rId5"/>
    <p:sldLayoutId id="2147490955" r:id="rId6"/>
    <p:sldLayoutId id="2147490956" r:id="rId7"/>
    <p:sldLayoutId id="2147490957" r:id="rId8"/>
    <p:sldLayoutId id="2147490958" r:id="rId9"/>
    <p:sldLayoutId id="2147490959" r:id="rId10"/>
    <p:sldLayoutId id="214749096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14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14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14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0AAC2C9-FC7F-4B5F-A1D4-CB7A71B48F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61" r:id="rId1"/>
    <p:sldLayoutId id="2147490962" r:id="rId2"/>
    <p:sldLayoutId id="2147490963" r:id="rId3"/>
    <p:sldLayoutId id="2147490964" r:id="rId4"/>
    <p:sldLayoutId id="2147490965" r:id="rId5"/>
    <p:sldLayoutId id="2147490966" r:id="rId6"/>
    <p:sldLayoutId id="2147490967" r:id="rId7"/>
    <p:sldLayoutId id="2147490968" r:id="rId8"/>
    <p:sldLayoutId id="2147490969" r:id="rId9"/>
    <p:sldLayoutId id="2147490970" r:id="rId10"/>
    <p:sldLayoutId id="214749097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246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246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246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190076F-1DDC-40AB-B33C-C130E6886D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72" r:id="rId1"/>
    <p:sldLayoutId id="2147490973" r:id="rId2"/>
    <p:sldLayoutId id="2147490974" r:id="rId3"/>
    <p:sldLayoutId id="2147490975" r:id="rId4"/>
    <p:sldLayoutId id="2147490976" r:id="rId5"/>
    <p:sldLayoutId id="2147490977" r:id="rId6"/>
    <p:sldLayoutId id="2147490978" r:id="rId7"/>
    <p:sldLayoutId id="2147490979" r:id="rId8"/>
    <p:sldLayoutId id="2147490980" r:id="rId9"/>
    <p:sldLayoutId id="2147490981" r:id="rId10"/>
    <p:sldLayoutId id="214749098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8208" name="Group 4"/>
            <p:cNvGrpSpPr>
              <a:grpSpLocks/>
            </p:cNvGrpSpPr>
            <p:nvPr/>
          </p:nvGrpSpPr>
          <p:grpSpPr bwMode="auto">
            <a:xfrm>
              <a:off x="48" y="102"/>
              <a:ext cx="96" cy="4128"/>
              <a:chOff x="48" y="102"/>
              <a:chExt cx="96" cy="4128"/>
            </a:xfrm>
          </p:grpSpPr>
          <p:sp>
            <p:nvSpPr>
              <p:cNvPr id="4301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4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4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819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97347" name="Rectangle 35"/>
          <p:cNvSpPr>
            <a:spLocks noGrp="1" noChangeArrowheads="1"/>
          </p:cNvSpPr>
          <p:nvPr>
            <p:ph type="dt" sz="half" idx="2"/>
          </p:nvPr>
        </p:nvSpPr>
        <p:spPr bwMode="auto">
          <a:xfrm>
            <a:off x="11430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8" charset="0"/>
              </a:defRPr>
            </a:lvl1pPr>
          </a:lstStyle>
          <a:p>
            <a:pPr>
              <a:defRPr/>
            </a:pPr>
            <a:endParaRPr lang="fr-FR"/>
          </a:p>
        </p:txBody>
      </p:sp>
      <p:sp>
        <p:nvSpPr>
          <p:cNvPr id="397348" name="Rectangle 36"/>
          <p:cNvSpPr>
            <a:spLocks noGrp="1" noChangeArrowheads="1"/>
          </p:cNvSpPr>
          <p:nvPr>
            <p:ph type="ftr" sz="quarter" idx="3"/>
          </p:nvPr>
        </p:nvSpPr>
        <p:spPr bwMode="auto">
          <a:xfrm>
            <a:off x="3581400" y="6248400"/>
            <a:ext cx="28956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fr-FR"/>
          </a:p>
        </p:txBody>
      </p:sp>
      <p:sp>
        <p:nvSpPr>
          <p:cNvPr id="397349" name="Rectangle 37"/>
          <p:cNvSpPr>
            <a:spLocks noGrp="1" noChangeArrowheads="1"/>
          </p:cNvSpPr>
          <p:nvPr>
            <p:ph type="sldNum" sz="quarter" idx="4"/>
          </p:nvPr>
        </p:nvSpPr>
        <p:spPr bwMode="auto">
          <a:xfrm>
            <a:off x="70104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Times New Roman" pitchFamily="18" charset="0"/>
              </a:defRPr>
            </a:lvl1pPr>
          </a:lstStyle>
          <a:p>
            <a:pPr>
              <a:defRPr/>
            </a:pPr>
            <a:fld id="{AFDA58F0-211F-4BE0-975B-1DE4C4E9E387}" type="slidenum">
              <a:rPr lang="en-US"/>
              <a:pPr>
                <a:defRPr/>
              </a:pPr>
              <a:t>‹#›</a:t>
            </a:fld>
            <a:endParaRPr lang="en-US"/>
          </a:p>
        </p:txBody>
      </p:sp>
      <p:sp>
        <p:nvSpPr>
          <p:cNvPr id="819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3047"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43048"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43049"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43050"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43051"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43052"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43053"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Tree>
  </p:cSld>
  <p:clrMap bg1="dk2" tx1="lt1" bg2="dk1" tx2="lt2" accent1="accent1" accent2="accent2" accent3="accent3" accent4="accent4" accent5="accent5" accent6="accent6" hlink="hlink" folHlink="folHlink"/>
  <p:sldLayoutIdLst>
    <p:sldLayoutId id="2147490389" r:id="rId1"/>
    <p:sldLayoutId id="2147490390" r:id="rId2"/>
    <p:sldLayoutId id="2147490391" r:id="rId3"/>
    <p:sldLayoutId id="2147490392" r:id="rId4"/>
    <p:sldLayoutId id="2147490393" r:id="rId5"/>
    <p:sldLayoutId id="2147490394" r:id="rId6"/>
    <p:sldLayoutId id="2147490395" r:id="rId7"/>
    <p:sldLayoutId id="2147490396" r:id="rId8"/>
    <p:sldLayoutId id="2147490397" r:id="rId9"/>
    <p:sldLayoutId id="2147490398" r:id="rId10"/>
    <p:sldLayoutId id="2147490399"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349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349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349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00C9EB8-B06F-4F1B-A4CC-001EC4FAC9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83" r:id="rId1"/>
    <p:sldLayoutId id="2147490984" r:id="rId2"/>
    <p:sldLayoutId id="2147490985" r:id="rId3"/>
    <p:sldLayoutId id="2147490986" r:id="rId4"/>
    <p:sldLayoutId id="2147490987" r:id="rId5"/>
    <p:sldLayoutId id="2147490988" r:id="rId6"/>
    <p:sldLayoutId id="2147490989" r:id="rId7"/>
    <p:sldLayoutId id="2147490990" r:id="rId8"/>
    <p:sldLayoutId id="2147490991" r:id="rId9"/>
    <p:sldLayoutId id="2147490992" r:id="rId10"/>
    <p:sldLayoutId id="214749099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451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451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451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4A50F41-DB94-436A-9155-5076B3B93E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94" r:id="rId1"/>
    <p:sldLayoutId id="2147490995" r:id="rId2"/>
    <p:sldLayoutId id="2147490996" r:id="rId3"/>
    <p:sldLayoutId id="2147490997" r:id="rId4"/>
    <p:sldLayoutId id="2147490998" r:id="rId5"/>
    <p:sldLayoutId id="2147490999" r:id="rId6"/>
    <p:sldLayoutId id="2147491000" r:id="rId7"/>
    <p:sldLayoutId id="2147491001" r:id="rId8"/>
    <p:sldLayoutId id="2147491002" r:id="rId9"/>
    <p:sldLayoutId id="2147491003" r:id="rId10"/>
    <p:sldLayoutId id="214749100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553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553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554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A7539DD-D9E2-41EB-BE39-641D670734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05" r:id="rId1"/>
    <p:sldLayoutId id="2147491006" r:id="rId2"/>
    <p:sldLayoutId id="2147491007" r:id="rId3"/>
    <p:sldLayoutId id="2147491008" r:id="rId4"/>
    <p:sldLayoutId id="2147491009" r:id="rId5"/>
    <p:sldLayoutId id="2147491010" r:id="rId6"/>
    <p:sldLayoutId id="2147491011" r:id="rId7"/>
    <p:sldLayoutId id="2147491012" r:id="rId8"/>
    <p:sldLayoutId id="2147491013" r:id="rId9"/>
    <p:sldLayoutId id="2147491014" r:id="rId10"/>
    <p:sldLayoutId id="214749101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656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656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656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BD7EC73-B6E9-4CF6-817E-DBFC93DBC8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16" r:id="rId1"/>
    <p:sldLayoutId id="2147491017" r:id="rId2"/>
    <p:sldLayoutId id="2147491018" r:id="rId3"/>
    <p:sldLayoutId id="2147491019" r:id="rId4"/>
    <p:sldLayoutId id="2147491020" r:id="rId5"/>
    <p:sldLayoutId id="2147491021" r:id="rId6"/>
    <p:sldLayoutId id="2147491022" r:id="rId7"/>
    <p:sldLayoutId id="2147491023" r:id="rId8"/>
    <p:sldLayoutId id="2147491024" r:id="rId9"/>
    <p:sldLayoutId id="2147491025" r:id="rId10"/>
    <p:sldLayoutId id="214749102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758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758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758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ABA9830-6499-497D-AE3D-A7132FE92A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27" r:id="rId1"/>
    <p:sldLayoutId id="2147491028" r:id="rId2"/>
    <p:sldLayoutId id="2147491029" r:id="rId3"/>
    <p:sldLayoutId id="2147491030" r:id="rId4"/>
    <p:sldLayoutId id="2147491031" r:id="rId5"/>
    <p:sldLayoutId id="2147491032" r:id="rId6"/>
    <p:sldLayoutId id="2147491033" r:id="rId7"/>
    <p:sldLayoutId id="2147491034" r:id="rId8"/>
    <p:sldLayoutId id="2147491035" r:id="rId9"/>
    <p:sldLayoutId id="2147491036" r:id="rId10"/>
    <p:sldLayoutId id="214749103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861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861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861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445B11B-D3F8-4C50-8502-6AA61A69B7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38" r:id="rId1"/>
    <p:sldLayoutId id="2147491039" r:id="rId2"/>
    <p:sldLayoutId id="2147491040" r:id="rId3"/>
    <p:sldLayoutId id="2147491041" r:id="rId4"/>
    <p:sldLayoutId id="2147491042" r:id="rId5"/>
    <p:sldLayoutId id="2147491043" r:id="rId6"/>
    <p:sldLayoutId id="2147491044" r:id="rId7"/>
    <p:sldLayoutId id="2147491045" r:id="rId8"/>
    <p:sldLayoutId id="2147491046" r:id="rId9"/>
    <p:sldLayoutId id="2147491047" r:id="rId10"/>
    <p:sldLayoutId id="214749104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963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963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963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5909B4C-FAB2-4EED-A917-4D6A5AF199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49" r:id="rId1"/>
    <p:sldLayoutId id="2147491050" r:id="rId2"/>
    <p:sldLayoutId id="2147491051" r:id="rId3"/>
    <p:sldLayoutId id="2147491052" r:id="rId4"/>
    <p:sldLayoutId id="2147491053" r:id="rId5"/>
    <p:sldLayoutId id="2147491054" r:id="rId6"/>
    <p:sldLayoutId id="2147491055" r:id="rId7"/>
    <p:sldLayoutId id="2147491056" r:id="rId8"/>
    <p:sldLayoutId id="2147491057" r:id="rId9"/>
    <p:sldLayoutId id="2147491058" r:id="rId10"/>
    <p:sldLayoutId id="214749105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065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065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066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35E8237-CBB8-441B-9B24-B2D35BE035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60" r:id="rId1"/>
    <p:sldLayoutId id="2147491061" r:id="rId2"/>
    <p:sldLayoutId id="2147491062" r:id="rId3"/>
    <p:sldLayoutId id="2147491063" r:id="rId4"/>
    <p:sldLayoutId id="2147491064" r:id="rId5"/>
    <p:sldLayoutId id="2147491065" r:id="rId6"/>
    <p:sldLayoutId id="2147491066" r:id="rId7"/>
    <p:sldLayoutId id="2147491067" r:id="rId8"/>
    <p:sldLayoutId id="2147491068" r:id="rId9"/>
    <p:sldLayoutId id="2147491069" r:id="rId10"/>
    <p:sldLayoutId id="214749107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71682" name="Picture 2" descr="TASC-Global-Title"/>
          <p:cNvPicPr>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71683"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71684"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91071" r:id="rId1"/>
    <p:sldLayoutId id="2147491072" r:id="rId2"/>
    <p:sldLayoutId id="2147491073" r:id="rId3"/>
    <p:sldLayoutId id="2147491074" r:id="rId4"/>
    <p:sldLayoutId id="2147491075" r:id="rId5"/>
    <p:sldLayoutId id="2147491076" r:id="rId6"/>
    <p:sldLayoutId id="2147491077" r:id="rId7"/>
    <p:sldLayoutId id="2147491078" r:id="rId8"/>
    <p:sldLayoutId id="2147491079" r:id="rId9"/>
    <p:sldLayoutId id="2147491080" r:id="rId10"/>
    <p:sldLayoutId id="2147491081"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522"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2707"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B9555940-30DA-4F91-B76A-74EED6F84972}"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2709"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7271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2713"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9867B912-9D0C-4F44-A9E6-DAD199C7668B}"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FEA4D9F6-FBA5-454A-8314-263268D6D90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1082" r:id="rId1"/>
    <p:sldLayoutId id="2147491083" r:id="rId2"/>
    <p:sldLayoutId id="2147491084" r:id="rId3"/>
    <p:sldLayoutId id="2147491085" r:id="rId4"/>
    <p:sldLayoutId id="2147491086" r:id="rId5"/>
    <p:sldLayoutId id="2147491087" r:id="rId6"/>
    <p:sldLayoutId id="2147491088" r:id="rId7"/>
    <p:sldLayoutId id="2147491089" r:id="rId8"/>
    <p:sldLayoutId id="2147491090" r:id="rId9"/>
    <p:sldLayoutId id="2147491091" r:id="rId10"/>
    <p:sldLayoutId id="2147491092"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C3D4538E-280D-488E-8D8A-BE5C88415525}"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668A800-002A-4623-B0D7-23E7964C99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00" r:id="rId1"/>
    <p:sldLayoutId id="2147490401" r:id="rId2"/>
    <p:sldLayoutId id="2147490402" r:id="rId3"/>
    <p:sldLayoutId id="2147490403" r:id="rId4"/>
    <p:sldLayoutId id="2147490404" r:id="rId5"/>
    <p:sldLayoutId id="2147490405" r:id="rId6"/>
    <p:sldLayoutId id="2147490406" r:id="rId7"/>
    <p:sldLayoutId id="2147490407" r:id="rId8"/>
    <p:sldLayoutId id="2147490408" r:id="rId9"/>
    <p:sldLayoutId id="2147490409" r:id="rId10"/>
    <p:sldLayoutId id="214749041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73731"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73732"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73733"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4"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1268" r:id="rId1"/>
    <p:sldLayoutId id="2147491093" r:id="rId2"/>
    <p:sldLayoutId id="2147491094" r:id="rId3"/>
    <p:sldLayoutId id="2147491095" r:id="rId4"/>
    <p:sldLayoutId id="2147491096" r:id="rId5"/>
    <p:sldLayoutId id="2147491097" r:id="rId6"/>
    <p:sldLayoutId id="2147491098" r:id="rId7"/>
    <p:sldLayoutId id="2147491099" r:id="rId8"/>
    <p:sldLayoutId id="2147491100" r:id="rId9"/>
    <p:sldLayoutId id="2147491101" r:id="rId10"/>
    <p:sldLayoutId id="2147491102"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4755"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44A28D89-5CFA-4BB3-B75F-94F8A4DD62D4}"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4757"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74760"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4761"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1FD8BB79-B516-47F6-A2EB-ABBC64830E0B}"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00440CCF-8695-4134-96AA-B10E12F801E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1103" r:id="rId1"/>
    <p:sldLayoutId id="2147491104" r:id="rId2"/>
    <p:sldLayoutId id="2147491105" r:id="rId3"/>
    <p:sldLayoutId id="2147491106" r:id="rId4"/>
    <p:sldLayoutId id="2147491107" r:id="rId5"/>
    <p:sldLayoutId id="2147491108" r:id="rId6"/>
    <p:sldLayoutId id="2147491109" r:id="rId7"/>
    <p:sldLayoutId id="2147491110" r:id="rId8"/>
    <p:sldLayoutId id="2147491111" r:id="rId9"/>
    <p:sldLayoutId id="2147491112" r:id="rId10"/>
    <p:sldLayoutId id="2147491113"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rgbClr val="00004C"/>
        </a:solidFill>
        <a:effectLst/>
      </p:bgPr>
    </p:bg>
    <p:spTree>
      <p:nvGrpSpPr>
        <p:cNvPr id="1" name=""/>
        <p:cNvGrpSpPr/>
        <p:nvPr/>
      </p:nvGrpSpPr>
      <p:grpSpPr>
        <a:xfrm>
          <a:off x="0" y="0"/>
          <a:ext cx="0" cy="0"/>
          <a:chOff x="0" y="0"/>
          <a:chExt cx="0" cy="0"/>
        </a:xfrm>
      </p:grpSpPr>
      <p:pic>
        <p:nvPicPr>
          <p:cNvPr id="75778" name="Picture 71" descr="PLATO_LOGO"/>
          <p:cNvPicPr>
            <a:picLocks noChangeAspect="1" noChangeArrowheads="1"/>
          </p:cNvPicPr>
          <p:nvPr/>
        </p:nvPicPr>
        <p:blipFill>
          <a:blip r:embed="rId13"/>
          <a:srcRect/>
          <a:stretch>
            <a:fillRect/>
          </a:stretch>
        </p:blipFill>
        <p:spPr bwMode="auto">
          <a:xfrm>
            <a:off x="1579563" y="271463"/>
            <a:ext cx="3038475" cy="1047750"/>
          </a:xfrm>
          <a:prstGeom prst="rect">
            <a:avLst/>
          </a:prstGeom>
          <a:noFill/>
          <a:ln w="9525">
            <a:noFill/>
            <a:miter lim="800000"/>
            <a:headEnd/>
            <a:tailEnd/>
          </a:ln>
        </p:spPr>
      </p:pic>
      <p:sp>
        <p:nvSpPr>
          <p:cNvPr id="75779"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5780"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1114" r:id="rId1"/>
    <p:sldLayoutId id="2147491115" r:id="rId2"/>
    <p:sldLayoutId id="2147491116" r:id="rId3"/>
    <p:sldLayoutId id="2147491117" r:id="rId4"/>
    <p:sldLayoutId id="2147491118" r:id="rId5"/>
    <p:sldLayoutId id="2147491119" r:id="rId6"/>
    <p:sldLayoutId id="2147491120" r:id="rId7"/>
    <p:sldLayoutId id="2147491121" r:id="rId8"/>
    <p:sldLayoutId id="2147491122" r:id="rId9"/>
    <p:sldLayoutId id="2147491123" r:id="rId10"/>
    <p:sldLayoutId id="2147491124"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sz="2800">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680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680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680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CB24FD5-48D5-4559-88AF-0BEF192F67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25" r:id="rId1"/>
    <p:sldLayoutId id="2147491126" r:id="rId2"/>
    <p:sldLayoutId id="2147491127" r:id="rId3"/>
    <p:sldLayoutId id="2147491128" r:id="rId4"/>
    <p:sldLayoutId id="2147491129" r:id="rId5"/>
    <p:sldLayoutId id="2147491130" r:id="rId6"/>
    <p:sldLayoutId id="2147491131" r:id="rId7"/>
    <p:sldLayoutId id="2147491132" r:id="rId8"/>
    <p:sldLayoutId id="2147491133" r:id="rId9"/>
    <p:sldLayoutId id="2147491134" r:id="rId10"/>
    <p:sldLayoutId id="214749113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782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782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78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BD20DF7-F027-4E58-A0C5-1BD7EA3EC4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36" r:id="rId1"/>
    <p:sldLayoutId id="2147491137" r:id="rId2"/>
    <p:sldLayoutId id="2147491138" r:id="rId3"/>
    <p:sldLayoutId id="2147491139" r:id="rId4"/>
    <p:sldLayoutId id="2147491140" r:id="rId5"/>
    <p:sldLayoutId id="2147491141" r:id="rId6"/>
    <p:sldLayoutId id="2147491142" r:id="rId7"/>
    <p:sldLayoutId id="2147491143" r:id="rId8"/>
    <p:sldLayoutId id="2147491144" r:id="rId9"/>
    <p:sldLayoutId id="2147491145" r:id="rId10"/>
    <p:sldLayoutId id="214749114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885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885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88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2FB4491-2096-4762-AD4B-7361398C65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47" r:id="rId1"/>
    <p:sldLayoutId id="2147491148" r:id="rId2"/>
    <p:sldLayoutId id="2147491149" r:id="rId3"/>
    <p:sldLayoutId id="2147491150" r:id="rId4"/>
    <p:sldLayoutId id="2147491151" r:id="rId5"/>
    <p:sldLayoutId id="2147491152" r:id="rId6"/>
    <p:sldLayoutId id="2147491153" r:id="rId7"/>
    <p:sldLayoutId id="2147491154" r:id="rId8"/>
    <p:sldLayoutId id="2147491155" r:id="rId9"/>
    <p:sldLayoutId id="2147491156" r:id="rId10"/>
    <p:sldLayoutId id="214749115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987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987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98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1B88AEF-8EF6-43F7-B220-E1BEE13CCE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58" r:id="rId1"/>
    <p:sldLayoutId id="2147491159" r:id="rId2"/>
    <p:sldLayoutId id="2147491160" r:id="rId3"/>
    <p:sldLayoutId id="2147491161" r:id="rId4"/>
    <p:sldLayoutId id="2147491162" r:id="rId5"/>
    <p:sldLayoutId id="2147491163" r:id="rId6"/>
    <p:sldLayoutId id="2147491164" r:id="rId7"/>
    <p:sldLayoutId id="2147491165" r:id="rId8"/>
    <p:sldLayoutId id="2147491166" r:id="rId9"/>
    <p:sldLayoutId id="2147491167" r:id="rId10"/>
    <p:sldLayoutId id="214749116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089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089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090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CCB3A1A-F1E6-468B-B21A-9C5FB01A1D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69" r:id="rId1"/>
    <p:sldLayoutId id="2147491170" r:id="rId2"/>
    <p:sldLayoutId id="2147491171" r:id="rId3"/>
    <p:sldLayoutId id="2147491172" r:id="rId4"/>
    <p:sldLayoutId id="2147491173" r:id="rId5"/>
    <p:sldLayoutId id="2147491174" r:id="rId6"/>
    <p:sldLayoutId id="2147491175" r:id="rId7"/>
    <p:sldLayoutId id="2147491176" r:id="rId8"/>
    <p:sldLayoutId id="2147491177" r:id="rId9"/>
    <p:sldLayoutId id="2147491178" r:id="rId10"/>
    <p:sldLayoutId id="214749117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192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192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192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0666236-FF06-45A1-80B3-12F96C0B0B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80" r:id="rId1"/>
    <p:sldLayoutId id="2147491181" r:id="rId2"/>
    <p:sldLayoutId id="2147491182" r:id="rId3"/>
    <p:sldLayoutId id="2147491183" r:id="rId4"/>
    <p:sldLayoutId id="2147491184" r:id="rId5"/>
    <p:sldLayoutId id="2147491185" r:id="rId6"/>
    <p:sldLayoutId id="2147491186" r:id="rId7"/>
    <p:sldLayoutId id="2147491187" r:id="rId8"/>
    <p:sldLayoutId id="2147491188" r:id="rId9"/>
    <p:sldLayoutId id="2147491189" r:id="rId10"/>
    <p:sldLayoutId id="214749119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294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294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294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3BF8469-8037-4A09-BC89-4DEC0D70C0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91" r:id="rId1"/>
    <p:sldLayoutId id="2147491192" r:id="rId2"/>
    <p:sldLayoutId id="2147491193" r:id="rId3"/>
    <p:sldLayoutId id="2147491194" r:id="rId4"/>
    <p:sldLayoutId id="2147491195" r:id="rId5"/>
    <p:sldLayoutId id="2147491196" r:id="rId6"/>
    <p:sldLayoutId id="2147491197" r:id="rId7"/>
    <p:sldLayoutId id="2147491198" r:id="rId8"/>
    <p:sldLayoutId id="2147491199" r:id="rId9"/>
    <p:sldLayoutId id="2147491200" r:id="rId10"/>
    <p:sldLayoutId id="214749120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0242" name="AstraTitle"/>
          <p:cNvSpPr>
            <a:spLocks noGrp="1" noChangeArrowheads="1"/>
          </p:cNvSpPr>
          <p:nvPr>
            <p:ph type="title"/>
          </p:nvPr>
        </p:nvSpPr>
        <p:spPr bwMode="auto">
          <a:xfrm>
            <a:off x="455613" y="304800"/>
            <a:ext cx="8277225" cy="10795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Klicka här för att ändra format på bakgrundsrubriken</a:t>
            </a:r>
          </a:p>
        </p:txBody>
      </p:sp>
      <p:sp>
        <p:nvSpPr>
          <p:cNvPr id="10243" name="AstraSubtitle"/>
          <p:cNvSpPr>
            <a:spLocks noGrp="1" noChangeArrowheads="1"/>
          </p:cNvSpPr>
          <p:nvPr>
            <p:ph type="body" idx="1"/>
          </p:nvPr>
        </p:nvSpPr>
        <p:spPr bwMode="auto">
          <a:xfrm>
            <a:off x="457200" y="1600200"/>
            <a:ext cx="8277225"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pic>
        <p:nvPicPr>
          <p:cNvPr id="10244" name="Picture 10" descr="\\SELUDSFS01VS1\hsm$\!Mallärende\PowerPoint\De allra nyaste dokumenten 2007\AZ-logon 061129\PNG_AZ_B\AZ_40P.png"/>
          <p:cNvPicPr>
            <a:picLocks noChangeAspect="1" noChangeArrowheads="1"/>
          </p:cNvPicPr>
          <p:nvPr/>
        </p:nvPicPr>
        <p:blipFill>
          <a:blip r:embed="rId13"/>
          <a:srcRect/>
          <a:stretch>
            <a:fillRect/>
          </a:stretch>
        </p:blipFill>
        <p:spPr bwMode="auto">
          <a:xfrm>
            <a:off x="7399338" y="6229350"/>
            <a:ext cx="1439862" cy="373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411" r:id="rId1"/>
    <p:sldLayoutId id="2147490412" r:id="rId2"/>
    <p:sldLayoutId id="2147490413" r:id="rId3"/>
    <p:sldLayoutId id="2147490414" r:id="rId4"/>
    <p:sldLayoutId id="2147490415" r:id="rId5"/>
    <p:sldLayoutId id="2147490416" r:id="rId6"/>
    <p:sldLayoutId id="2147490417" r:id="rId7"/>
    <p:sldLayoutId id="2147490418" r:id="rId8"/>
    <p:sldLayoutId id="2147490419" r:id="rId9"/>
    <p:sldLayoutId id="2147490420" r:id="rId10"/>
    <p:sldLayoutId id="2147490421" r:id="rId11"/>
  </p:sldLayoutIdLst>
  <p:txStyles>
    <p:titleStyle>
      <a:lvl1pPr algn="l" defTabSz="895350" rtl="0" eaLnBrk="0" fontAlgn="base" hangingPunct="0">
        <a:lnSpc>
          <a:spcPts val="4000"/>
        </a:lnSpc>
        <a:spcBef>
          <a:spcPct val="0"/>
        </a:spcBef>
        <a:spcAft>
          <a:spcPct val="0"/>
        </a:spcAft>
        <a:defRPr sz="3600">
          <a:solidFill>
            <a:schemeClr val="tx1"/>
          </a:solidFill>
          <a:latin typeface="+mj-lt"/>
          <a:ea typeface="+mj-ea"/>
          <a:cs typeface="+mj-cs"/>
        </a:defRPr>
      </a:lvl1pPr>
      <a:lvl2pPr algn="l" defTabSz="895350" rtl="0" eaLnBrk="0" fontAlgn="base" hangingPunct="0">
        <a:lnSpc>
          <a:spcPts val="4000"/>
        </a:lnSpc>
        <a:spcBef>
          <a:spcPct val="0"/>
        </a:spcBef>
        <a:spcAft>
          <a:spcPct val="0"/>
        </a:spcAft>
        <a:defRPr sz="3600">
          <a:solidFill>
            <a:schemeClr val="tx1"/>
          </a:solidFill>
          <a:latin typeface="Arial" charset="0"/>
        </a:defRPr>
      </a:lvl2pPr>
      <a:lvl3pPr algn="l" defTabSz="895350" rtl="0" eaLnBrk="0" fontAlgn="base" hangingPunct="0">
        <a:lnSpc>
          <a:spcPts val="4000"/>
        </a:lnSpc>
        <a:spcBef>
          <a:spcPct val="0"/>
        </a:spcBef>
        <a:spcAft>
          <a:spcPct val="0"/>
        </a:spcAft>
        <a:defRPr sz="3600">
          <a:solidFill>
            <a:schemeClr val="tx1"/>
          </a:solidFill>
          <a:latin typeface="Arial" charset="0"/>
        </a:defRPr>
      </a:lvl3pPr>
      <a:lvl4pPr algn="l" defTabSz="895350" rtl="0" eaLnBrk="0" fontAlgn="base" hangingPunct="0">
        <a:lnSpc>
          <a:spcPts val="4000"/>
        </a:lnSpc>
        <a:spcBef>
          <a:spcPct val="0"/>
        </a:spcBef>
        <a:spcAft>
          <a:spcPct val="0"/>
        </a:spcAft>
        <a:defRPr sz="3600">
          <a:solidFill>
            <a:schemeClr val="tx1"/>
          </a:solidFill>
          <a:latin typeface="Arial" charset="0"/>
        </a:defRPr>
      </a:lvl4pPr>
      <a:lvl5pPr algn="l" defTabSz="895350" rtl="0" eaLnBrk="0" fontAlgn="base" hangingPunct="0">
        <a:lnSpc>
          <a:spcPts val="4000"/>
        </a:lnSpc>
        <a:spcBef>
          <a:spcPct val="0"/>
        </a:spcBef>
        <a:spcAft>
          <a:spcPct val="0"/>
        </a:spcAft>
        <a:defRPr sz="3600">
          <a:solidFill>
            <a:schemeClr val="tx1"/>
          </a:solidFill>
          <a:latin typeface="Arial" charset="0"/>
        </a:defRPr>
      </a:lvl5pPr>
      <a:lvl6pPr marL="457200" algn="l" defTabSz="895350" rtl="0" eaLnBrk="0" fontAlgn="base" hangingPunct="0">
        <a:lnSpc>
          <a:spcPts val="4000"/>
        </a:lnSpc>
        <a:spcBef>
          <a:spcPct val="0"/>
        </a:spcBef>
        <a:spcAft>
          <a:spcPct val="0"/>
        </a:spcAft>
        <a:defRPr sz="3600">
          <a:solidFill>
            <a:schemeClr val="tx1"/>
          </a:solidFill>
          <a:latin typeface="Arial" charset="0"/>
        </a:defRPr>
      </a:lvl6pPr>
      <a:lvl7pPr marL="914400" algn="l" defTabSz="895350" rtl="0" eaLnBrk="0" fontAlgn="base" hangingPunct="0">
        <a:lnSpc>
          <a:spcPts val="4000"/>
        </a:lnSpc>
        <a:spcBef>
          <a:spcPct val="0"/>
        </a:spcBef>
        <a:spcAft>
          <a:spcPct val="0"/>
        </a:spcAft>
        <a:defRPr sz="3600">
          <a:solidFill>
            <a:schemeClr val="tx1"/>
          </a:solidFill>
          <a:latin typeface="Arial" charset="0"/>
        </a:defRPr>
      </a:lvl7pPr>
      <a:lvl8pPr marL="1371600" algn="l" defTabSz="895350" rtl="0" eaLnBrk="0" fontAlgn="base" hangingPunct="0">
        <a:lnSpc>
          <a:spcPts val="4000"/>
        </a:lnSpc>
        <a:spcBef>
          <a:spcPct val="0"/>
        </a:spcBef>
        <a:spcAft>
          <a:spcPct val="0"/>
        </a:spcAft>
        <a:defRPr sz="3600">
          <a:solidFill>
            <a:schemeClr val="tx1"/>
          </a:solidFill>
          <a:latin typeface="Arial" charset="0"/>
        </a:defRPr>
      </a:lvl8pPr>
      <a:lvl9pPr marL="1828800" algn="l" defTabSz="895350" rtl="0" eaLnBrk="0" fontAlgn="base" hangingPunct="0">
        <a:lnSpc>
          <a:spcPts val="4000"/>
        </a:lnSpc>
        <a:spcBef>
          <a:spcPct val="0"/>
        </a:spcBef>
        <a:spcAft>
          <a:spcPct val="0"/>
        </a:spcAft>
        <a:defRPr sz="3600">
          <a:solidFill>
            <a:schemeClr val="tx1"/>
          </a:solidFill>
          <a:latin typeface="Arial" charset="0"/>
        </a:defRPr>
      </a:lvl9pPr>
    </p:titleStyle>
    <p:bodyStyle>
      <a:lvl1pPr marL="288925" indent="-288925" algn="l" defTabSz="881063" rtl="0" eaLnBrk="0" fontAlgn="base" hangingPunct="0">
        <a:spcBef>
          <a:spcPct val="30000"/>
        </a:spcBef>
        <a:spcAft>
          <a:spcPct val="0"/>
        </a:spcAft>
        <a:buClr>
          <a:schemeClr val="tx1"/>
        </a:buClr>
        <a:buSzPct val="110000"/>
        <a:buFont typeface="Wingdings" pitchFamily="2" charset="2"/>
        <a:buChar char="§"/>
        <a:defRPr sz="2400">
          <a:solidFill>
            <a:schemeClr val="tx2"/>
          </a:solidFill>
          <a:latin typeface="+mn-lt"/>
          <a:ea typeface="+mn-ea"/>
          <a:cs typeface="+mn-cs"/>
        </a:defRPr>
      </a:lvl1pPr>
      <a:lvl2pPr marL="765175" indent="-254000"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2pPr>
      <a:lvl3pPr marL="1327150" indent="-252413"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3pPr>
      <a:lvl4pPr marL="1552575" indent="-180975" algn="l" defTabSz="881063" rtl="0" eaLnBrk="0" fontAlgn="base" hangingPunct="0">
        <a:spcBef>
          <a:spcPct val="20000"/>
        </a:spcBef>
        <a:spcAft>
          <a:spcPct val="0"/>
        </a:spcAft>
        <a:defRPr sz="2000">
          <a:solidFill>
            <a:schemeClr val="tx2"/>
          </a:solidFill>
          <a:latin typeface="+mn-lt"/>
        </a:defRPr>
      </a:lvl4pPr>
      <a:lvl5pPr marL="1908175" indent="-79375" algn="l" defTabSz="881063" rtl="0" eaLnBrk="0" fontAlgn="base" hangingPunct="0">
        <a:spcBef>
          <a:spcPct val="20000"/>
        </a:spcBef>
        <a:spcAft>
          <a:spcPct val="0"/>
        </a:spcAft>
        <a:defRPr sz="2000">
          <a:solidFill>
            <a:schemeClr val="tx2"/>
          </a:solidFill>
          <a:latin typeface="+mn-lt"/>
        </a:defRPr>
      </a:lvl5pPr>
      <a:lvl6pPr marL="2365375" indent="-79375" algn="l" defTabSz="881063" rtl="0" eaLnBrk="0" fontAlgn="base" hangingPunct="0">
        <a:spcBef>
          <a:spcPct val="20000"/>
        </a:spcBef>
        <a:spcAft>
          <a:spcPct val="0"/>
        </a:spcAft>
        <a:defRPr sz="2000">
          <a:solidFill>
            <a:schemeClr val="tx2"/>
          </a:solidFill>
          <a:latin typeface="+mn-lt"/>
        </a:defRPr>
      </a:lvl6pPr>
      <a:lvl7pPr marL="2822575" indent="-79375" algn="l" defTabSz="881063" rtl="0" eaLnBrk="0" fontAlgn="base" hangingPunct="0">
        <a:spcBef>
          <a:spcPct val="20000"/>
        </a:spcBef>
        <a:spcAft>
          <a:spcPct val="0"/>
        </a:spcAft>
        <a:defRPr sz="2000">
          <a:solidFill>
            <a:schemeClr val="tx2"/>
          </a:solidFill>
          <a:latin typeface="+mn-lt"/>
        </a:defRPr>
      </a:lvl7pPr>
      <a:lvl8pPr marL="3279775" indent="-79375" algn="l" defTabSz="881063" rtl="0" eaLnBrk="0" fontAlgn="base" hangingPunct="0">
        <a:spcBef>
          <a:spcPct val="20000"/>
        </a:spcBef>
        <a:spcAft>
          <a:spcPct val="0"/>
        </a:spcAft>
        <a:defRPr sz="2000">
          <a:solidFill>
            <a:schemeClr val="tx2"/>
          </a:solidFill>
          <a:latin typeface="+mn-lt"/>
        </a:defRPr>
      </a:lvl8pPr>
      <a:lvl9pPr marL="3736975" indent="-79375" algn="l" defTabSz="881063" rtl="0" eaLnBrk="0" fontAlgn="base" hangingPunct="0">
        <a:spcBef>
          <a:spcPct val="20000"/>
        </a:spcBef>
        <a:spcAft>
          <a:spcPct val="0"/>
        </a:spcAft>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397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397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397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9DF6570-B227-4D22-A021-9B54F62931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02" r:id="rId1"/>
    <p:sldLayoutId id="2147491203" r:id="rId2"/>
    <p:sldLayoutId id="2147491204" r:id="rId3"/>
    <p:sldLayoutId id="2147491205" r:id="rId4"/>
    <p:sldLayoutId id="2147491206" r:id="rId5"/>
    <p:sldLayoutId id="2147491207" r:id="rId6"/>
    <p:sldLayoutId id="2147491208" r:id="rId7"/>
    <p:sldLayoutId id="2147491209" r:id="rId8"/>
    <p:sldLayoutId id="2147491210" r:id="rId9"/>
    <p:sldLayoutId id="2147491211" r:id="rId10"/>
    <p:sldLayoutId id="214749121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499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499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499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26AD766-593B-4E3E-9487-0B4557439E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13" r:id="rId1"/>
    <p:sldLayoutId id="2147491214" r:id="rId2"/>
    <p:sldLayoutId id="2147491215" r:id="rId3"/>
    <p:sldLayoutId id="2147491216" r:id="rId4"/>
    <p:sldLayoutId id="2147491217" r:id="rId5"/>
    <p:sldLayoutId id="2147491218" r:id="rId6"/>
    <p:sldLayoutId id="2147491219" r:id="rId7"/>
    <p:sldLayoutId id="2147491220" r:id="rId8"/>
    <p:sldLayoutId id="2147491221" r:id="rId9"/>
    <p:sldLayoutId id="2147491222" r:id="rId10"/>
    <p:sldLayoutId id="214749122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601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601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602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973D253-7ACC-4BC6-95F5-C40BBB3C15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24" r:id="rId1"/>
    <p:sldLayoutId id="2147491225" r:id="rId2"/>
    <p:sldLayoutId id="2147491226" r:id="rId3"/>
    <p:sldLayoutId id="2147491227" r:id="rId4"/>
    <p:sldLayoutId id="2147491228" r:id="rId5"/>
    <p:sldLayoutId id="2147491229" r:id="rId6"/>
    <p:sldLayoutId id="2147491230" r:id="rId7"/>
    <p:sldLayoutId id="2147491231" r:id="rId8"/>
    <p:sldLayoutId id="2147491232" r:id="rId9"/>
    <p:sldLayoutId id="2147491233" r:id="rId10"/>
    <p:sldLayoutId id="214749123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70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70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70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B40A298-AD96-4D69-8D10-4AB818B740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35" r:id="rId1"/>
    <p:sldLayoutId id="2147491236" r:id="rId2"/>
    <p:sldLayoutId id="2147491237" r:id="rId3"/>
    <p:sldLayoutId id="2147491238" r:id="rId4"/>
    <p:sldLayoutId id="2147491239" r:id="rId5"/>
    <p:sldLayoutId id="2147491240" r:id="rId6"/>
    <p:sldLayoutId id="2147491241" r:id="rId7"/>
    <p:sldLayoutId id="2147491242" r:id="rId8"/>
    <p:sldLayoutId id="2147491243" r:id="rId9"/>
    <p:sldLayoutId id="2147491244" r:id="rId10"/>
    <p:sldLayoutId id="214749124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806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806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806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0221ED4-3C13-4077-AE98-73721FB26D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46" r:id="rId1"/>
    <p:sldLayoutId id="2147491247" r:id="rId2"/>
    <p:sldLayoutId id="2147491248" r:id="rId3"/>
    <p:sldLayoutId id="2147491249" r:id="rId4"/>
    <p:sldLayoutId id="2147491250" r:id="rId5"/>
    <p:sldLayoutId id="2147491251" r:id="rId6"/>
    <p:sldLayoutId id="2147491252" r:id="rId7"/>
    <p:sldLayoutId id="2147491253" r:id="rId8"/>
    <p:sldLayoutId id="2147491254" r:id="rId9"/>
    <p:sldLayoutId id="2147491255" r:id="rId10"/>
    <p:sldLayoutId id="214749125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909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909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909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7C1841F-5148-4F93-B114-DE889E1D42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57" r:id="rId1"/>
    <p:sldLayoutId id="2147491258" r:id="rId2"/>
    <p:sldLayoutId id="2147491259" r:id="rId3"/>
    <p:sldLayoutId id="2147491260" r:id="rId4"/>
    <p:sldLayoutId id="2147491261" r:id="rId5"/>
    <p:sldLayoutId id="2147491262" r:id="rId6"/>
    <p:sldLayoutId id="2147491263" r:id="rId7"/>
    <p:sldLayoutId id="2147491264" r:id="rId8"/>
    <p:sldLayoutId id="2147491265" r:id="rId9"/>
    <p:sldLayoutId id="2147491266" r:id="rId10"/>
    <p:sldLayoutId id="214749126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90115"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a:defRPr/>
            </a:pPr>
            <a:r>
              <a:rPr lang="en-US"/>
              <a:t>© 2011 - TIGC</a:t>
            </a:r>
            <a:endParaRPr lang="en-US" dirty="0"/>
          </a:p>
        </p:txBody>
      </p:sp>
    </p:spTree>
  </p:cSld>
  <p:clrMap bg1="lt1" tx1="dk1" bg2="lt2" tx2="dk2" accent1="accent1" accent2="accent2" accent3="accent3" accent4="accent4" accent5="accent5" accent6="accent6" hlink="hlink" folHlink="folHlink"/>
  <p:sldLayoutIdLst>
    <p:sldLayoutId id="2147491269" r:id="rId1"/>
    <p:sldLayoutId id="2147491270" r:id="rId2"/>
    <p:sldLayoutId id="2147491271" r:id="rId3"/>
  </p:sldLayoutIdLst>
  <p:hf hdr="0" dt="0"/>
  <p:txStyles>
    <p:titleStyle>
      <a:lvl1pPr algn="l" defTabSz="457200" rtl="0" eaLnBrk="0" fontAlgn="base" hangingPunct="0">
        <a:spcBef>
          <a:spcPct val="0"/>
        </a:spcBef>
        <a:spcAft>
          <a:spcPct val="0"/>
        </a:spcAft>
        <a:defRPr sz="3200" kern="1200">
          <a:solidFill>
            <a:srgbClr val="C86400"/>
          </a:solidFill>
          <a:latin typeface="Arial" charset="0"/>
          <a:ea typeface="+mj-ea"/>
          <a:cs typeface="+mj-cs"/>
        </a:defRPr>
      </a:lvl1pPr>
      <a:lvl2pPr algn="l" defTabSz="457200" rtl="0" eaLnBrk="0" fontAlgn="base" hangingPunct="0">
        <a:spcBef>
          <a:spcPct val="0"/>
        </a:spcBef>
        <a:spcAft>
          <a:spcPct val="0"/>
        </a:spcAft>
        <a:defRPr sz="3200">
          <a:solidFill>
            <a:srgbClr val="C86400"/>
          </a:solidFill>
          <a:latin typeface="Arial" charset="0"/>
        </a:defRPr>
      </a:lvl2pPr>
      <a:lvl3pPr algn="l" defTabSz="457200" rtl="0" eaLnBrk="0" fontAlgn="base" hangingPunct="0">
        <a:spcBef>
          <a:spcPct val="0"/>
        </a:spcBef>
        <a:spcAft>
          <a:spcPct val="0"/>
        </a:spcAft>
        <a:defRPr sz="3200">
          <a:solidFill>
            <a:srgbClr val="C86400"/>
          </a:solidFill>
          <a:latin typeface="Arial" charset="0"/>
        </a:defRPr>
      </a:lvl3pPr>
      <a:lvl4pPr algn="l" defTabSz="457200" rtl="0" eaLnBrk="0" fontAlgn="base" hangingPunct="0">
        <a:spcBef>
          <a:spcPct val="0"/>
        </a:spcBef>
        <a:spcAft>
          <a:spcPct val="0"/>
        </a:spcAft>
        <a:defRPr sz="3200">
          <a:solidFill>
            <a:srgbClr val="C86400"/>
          </a:solidFill>
          <a:latin typeface="Arial" charset="0"/>
        </a:defRPr>
      </a:lvl4pPr>
      <a:lvl5pPr algn="l" defTabSz="457200" rtl="0" eaLnBrk="0" fontAlgn="base" hangingPunct="0">
        <a:spcBef>
          <a:spcPct val="0"/>
        </a:spcBef>
        <a:spcAft>
          <a:spcPct val="0"/>
        </a:spcAft>
        <a:defRPr sz="3200">
          <a:solidFill>
            <a:srgbClr val="C86400"/>
          </a:solidFill>
          <a:latin typeface="Arial"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kern="1200">
          <a:solidFill>
            <a:schemeClr val="bg2"/>
          </a:solidFill>
          <a:latin typeface="Arial" charset="0"/>
          <a:ea typeface="+mn-ea"/>
          <a:cs typeface="+mn-cs"/>
        </a:defRPr>
      </a:lvl1pPr>
      <a:lvl2pPr marL="742950" indent="-285750" algn="l" defTabSz="457200" rtl="0" eaLnBrk="0" fontAlgn="base" hangingPunct="0">
        <a:spcBef>
          <a:spcPct val="20000"/>
        </a:spcBef>
        <a:spcAft>
          <a:spcPts val="600"/>
        </a:spcAft>
        <a:buFont typeface="Arial" charset="0"/>
        <a:buChar char="–"/>
        <a:defRPr sz="2100" kern="1200">
          <a:solidFill>
            <a:schemeClr val="bg2"/>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bg2"/>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27E8BAC7-3135-45ED-A26B-4A3383A4A178}"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177CD94-E8A9-43DA-9E79-B3D9A71C7E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22" r:id="rId1"/>
    <p:sldLayoutId id="2147490423" r:id="rId2"/>
    <p:sldLayoutId id="2147490424" r:id="rId3"/>
    <p:sldLayoutId id="2147490425" r:id="rId4"/>
    <p:sldLayoutId id="2147490426" r:id="rId5"/>
    <p:sldLayoutId id="2147490427" r:id="rId6"/>
    <p:sldLayoutId id="2147490428" r:id="rId7"/>
    <p:sldLayoutId id="2147490429" r:id="rId8"/>
    <p:sldLayoutId id="2147490430" r:id="rId9"/>
    <p:sldLayoutId id="2147490431" r:id="rId10"/>
    <p:sldLayoutId id="214749043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3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37.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37.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36.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93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3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3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3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idx="4294967295"/>
          </p:nvPr>
        </p:nvSpPr>
        <p:spPr>
          <a:xfrm>
            <a:off x="685800" y="3054350"/>
            <a:ext cx="7772400" cy="1263650"/>
          </a:xfrm>
        </p:spPr>
        <p:txBody>
          <a:bodyPr lIns="91440" tIns="45720" rIns="91440" bIns="45720" anchor="ctr"/>
          <a:lstStyle/>
          <a:p>
            <a:pPr eaLnBrk="1" hangingPunct="1"/>
            <a:r>
              <a:rPr lang="en-US" sz="2500" b="1" dirty="0" smtClean="0"/>
              <a:t>Canadian Cardiovascular Society Antiplatelet Guidelines</a:t>
            </a:r>
          </a:p>
        </p:txBody>
      </p:sp>
      <p:sp>
        <p:nvSpPr>
          <p:cNvPr id="94211" name="Subtitle 2"/>
          <p:cNvSpPr>
            <a:spLocks noGrp="1"/>
          </p:cNvSpPr>
          <p:nvPr>
            <p:ph type="subTitle" idx="4294967295"/>
          </p:nvPr>
        </p:nvSpPr>
        <p:spPr>
          <a:xfrm>
            <a:off x="685800" y="4318000"/>
            <a:ext cx="7993063" cy="1557338"/>
          </a:xfrm>
        </p:spPr>
        <p:txBody>
          <a:bodyPr lIns="91440" tIns="45720" rIns="91440" bIns="45720"/>
          <a:lstStyle/>
          <a:p>
            <a:pPr marL="0" indent="0" eaLnBrk="1" hangingPunct="1">
              <a:lnSpc>
                <a:spcPct val="90000"/>
              </a:lnSpc>
              <a:buFontTx/>
              <a:buNone/>
            </a:pPr>
            <a:r>
              <a:rPr lang="en-US" sz="3200" dirty="0" smtClean="0">
                <a:solidFill>
                  <a:srgbClr val="003399"/>
                </a:solidFill>
              </a:rPr>
              <a:t>ASA – NSAID Drug/Drug Interaction</a:t>
            </a:r>
          </a:p>
          <a:p>
            <a:pPr marL="0" indent="0" eaLnBrk="1" hangingPunct="1">
              <a:lnSpc>
                <a:spcPct val="90000"/>
              </a:lnSpc>
              <a:buFontTx/>
              <a:buNone/>
            </a:pPr>
            <a:endParaRPr lang="en-US" sz="1800" dirty="0" smtClean="0">
              <a:latin typeface="Calibri" pitchFamily="34" charset="0"/>
            </a:endParaRPr>
          </a:p>
          <a:p>
            <a:pPr marL="0" indent="0" eaLnBrk="1" hangingPunct="1">
              <a:lnSpc>
                <a:spcPct val="90000"/>
              </a:lnSpc>
              <a:buFontTx/>
              <a:buNone/>
            </a:pPr>
            <a:r>
              <a:rPr lang="en-US" sz="1800" dirty="0" smtClean="0">
                <a:latin typeface="Calibri" pitchFamily="34" charset="0"/>
              </a:rPr>
              <a:t>Working Group: </a:t>
            </a:r>
            <a:r>
              <a:rPr lang="en-CA" sz="1800" b="0" dirty="0" smtClean="0">
                <a:latin typeface="Calibri" pitchFamily="34" charset="0"/>
              </a:rPr>
              <a:t>Alan D. Bell, MD, CCFP; Wee </a:t>
            </a:r>
            <a:r>
              <a:rPr lang="en-CA" sz="1800" b="0" dirty="0" err="1" smtClean="0">
                <a:latin typeface="Calibri" pitchFamily="34" charset="0"/>
              </a:rPr>
              <a:t>Shian</a:t>
            </a:r>
            <a:r>
              <a:rPr lang="en-CA" sz="1800" b="0" dirty="0" smtClean="0">
                <a:latin typeface="Calibri" pitchFamily="34" charset="0"/>
              </a:rPr>
              <a:t> Chan, MD, FRCP</a:t>
            </a:r>
            <a:endParaRPr lang="en-US" sz="1800" b="0" dirty="0" smtClean="0">
              <a:latin typeface="Calibri" pitchFamily="34" charset="0"/>
            </a:endParaRPr>
          </a:p>
          <a:p>
            <a:pPr marL="0" indent="0" eaLnBrk="1" hangingPunct="1">
              <a:lnSpc>
                <a:spcPct val="90000"/>
              </a:lnSpc>
              <a:buFontTx/>
              <a:buNone/>
            </a:pPr>
            <a:endParaRPr lang="en-US" sz="2000" dirty="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527050" y="374650"/>
            <a:ext cx="8159750" cy="846138"/>
          </a:xfrm>
        </p:spPr>
        <p:txBody>
          <a:bodyPr/>
          <a:lstStyle/>
          <a:p>
            <a:pPr eaLnBrk="1" hangingPunct="1"/>
            <a:r>
              <a:rPr lang="en-US" dirty="0" smtClean="0">
                <a:latin typeface="Calibri" pitchFamily="34" charset="0"/>
              </a:rPr>
              <a:t>Aspirin, NSAIDs and risk                                                    of myocardial infarction</a:t>
            </a:r>
          </a:p>
        </p:txBody>
      </p:sp>
      <p:sp>
        <p:nvSpPr>
          <p:cNvPr id="102403" name="Rectangle 3"/>
          <p:cNvSpPr>
            <a:spLocks noGrp="1" noChangeArrowheads="1"/>
          </p:cNvSpPr>
          <p:nvPr>
            <p:ph type="body" idx="4294967295"/>
          </p:nvPr>
        </p:nvSpPr>
        <p:spPr>
          <a:xfrm>
            <a:off x="527050" y="1471613"/>
            <a:ext cx="8229600" cy="4173537"/>
          </a:xfrm>
        </p:spPr>
        <p:txBody>
          <a:bodyPr/>
          <a:lstStyle/>
          <a:p>
            <a:pPr eaLnBrk="1" hangingPunct="1">
              <a:buFont typeface="Arial" charset="0"/>
              <a:buNone/>
            </a:pPr>
            <a:r>
              <a:rPr lang="en-US" dirty="0" smtClean="0">
                <a:latin typeface="Calibri" pitchFamily="34" charset="0"/>
              </a:rPr>
              <a:t>USPHS, n=22,071</a:t>
            </a:r>
          </a:p>
          <a:p>
            <a:pPr eaLnBrk="1" hangingPunct="1">
              <a:buFont typeface="Arial" charset="0"/>
              <a:buNone/>
            </a:pPr>
            <a:r>
              <a:rPr lang="en-US" dirty="0" smtClean="0">
                <a:latin typeface="Calibri" pitchFamily="34" charset="0"/>
              </a:rPr>
              <a:t>Follow up 60 months</a:t>
            </a:r>
          </a:p>
          <a:p>
            <a:pPr eaLnBrk="1" hangingPunct="1">
              <a:buFont typeface="Arial" charset="0"/>
              <a:buNone/>
            </a:pPr>
            <a:r>
              <a:rPr lang="en-US" dirty="0" smtClean="0">
                <a:latin typeface="Calibri" pitchFamily="34" charset="0"/>
              </a:rPr>
              <a:t>Placebo </a:t>
            </a:r>
            <a:r>
              <a:rPr lang="en-US" dirty="0" err="1" smtClean="0">
                <a:latin typeface="Calibri" pitchFamily="34" charset="0"/>
              </a:rPr>
              <a:t>vs</a:t>
            </a:r>
            <a:r>
              <a:rPr lang="en-US" dirty="0" smtClean="0">
                <a:latin typeface="Calibri" pitchFamily="34" charset="0"/>
              </a:rPr>
              <a:t> ASA 325mg q2d (44% MI reduction)</a:t>
            </a:r>
          </a:p>
          <a:p>
            <a:pPr eaLnBrk="1" hangingPunct="1">
              <a:buFont typeface="Arial" charset="0"/>
              <a:buNone/>
            </a:pPr>
            <a:r>
              <a:rPr lang="en-US" dirty="0" smtClean="0">
                <a:latin typeface="Calibri" pitchFamily="34" charset="0"/>
              </a:rPr>
              <a:t>NSAID use: </a:t>
            </a:r>
          </a:p>
          <a:p>
            <a:pPr marL="714375" lvl="1" indent="0" eaLnBrk="1" hangingPunct="1">
              <a:buFont typeface="Arial" charset="0"/>
              <a:buNone/>
            </a:pPr>
            <a:r>
              <a:rPr lang="en-US" sz="2400" dirty="0" smtClean="0">
                <a:latin typeface="Calibri" pitchFamily="34" charset="0"/>
              </a:rPr>
              <a:t>None</a:t>
            </a:r>
          </a:p>
          <a:p>
            <a:pPr marL="714375" lvl="1" indent="0" eaLnBrk="1" hangingPunct="1">
              <a:buFont typeface="Arial" charset="0"/>
              <a:buNone/>
            </a:pPr>
            <a:r>
              <a:rPr lang="en-US" sz="2400" dirty="0" smtClean="0">
                <a:latin typeface="Calibri" pitchFamily="34" charset="0"/>
              </a:rPr>
              <a:t>1-59 days per year</a:t>
            </a:r>
          </a:p>
          <a:p>
            <a:pPr marL="714375" lvl="1" indent="0" eaLnBrk="1" hangingPunct="1">
              <a:buFont typeface="Arial" charset="0"/>
              <a:buNone/>
            </a:pPr>
            <a:r>
              <a:rPr lang="en-US" sz="2400" dirty="0" smtClean="0">
                <a:latin typeface="Calibri" pitchFamily="34" charset="0"/>
              </a:rPr>
              <a:t>&gt; 60 days per year</a:t>
            </a:r>
          </a:p>
          <a:p>
            <a:pPr eaLnBrk="1" hangingPunct="1"/>
            <a:endParaRPr lang="en-US" dirty="0" smtClean="0">
              <a:latin typeface="Calibri" pitchFamily="34" charset="0"/>
            </a:endParaRPr>
          </a:p>
        </p:txBody>
      </p:sp>
      <p:sp>
        <p:nvSpPr>
          <p:cNvPr id="102404" name="Text Box 4"/>
          <p:cNvSpPr txBox="1">
            <a:spLocks noChangeArrowheads="1"/>
          </p:cNvSpPr>
          <p:nvPr/>
        </p:nvSpPr>
        <p:spPr bwMode="auto">
          <a:xfrm>
            <a:off x="527049" y="6323013"/>
            <a:ext cx="3325103" cy="338554"/>
          </a:xfrm>
          <a:prstGeom prst="rect">
            <a:avLst/>
          </a:prstGeom>
          <a:noFill/>
          <a:ln w="12700">
            <a:noFill/>
            <a:miter lim="800000"/>
            <a:headEnd type="none" w="sm" len="sm"/>
            <a:tailEnd type="none" w="sm" len="sm"/>
          </a:ln>
        </p:spPr>
        <p:txBody>
          <a:bodyPr wrap="square">
            <a:spAutoFit/>
          </a:bodyPr>
          <a:lstStyle/>
          <a:p>
            <a:pPr defTabSz="914400" eaLnBrk="0" hangingPunct="0"/>
            <a:r>
              <a:rPr lang="en-US" sz="1600" dirty="0">
                <a:latin typeface="Calibri" pitchFamily="34" charset="0"/>
              </a:rPr>
              <a:t>Circulation. 2003;108:1191-1195</a:t>
            </a:r>
            <a:endParaRPr lang="en-US" sz="3200" dirty="0">
              <a:solidFill>
                <a:srgbClr val="CCECFF"/>
              </a:solidFill>
              <a:latin typeface="Calibri" pitchFamily="34" charset="0"/>
            </a:endParaRPr>
          </a:p>
        </p:txBody>
      </p:sp>
      <p:cxnSp>
        <p:nvCxnSpPr>
          <p:cNvPr id="6" name="Straight Connector 5"/>
          <p:cNvCxnSpPr/>
          <p:nvPr/>
        </p:nvCxnSpPr>
        <p:spPr>
          <a:xfrm rot="5400000">
            <a:off x="550069" y="4564857"/>
            <a:ext cx="1214437" cy="0"/>
          </a:xfrm>
          <a:prstGeom prst="line">
            <a:avLst/>
          </a:prstGeom>
          <a:ln w="190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43" name="Group 27"/>
          <p:cNvGraphicFramePr>
            <a:graphicFrameLocks noGrp="1"/>
          </p:cNvGraphicFramePr>
          <p:nvPr/>
        </p:nvGraphicFramePr>
        <p:xfrm>
          <a:off x="544513" y="1155700"/>
          <a:ext cx="7220139" cy="4748044"/>
        </p:xfrm>
        <a:graphic>
          <a:graphicData uri="http://schemas.openxmlformats.org/drawingml/2006/table">
            <a:tbl>
              <a:tblPr/>
              <a:tblGrid>
                <a:gridCol w="2406713"/>
                <a:gridCol w="2406713"/>
                <a:gridCol w="2406713"/>
              </a:tblGrid>
              <a:tr h="1401280">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dirty="0" smtClean="0">
                          <a:ln>
                            <a:noFill/>
                          </a:ln>
                          <a:solidFill>
                            <a:schemeClr val="bg2"/>
                          </a:solidFill>
                          <a:effectLst>
                            <a:outerShdw blurRad="38100" dist="38100" dir="2700000" algn="tl">
                              <a:srgbClr val="C0C0C0"/>
                            </a:outerShdw>
                          </a:effectLst>
                          <a:latin typeface="Calibri" pitchFamily="34" charset="0"/>
                        </a:rPr>
                        <a:t>GROUP</a:t>
                      </a:r>
                    </a:p>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endParaRPr kumimoji="0" lang="en-US" sz="2400" b="0" i="0" u="none" strike="noStrike" cap="none" normalizeH="0" baseline="0" dirty="0" smtClean="0">
                        <a:ln>
                          <a:noFill/>
                        </a:ln>
                        <a:solidFill>
                          <a:schemeClr val="bg2"/>
                        </a:solidFill>
                        <a:effectLst>
                          <a:outerShdw blurRad="38100" dist="38100" dir="2700000" algn="tl">
                            <a:srgbClr val="C0C0C0"/>
                          </a:outerShdw>
                        </a:effectLst>
                        <a:latin typeface="Calibri" pitchFamily="34" charset="0"/>
                      </a:endParaRPr>
                    </a:p>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dirty="0" smtClean="0">
                          <a:ln>
                            <a:noFill/>
                          </a:ln>
                          <a:solidFill>
                            <a:schemeClr val="bg2"/>
                          </a:solidFill>
                          <a:effectLst>
                            <a:outerShdw blurRad="38100" dist="38100" dir="2700000" algn="tl">
                              <a:srgbClr val="C0C0C0"/>
                            </a:outerShdw>
                          </a:effectLst>
                          <a:latin typeface="Calibri" pitchFamily="34" charset="0"/>
                        </a:rPr>
                        <a:t>NSAID USE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dirty="0" smtClean="0">
                          <a:ln>
                            <a:noFill/>
                          </a:ln>
                          <a:solidFill>
                            <a:schemeClr val="bg2"/>
                          </a:solidFill>
                          <a:effectLst>
                            <a:outerShdw blurRad="38100" dist="38100" dir="2700000" algn="tl">
                              <a:srgbClr val="C0C0C0"/>
                            </a:outerShdw>
                          </a:effectLst>
                          <a:latin typeface="Calibri" pitchFamily="34" charset="0"/>
                        </a:rPr>
                        <a:t>ASA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dirty="0" smtClean="0">
                          <a:ln>
                            <a:noFill/>
                          </a:ln>
                          <a:solidFill>
                            <a:schemeClr val="bg2"/>
                          </a:solidFill>
                          <a:effectLst>
                            <a:outerShdw blurRad="38100" dist="38100" dir="2700000" algn="tl">
                              <a:srgbClr val="C0C0C0"/>
                            </a:outerShdw>
                          </a:effectLst>
                          <a:latin typeface="Calibri" pitchFamily="34" charset="0"/>
                        </a:rPr>
                        <a:t>PLACEBO</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238">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dirty="0" smtClean="0">
                          <a:ln>
                            <a:noFill/>
                          </a:ln>
                          <a:solidFill>
                            <a:schemeClr val="bg2"/>
                          </a:solidFill>
                          <a:effectLst/>
                          <a:latin typeface="Calibri" pitchFamily="34" charset="0"/>
                        </a:rPr>
                        <a:t>None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smtClean="0">
                          <a:ln>
                            <a:noFill/>
                          </a:ln>
                          <a:solidFill>
                            <a:schemeClr val="bg2"/>
                          </a:solidFill>
                          <a:effectLst/>
                          <a:latin typeface="Calibri" pitchFamily="34" charset="0"/>
                        </a:rPr>
                        <a:t>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dirty="0" smtClean="0">
                          <a:ln>
                            <a:noFill/>
                          </a:ln>
                          <a:solidFill>
                            <a:schemeClr val="bg2"/>
                          </a:solidFill>
                          <a:effectLst/>
                          <a:latin typeface="Calibri" pitchFamily="34" charset="0"/>
                        </a:rPr>
                        <a:t>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2825">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smtClean="0">
                          <a:ln>
                            <a:noFill/>
                          </a:ln>
                          <a:solidFill>
                            <a:schemeClr val="bg2"/>
                          </a:solidFill>
                          <a:effectLst/>
                          <a:latin typeface="Calibri" pitchFamily="34" charset="0"/>
                        </a:rPr>
                        <a:t>&lt; 59 days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smtClean="0">
                          <a:ln>
                            <a:noFill/>
                          </a:ln>
                          <a:solidFill>
                            <a:schemeClr val="bg2"/>
                          </a:solidFill>
                          <a:effectLst/>
                          <a:latin typeface="Calibri" pitchFamily="34" charset="0"/>
                        </a:rPr>
                        <a:t>1.18</a:t>
                      </a:r>
                    </a:p>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smtClean="0">
                          <a:ln>
                            <a:noFill/>
                          </a:ln>
                          <a:solidFill>
                            <a:schemeClr val="bg2"/>
                          </a:solidFill>
                          <a:effectLst/>
                          <a:latin typeface="Calibri" pitchFamily="34" charset="0"/>
                        </a:rPr>
                        <a:t>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dirty="0" smtClean="0">
                          <a:ln>
                            <a:noFill/>
                          </a:ln>
                          <a:solidFill>
                            <a:schemeClr val="bg2"/>
                          </a:solidFill>
                          <a:effectLst/>
                          <a:latin typeface="Calibri" pitchFamily="34" charset="0"/>
                        </a:rPr>
                        <a:t>1.17</a:t>
                      </a:r>
                    </a:p>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dirty="0" smtClean="0">
                          <a:ln>
                            <a:noFill/>
                          </a:ln>
                          <a:solidFill>
                            <a:schemeClr val="bg2"/>
                          </a:solidFill>
                          <a:effectLst/>
                          <a:latin typeface="Calibri" pitchFamily="34" charset="0"/>
                        </a:rPr>
                        <a:t>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238">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sng" strike="noStrike" cap="none" normalizeH="0" baseline="0" smtClean="0">
                          <a:ln>
                            <a:noFill/>
                          </a:ln>
                          <a:solidFill>
                            <a:schemeClr val="bg2"/>
                          </a:solidFill>
                          <a:effectLst/>
                          <a:latin typeface="Calibri" pitchFamily="34" charset="0"/>
                        </a:rPr>
                        <a:t>&gt;</a:t>
                      </a:r>
                      <a:r>
                        <a:rPr kumimoji="0" lang="en-US" sz="2400" b="0" i="0" u="none" strike="noStrike" cap="none" normalizeH="0" baseline="0" smtClean="0">
                          <a:ln>
                            <a:noFill/>
                          </a:ln>
                          <a:solidFill>
                            <a:schemeClr val="bg2"/>
                          </a:solidFill>
                          <a:effectLst/>
                          <a:latin typeface="Calibri" pitchFamily="34" charset="0"/>
                        </a:rPr>
                        <a:t> 60 days</a:t>
                      </a:r>
                      <a:endParaRPr kumimoji="0" lang="en-US" sz="2400" b="0" i="0" u="sng" strike="noStrike" cap="none" normalizeH="0" baseline="0" smtClean="0">
                        <a:ln>
                          <a:noFill/>
                        </a:ln>
                        <a:solidFill>
                          <a:schemeClr val="bg2"/>
                        </a:solidFill>
                        <a:effectLst/>
                        <a:latin typeface="Calibri"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2.81</a:t>
                      </a:r>
                    </a:p>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smtClean="0">
                          <a:ln>
                            <a:noFill/>
                          </a:ln>
                          <a:solidFill>
                            <a:srgbClr val="C00000"/>
                          </a:solidFill>
                          <a:effectLst>
                            <a:outerShdw blurRad="38100" dist="38100" dir="2700000" algn="tl">
                              <a:srgbClr val="C0C0C0"/>
                            </a:outerShdw>
                          </a:effectLst>
                          <a:latin typeface="Calibri" pitchFamily="34" charset="0"/>
                        </a:rPr>
                        <a:t>P&lt;0.05</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dirty="0" smtClean="0">
                          <a:ln>
                            <a:noFill/>
                          </a:ln>
                          <a:solidFill>
                            <a:schemeClr val="bg2"/>
                          </a:solidFill>
                          <a:effectLst/>
                          <a:latin typeface="Calibri" pitchFamily="34" charset="0"/>
                        </a:rPr>
                        <a:t>0.21</a:t>
                      </a:r>
                    </a:p>
                    <a:p>
                      <a:pPr marL="0" marR="0" lvl="0" indent="0" algn="ctr"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US" sz="2400" b="0" i="0" u="none" strike="noStrike" cap="none" normalizeH="0" baseline="0" dirty="0" smtClean="0">
                          <a:ln>
                            <a:noFill/>
                          </a:ln>
                          <a:solidFill>
                            <a:schemeClr val="bg2"/>
                          </a:solidFill>
                          <a:effectLst/>
                          <a:latin typeface="Calibri" pitchFamily="34" charset="0"/>
                        </a:rPr>
                        <a:t>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48" name="Line 24"/>
          <p:cNvSpPr>
            <a:spLocks noChangeShapeType="1"/>
          </p:cNvSpPr>
          <p:nvPr/>
        </p:nvSpPr>
        <p:spPr bwMode="auto">
          <a:xfrm>
            <a:off x="544513" y="1155700"/>
            <a:ext cx="2354262" cy="1619250"/>
          </a:xfrm>
          <a:prstGeom prst="line">
            <a:avLst/>
          </a:prstGeom>
          <a:noFill/>
          <a:ln w="9525">
            <a:solidFill>
              <a:schemeClr val="tx1"/>
            </a:solidFill>
            <a:round/>
            <a:headEnd/>
            <a:tailEnd/>
          </a:ln>
        </p:spPr>
        <p:txBody>
          <a:bodyPr/>
          <a:lstStyle/>
          <a:p>
            <a:endParaRPr lang="fr-CA"/>
          </a:p>
        </p:txBody>
      </p:sp>
      <p:sp>
        <p:nvSpPr>
          <p:cNvPr id="103449" name="Rectangle 2"/>
          <p:cNvSpPr>
            <a:spLocks noChangeArrowheads="1"/>
          </p:cNvSpPr>
          <p:nvPr/>
        </p:nvSpPr>
        <p:spPr bwMode="auto">
          <a:xfrm>
            <a:off x="527050" y="374650"/>
            <a:ext cx="8048625" cy="527050"/>
          </a:xfrm>
          <a:prstGeom prst="rect">
            <a:avLst/>
          </a:prstGeom>
          <a:noFill/>
          <a:ln w="9525">
            <a:noFill/>
            <a:miter lim="800000"/>
            <a:headEnd/>
            <a:tailEnd/>
          </a:ln>
        </p:spPr>
        <p:txBody>
          <a:bodyPr anchor="ctr"/>
          <a:lstStyle/>
          <a:p>
            <a:r>
              <a:rPr lang="en-US" sz="3200">
                <a:solidFill>
                  <a:srgbClr val="C86400"/>
                </a:solidFill>
                <a:latin typeface="Calibri" pitchFamily="34" charset="0"/>
              </a:rPr>
              <a:t>MI and NSAID use in ASA users from USPHS</a:t>
            </a:r>
          </a:p>
        </p:txBody>
      </p:sp>
      <p:sp>
        <p:nvSpPr>
          <p:cNvPr id="103450" name="Text Box 4"/>
          <p:cNvSpPr txBox="1">
            <a:spLocks noChangeArrowheads="1"/>
          </p:cNvSpPr>
          <p:nvPr/>
        </p:nvSpPr>
        <p:spPr bwMode="auto">
          <a:xfrm>
            <a:off x="188913" y="6323013"/>
            <a:ext cx="2909887" cy="338137"/>
          </a:xfrm>
          <a:prstGeom prst="rect">
            <a:avLst/>
          </a:prstGeom>
          <a:noFill/>
          <a:ln w="12700">
            <a:noFill/>
            <a:miter lim="800000"/>
            <a:headEnd type="none" w="sm" len="sm"/>
            <a:tailEnd type="none" w="sm" len="sm"/>
          </a:ln>
        </p:spPr>
        <p:txBody>
          <a:bodyPr wrap="none">
            <a:spAutoFit/>
          </a:bodyPr>
          <a:lstStyle/>
          <a:p>
            <a:pPr algn="ctr" defTabSz="914400" eaLnBrk="0" hangingPunct="0"/>
            <a:r>
              <a:rPr lang="en-US" sz="1600">
                <a:latin typeface="Calibri" pitchFamily="34" charset="0"/>
              </a:rPr>
              <a:t>Circulation. 2003;108:1191-1195</a:t>
            </a:r>
            <a:endParaRPr lang="en-US" sz="3200">
              <a:solidFill>
                <a:srgbClr val="CCECFF"/>
              </a:solidFill>
              <a:latin typeface="Calibri" pitchFamily="34" charset="0"/>
            </a:endParaRPr>
          </a:p>
        </p:txBody>
      </p:sp>
      <p:sp>
        <p:nvSpPr>
          <p:cNvPr id="7"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27038" y="409575"/>
            <a:ext cx="8077200" cy="1143000"/>
          </a:xfrm>
        </p:spPr>
        <p:txBody>
          <a:bodyPr/>
          <a:lstStyle/>
          <a:p>
            <a:pPr eaLnBrk="1" hangingPunct="1"/>
            <a:r>
              <a:rPr lang="en-CA" sz="1800" smtClean="0">
                <a:solidFill>
                  <a:srgbClr val="FFA31B"/>
                </a:solidFill>
                <a:latin typeface="Calibri" pitchFamily="34" charset="0"/>
              </a:rPr>
              <a:t/>
            </a:r>
            <a:br>
              <a:rPr lang="en-CA" sz="1800" smtClean="0">
                <a:solidFill>
                  <a:srgbClr val="FFA31B"/>
                </a:solidFill>
                <a:latin typeface="Calibri" pitchFamily="34" charset="0"/>
              </a:rPr>
            </a:br>
            <a:r>
              <a:rPr lang="en-CA" smtClean="0">
                <a:latin typeface="Calibri" pitchFamily="34" charset="0"/>
              </a:rPr>
              <a:t>TARGET</a:t>
            </a:r>
            <a:br>
              <a:rPr lang="en-CA" smtClean="0">
                <a:latin typeface="Calibri" pitchFamily="34" charset="0"/>
              </a:rPr>
            </a:br>
            <a:r>
              <a:rPr lang="en-CA" smtClean="0">
                <a:latin typeface="Calibri" pitchFamily="34" charset="0"/>
              </a:rPr>
              <a:t>Composite cardiovascular outcomes in the ibuprofen sub-study of high-risk patients</a:t>
            </a:r>
            <a:endParaRPr lang="en-US" sz="2800" smtClean="0">
              <a:latin typeface="Calibri" pitchFamily="34" charset="0"/>
            </a:endParaRPr>
          </a:p>
        </p:txBody>
      </p:sp>
      <p:graphicFrame>
        <p:nvGraphicFramePr>
          <p:cNvPr id="190493" name="Group 29"/>
          <p:cNvGraphicFramePr>
            <a:graphicFrameLocks noGrp="1"/>
          </p:cNvGraphicFramePr>
          <p:nvPr>
            <p:ph idx="4294967295"/>
          </p:nvPr>
        </p:nvGraphicFramePr>
        <p:xfrm>
          <a:off x="506413" y="1879600"/>
          <a:ext cx="7804277" cy="2710394"/>
        </p:xfrm>
        <a:graphic>
          <a:graphicData uri="http://schemas.openxmlformats.org/drawingml/2006/table">
            <a:tbl>
              <a:tblPr/>
              <a:tblGrid>
                <a:gridCol w="3765677"/>
                <a:gridCol w="1828800"/>
                <a:gridCol w="1638300"/>
                <a:gridCol w="571500"/>
              </a:tblGrid>
              <a:tr h="639763">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dirty="0" smtClean="0">
                          <a:ln>
                            <a:noFill/>
                          </a:ln>
                          <a:solidFill>
                            <a:schemeClr val="bg2"/>
                          </a:solidFill>
                          <a:effectLst/>
                          <a:latin typeface="Calibri" pitchFamily="34" charset="0"/>
                          <a:ea typeface="Times New Roman" pitchFamily="18" charset="0"/>
                          <a:cs typeface="Arial" charset="0"/>
                        </a:rPr>
                        <a:t>Composite </a:t>
                      </a:r>
                      <a:br>
                        <a:rPr kumimoji="0" lang="en-CA" sz="2400" b="0" i="0" u="none" strike="noStrike" cap="none" normalizeH="0" baseline="0" dirty="0" smtClean="0">
                          <a:ln>
                            <a:noFill/>
                          </a:ln>
                          <a:solidFill>
                            <a:schemeClr val="bg2"/>
                          </a:solidFill>
                          <a:effectLst/>
                          <a:latin typeface="Calibri" pitchFamily="34" charset="0"/>
                          <a:ea typeface="Times New Roman" pitchFamily="18" charset="0"/>
                          <a:cs typeface="Arial" charset="0"/>
                        </a:rPr>
                      </a:br>
                      <a:r>
                        <a:rPr kumimoji="0" lang="en-CA" sz="2400" b="0" i="0" u="none" strike="noStrike" cap="none" normalizeH="0" baseline="0" dirty="0" smtClean="0">
                          <a:ln>
                            <a:noFill/>
                          </a:ln>
                          <a:solidFill>
                            <a:schemeClr val="bg2"/>
                          </a:solidFill>
                          <a:effectLst/>
                          <a:latin typeface="Calibri" pitchFamily="34" charset="0"/>
                          <a:ea typeface="Times New Roman" pitchFamily="18" charset="0"/>
                          <a:cs typeface="Arial" charset="0"/>
                        </a:rPr>
                        <a:t>cardiovascular outcomes*</a:t>
                      </a:r>
                      <a:endParaRPr kumimoji="0" lang="en-US" sz="2400" b="0" i="0" u="none" strike="noStrike" cap="none" normalizeH="0" baseline="0" dirty="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Lumiracoxib (%)</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dirty="0" smtClean="0">
                          <a:ln>
                            <a:noFill/>
                          </a:ln>
                          <a:solidFill>
                            <a:schemeClr val="bg2"/>
                          </a:solidFill>
                          <a:effectLst/>
                          <a:latin typeface="Calibri" pitchFamily="34" charset="0"/>
                          <a:ea typeface="Times New Roman" pitchFamily="18" charset="0"/>
                          <a:cs typeface="Arial" charset="0"/>
                        </a:rPr>
                        <a:t>Ibuprofen (%)</a:t>
                      </a:r>
                      <a:endParaRPr kumimoji="0" lang="en-US" sz="2400" b="0" i="0" u="none" strike="noStrike" cap="none" normalizeH="0" baseline="0" dirty="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dirty="0" smtClean="0">
                          <a:ln>
                            <a:noFill/>
                          </a:ln>
                          <a:solidFill>
                            <a:schemeClr val="bg2"/>
                          </a:solidFill>
                          <a:effectLst/>
                          <a:latin typeface="Calibri" pitchFamily="34" charset="0"/>
                          <a:ea typeface="Times New Roman" pitchFamily="18" charset="0"/>
                          <a:cs typeface="Arial" charset="0"/>
                        </a:rPr>
                        <a:t>p</a:t>
                      </a:r>
                      <a:endParaRPr kumimoji="0" lang="en-US" sz="2400" b="0" i="0" u="none" strike="noStrike" cap="none" normalizeH="0" baseline="0" dirty="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r>
              <a:tr h="365125">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No aspirin</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w="28575" cap="flat" cmpd="sng" algn="ctr">
                      <a:solidFill>
                        <a:srgbClr val="FFA31B"/>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1800" b="0" i="0" u="none" strike="noStrike" cap="none" normalizeH="0" baseline="0" dirty="0" smtClean="0">
                          <a:ln>
                            <a:noFill/>
                          </a:ln>
                          <a:solidFill>
                            <a:schemeClr val="bg2"/>
                          </a:solidFill>
                          <a:effectLst/>
                          <a:latin typeface="Calibri" pitchFamily="34" charset="0"/>
                          <a:ea typeface="Times New Roman" pitchFamily="18" charset="0"/>
                          <a:cs typeface="Arial" charset="0"/>
                        </a:rPr>
                        <a:t>0.92</a:t>
                      </a:r>
                      <a:endParaRPr kumimoji="0" lang="en-US" sz="1800" b="0" i="0" u="none" strike="noStrike" cap="none" normalizeH="0" baseline="0" dirty="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w="28575" cap="flat" cmpd="sng" algn="ctr">
                      <a:solidFill>
                        <a:srgbClr val="FFA31B"/>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1800" b="0" i="0" u="none" strike="noStrike" cap="none" normalizeH="0" baseline="0" dirty="0" smtClean="0">
                          <a:ln>
                            <a:noFill/>
                          </a:ln>
                          <a:solidFill>
                            <a:schemeClr val="bg2"/>
                          </a:solidFill>
                          <a:effectLst/>
                          <a:latin typeface="Calibri" pitchFamily="34" charset="0"/>
                          <a:ea typeface="Times New Roman" pitchFamily="18" charset="0"/>
                          <a:cs typeface="Arial" charset="0"/>
                        </a:rPr>
                        <a:t>0.80</a:t>
                      </a:r>
                      <a:endParaRPr kumimoji="0" lang="en-US" sz="1800" b="0" i="0" u="none" strike="noStrike" cap="none" normalizeH="0" baseline="0" dirty="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w="28575" cap="flat" cmpd="sng" algn="ctr">
                      <a:solidFill>
                        <a:srgbClr val="FFA31B"/>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1800" b="0" i="0" u="none" strike="noStrike" cap="none" normalizeH="0" baseline="0" smtClean="0">
                          <a:ln>
                            <a:noFill/>
                          </a:ln>
                          <a:solidFill>
                            <a:schemeClr val="bg2"/>
                          </a:solidFill>
                          <a:effectLst/>
                          <a:latin typeface="Calibri" pitchFamily="34" charset="0"/>
                          <a:ea typeface="Times New Roman" pitchFamily="18" charset="0"/>
                          <a:cs typeface="Arial" charset="0"/>
                        </a:rPr>
                        <a:t>NS</a:t>
                      </a:r>
                      <a:endParaRPr kumimoji="0" lang="en-US" sz="18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w="28575" cap="flat" cmpd="sng" algn="ctr">
                      <a:solidFill>
                        <a:srgbClr val="FFA31B"/>
                      </a:solidFill>
                      <a:prstDash val="solid"/>
                      <a:round/>
                      <a:headEnd type="none" w="med" len="med"/>
                      <a:tailEnd type="none" w="med" len="med"/>
                    </a:lnT>
                    <a:lnB>
                      <a:noFill/>
                    </a:lnB>
                    <a:lnTlToBr>
                      <a:noFill/>
                    </a:lnTlToBr>
                    <a:lnBlToTr>
                      <a:noFill/>
                    </a:lnBlToTr>
                    <a:noFill/>
                  </a:tcPr>
                </a:tc>
              </a:tr>
              <a:tr h="365125">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Low-dose aspirin</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1800" b="0" i="0" u="none" strike="noStrike" cap="none" normalizeH="0" baseline="0" smtClean="0">
                          <a:ln>
                            <a:noFill/>
                          </a:ln>
                          <a:solidFill>
                            <a:schemeClr val="bg2"/>
                          </a:solidFill>
                          <a:effectLst/>
                          <a:latin typeface="Calibri" pitchFamily="34" charset="0"/>
                          <a:ea typeface="Times New Roman" pitchFamily="18" charset="0"/>
                          <a:cs typeface="Arial" charset="0"/>
                        </a:rPr>
                        <a:t>0.25</a:t>
                      </a:r>
                      <a:endParaRPr kumimoji="0" lang="en-US" sz="18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1800" b="0" i="0" u="none" strike="noStrike" cap="none" normalizeH="0" baseline="0" smtClean="0">
                          <a:ln>
                            <a:noFill/>
                          </a:ln>
                          <a:solidFill>
                            <a:schemeClr val="bg2"/>
                          </a:solidFill>
                          <a:effectLst/>
                          <a:latin typeface="Calibri" pitchFamily="34" charset="0"/>
                          <a:ea typeface="Times New Roman" pitchFamily="18" charset="0"/>
                          <a:cs typeface="Arial" charset="0"/>
                        </a:rPr>
                        <a:t>2.14</a:t>
                      </a:r>
                      <a:endParaRPr kumimoji="0" lang="en-US" sz="18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1800" b="0" i="0" u="none" strike="noStrike" cap="none" normalizeH="0" baseline="0" smtClean="0">
                          <a:ln>
                            <a:noFill/>
                          </a:ln>
                          <a:solidFill>
                            <a:schemeClr val="bg2"/>
                          </a:solidFill>
                          <a:effectLst/>
                          <a:latin typeface="Calibri" pitchFamily="34" charset="0"/>
                          <a:ea typeface="Times New Roman" pitchFamily="18" charset="0"/>
                          <a:cs typeface="Arial" charset="0"/>
                        </a:rPr>
                        <a:t>0.03 </a:t>
                      </a:r>
                      <a:endParaRPr kumimoji="0" lang="en-US" sz="18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a:noFill/>
                    </a:lnB>
                    <a:lnTlToBr>
                      <a:noFill/>
                    </a:lnTlToBr>
                    <a:lnBlToTr>
                      <a:noFill/>
                    </a:lnBlToTr>
                    <a:noFill/>
                  </a:tcPr>
                </a:tc>
              </a:tr>
              <a:tr h="365125">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dirty="0" smtClean="0">
                          <a:ln>
                            <a:noFill/>
                          </a:ln>
                          <a:solidFill>
                            <a:schemeClr val="bg2"/>
                          </a:solidFill>
                          <a:effectLst/>
                          <a:latin typeface="Calibri" pitchFamily="34" charset="0"/>
                          <a:ea typeface="Times New Roman" pitchFamily="18" charset="0"/>
                          <a:cs typeface="Arial" charset="0"/>
                        </a:rPr>
                        <a:t>Overall</a:t>
                      </a:r>
                      <a:endParaRPr kumimoji="0" lang="en-US" sz="2400" b="0" i="0" u="none" strike="noStrike" cap="none" normalizeH="0" baseline="0" dirty="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1800" b="0" i="0" u="none" strike="noStrike" cap="none" normalizeH="0" baseline="0" smtClean="0">
                          <a:ln>
                            <a:noFill/>
                          </a:ln>
                          <a:solidFill>
                            <a:schemeClr val="bg2"/>
                          </a:solidFill>
                          <a:effectLst/>
                          <a:latin typeface="Calibri" pitchFamily="34" charset="0"/>
                          <a:ea typeface="Times New Roman" pitchFamily="18" charset="0"/>
                          <a:cs typeface="Arial" charset="0"/>
                        </a:rPr>
                        <a:t>0.56</a:t>
                      </a:r>
                      <a:endParaRPr kumimoji="0" lang="en-US" sz="18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1800" b="0" i="0" u="none" strike="noStrike" cap="none" normalizeH="0" baseline="0" dirty="0" smtClean="0">
                          <a:ln>
                            <a:noFill/>
                          </a:ln>
                          <a:solidFill>
                            <a:schemeClr val="bg2"/>
                          </a:solidFill>
                          <a:effectLst/>
                          <a:latin typeface="Calibri" pitchFamily="34" charset="0"/>
                          <a:ea typeface="Times New Roman" pitchFamily="18" charset="0"/>
                          <a:cs typeface="Arial" charset="0"/>
                        </a:rPr>
                        <a:t>1.61</a:t>
                      </a:r>
                      <a:endParaRPr kumimoji="0" lang="en-US" sz="1800" b="0" i="0" u="none" strike="noStrike" cap="none" normalizeH="0" baseline="0" dirty="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1800" b="0" i="0" u="none" strike="noStrike" cap="none" normalizeH="0" baseline="0" smtClean="0">
                          <a:ln>
                            <a:noFill/>
                          </a:ln>
                          <a:solidFill>
                            <a:schemeClr val="bg2"/>
                          </a:solidFill>
                          <a:effectLst/>
                          <a:latin typeface="Calibri" pitchFamily="34" charset="0"/>
                          <a:ea typeface="Times New Roman" pitchFamily="18" charset="0"/>
                          <a:cs typeface="Arial" charset="0"/>
                        </a:rPr>
                        <a:t>0.05</a:t>
                      </a:r>
                      <a:endParaRPr kumimoji="0" lang="en-US" sz="18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07" marB="45707"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r>
              <a:tr h="515938">
                <a:tc gridSpan="4">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1600" b="0" i="0" u="none" strike="noStrike" cap="none" normalizeH="0" baseline="0" dirty="0" smtClean="0">
                          <a:ln>
                            <a:noFill/>
                          </a:ln>
                          <a:solidFill>
                            <a:schemeClr val="bg2"/>
                          </a:solidFill>
                          <a:effectLst/>
                          <a:latin typeface="Calibri" pitchFamily="34" charset="0"/>
                        </a:rPr>
                        <a:t>*Composite end point includes nonfatal and silent MI, stroke, and cardiovascular death</a:t>
                      </a:r>
                      <a:r>
                        <a:rPr kumimoji="0" lang="en-US" sz="1600" b="0" i="0" u="none" strike="noStrike" cap="none" normalizeH="0" baseline="0" dirty="0" smtClean="0">
                          <a:ln>
                            <a:noFill/>
                          </a:ln>
                          <a:solidFill>
                            <a:schemeClr val="bg2"/>
                          </a:solidFill>
                          <a:effectLst/>
                          <a:latin typeface="Calibri" pitchFamily="34" charset="0"/>
                        </a:rPr>
                        <a:t> .</a:t>
                      </a:r>
                    </a:p>
                  </a:txBody>
                  <a:tcPr marL="0" marR="0" marT="45707" marB="45707" anchor="b" horzOverflow="overflow">
                    <a:lnL>
                      <a:noFill/>
                    </a:lnL>
                    <a:lnR>
                      <a:noFill/>
                    </a:lnR>
                    <a:lnT w="28575" cap="flat" cmpd="sng" algn="ctr">
                      <a:solidFill>
                        <a:srgbClr val="FFA31B"/>
                      </a:solidFill>
                      <a:prstDash val="solid"/>
                      <a:round/>
                      <a:headEnd type="none" w="med" len="med"/>
                      <a:tailEnd type="none" w="med" len="med"/>
                    </a:lnT>
                    <a:lnB w="28575" cap="flat" cmpd="sng" algn="ctr">
                      <a:solidFill>
                        <a:srgbClr val="FFA31B"/>
                      </a:solidFill>
                      <a:prstDash val="solid"/>
                      <a:round/>
                      <a:headEnd type="none" w="med" len="med"/>
                      <a:tailEnd type="none" w="med" len="med"/>
                    </a:lnB>
                    <a:lnTlToBr>
                      <a:noFill/>
                    </a:lnTlToBr>
                    <a:lnBlToTr>
                      <a:noFill/>
                    </a:lnBlToTr>
                    <a:noFill/>
                  </a:tcPr>
                </a:tc>
                <a:tc hMerge="1">
                  <a:txBody>
                    <a:bodyPr/>
                    <a:lstStyle/>
                    <a:p>
                      <a:endParaRPr lang="fr-CA"/>
                    </a:p>
                  </a:txBody>
                  <a:tcPr/>
                </a:tc>
                <a:tc hMerge="1">
                  <a:txBody>
                    <a:bodyPr/>
                    <a:lstStyle/>
                    <a:p>
                      <a:endParaRPr lang="fr-CA"/>
                    </a:p>
                  </a:txBody>
                  <a:tcPr/>
                </a:tc>
                <a:tc hMerge="1">
                  <a:txBody>
                    <a:bodyPr/>
                    <a:lstStyle/>
                    <a:p>
                      <a:endParaRPr lang="fr-CA"/>
                    </a:p>
                  </a:txBody>
                  <a:tcPr/>
                </a:tc>
              </a:tr>
            </a:tbl>
          </a:graphicData>
        </a:graphic>
      </p:graphicFrame>
      <p:sp>
        <p:nvSpPr>
          <p:cNvPr id="190488" name="Text Box 39"/>
          <p:cNvSpPr txBox="1">
            <a:spLocks noChangeArrowheads="1"/>
          </p:cNvSpPr>
          <p:nvPr/>
        </p:nvSpPr>
        <p:spPr bwMode="auto">
          <a:xfrm>
            <a:off x="3514725" y="4713288"/>
            <a:ext cx="4056063" cy="1436687"/>
          </a:xfrm>
          <a:prstGeom prst="rect">
            <a:avLst/>
          </a:prstGeom>
          <a:solidFill>
            <a:schemeClr val="accent4"/>
          </a:solidFill>
          <a:ln w="9525">
            <a:noFill/>
            <a:miter lim="800000"/>
            <a:headEnd/>
            <a:tailEnd/>
          </a:ln>
          <a:effectLst/>
        </p:spPr>
        <p:txBody>
          <a:bodyPr>
            <a:spAutoFit/>
          </a:bodyPr>
          <a:lstStyle/>
          <a:p>
            <a:pPr defTabSz="914400">
              <a:spcBef>
                <a:spcPct val="50000"/>
              </a:spcBef>
              <a:defRPr/>
            </a:pPr>
            <a:r>
              <a:rPr lang="en-US" sz="1600" dirty="0">
                <a:solidFill>
                  <a:schemeClr val="bg1"/>
                </a:solidFill>
                <a:latin typeface="Calibri" pitchFamily="34" charset="0"/>
              </a:rPr>
              <a:t>Total TARGET population 	n=18,325</a:t>
            </a:r>
          </a:p>
          <a:p>
            <a:pPr defTabSz="914400">
              <a:spcBef>
                <a:spcPct val="50000"/>
              </a:spcBef>
              <a:defRPr/>
            </a:pPr>
            <a:r>
              <a:rPr lang="en-US" sz="1600" dirty="0">
                <a:solidFill>
                  <a:schemeClr val="bg1"/>
                </a:solidFill>
                <a:latin typeface="Calibri" pitchFamily="34" charset="0"/>
              </a:rPr>
              <a:t>High C/V Risk population 	n=3042</a:t>
            </a:r>
          </a:p>
          <a:p>
            <a:pPr defTabSz="914400">
              <a:spcBef>
                <a:spcPct val="50000"/>
              </a:spcBef>
              <a:defRPr/>
            </a:pPr>
            <a:r>
              <a:rPr lang="en-US" sz="1600" dirty="0">
                <a:solidFill>
                  <a:schemeClr val="bg1"/>
                </a:solidFill>
                <a:latin typeface="Calibri" pitchFamily="34" charset="0"/>
              </a:rPr>
              <a:t>	Ibuprofen </a:t>
            </a:r>
            <a:r>
              <a:rPr lang="en-US" sz="1600" dirty="0" err="1">
                <a:solidFill>
                  <a:schemeClr val="bg1"/>
                </a:solidFill>
                <a:latin typeface="Calibri" pitchFamily="34" charset="0"/>
              </a:rPr>
              <a:t>substudy</a:t>
            </a:r>
            <a:r>
              <a:rPr lang="en-US" sz="1600" dirty="0">
                <a:solidFill>
                  <a:schemeClr val="bg1"/>
                </a:solidFill>
                <a:latin typeface="Calibri" pitchFamily="34" charset="0"/>
              </a:rPr>
              <a:t>	n=1343</a:t>
            </a:r>
          </a:p>
          <a:p>
            <a:pPr defTabSz="914400">
              <a:spcBef>
                <a:spcPct val="50000"/>
              </a:spcBef>
              <a:defRPr/>
            </a:pPr>
            <a:r>
              <a:rPr lang="en-US" sz="1600" dirty="0">
                <a:solidFill>
                  <a:schemeClr val="bg1"/>
                </a:solidFill>
                <a:latin typeface="Calibri" pitchFamily="34" charset="0"/>
              </a:rPr>
              <a:t>	Naproxen </a:t>
            </a:r>
            <a:r>
              <a:rPr lang="en-US" sz="1600" dirty="0" err="1">
                <a:solidFill>
                  <a:schemeClr val="bg1"/>
                </a:solidFill>
                <a:latin typeface="Calibri" pitchFamily="34" charset="0"/>
              </a:rPr>
              <a:t>substudy</a:t>
            </a:r>
            <a:r>
              <a:rPr lang="en-US" sz="1600" dirty="0">
                <a:solidFill>
                  <a:schemeClr val="bg1"/>
                </a:solidFill>
                <a:latin typeface="Calibri" pitchFamily="34" charset="0"/>
              </a:rPr>
              <a:t>	n=1699</a:t>
            </a:r>
          </a:p>
        </p:txBody>
      </p:sp>
      <p:sp>
        <p:nvSpPr>
          <p:cNvPr id="337960" name="Oval 40"/>
          <p:cNvSpPr>
            <a:spLocks noChangeArrowheads="1"/>
          </p:cNvSpPr>
          <p:nvPr/>
        </p:nvSpPr>
        <p:spPr bwMode="auto">
          <a:xfrm>
            <a:off x="3887788" y="3240088"/>
            <a:ext cx="2833687" cy="430212"/>
          </a:xfrm>
          <a:prstGeom prst="ellipse">
            <a:avLst/>
          </a:prstGeom>
          <a:noFill/>
          <a:ln w="38100">
            <a:solidFill>
              <a:schemeClr val="accent3"/>
            </a:solidFill>
            <a:round/>
            <a:headEnd/>
            <a:tailEnd/>
          </a:ln>
        </p:spPr>
        <p:txBody>
          <a:bodyPr wrap="none" anchor="ctr"/>
          <a:lstStyle/>
          <a:p>
            <a:pPr defTabSz="914400">
              <a:defRPr/>
            </a:pPr>
            <a:endParaRPr lang="fr-CA">
              <a:latin typeface="Calibri" pitchFamily="34" charset="0"/>
            </a:endParaRPr>
          </a:p>
        </p:txBody>
      </p:sp>
      <p:sp>
        <p:nvSpPr>
          <p:cNvPr id="337961" name="Oval 41"/>
          <p:cNvSpPr>
            <a:spLocks noChangeArrowheads="1"/>
          </p:cNvSpPr>
          <p:nvPr/>
        </p:nvSpPr>
        <p:spPr bwMode="auto">
          <a:xfrm>
            <a:off x="3940175" y="2792413"/>
            <a:ext cx="2833688" cy="430212"/>
          </a:xfrm>
          <a:prstGeom prst="ellipse">
            <a:avLst/>
          </a:prstGeom>
          <a:noFill/>
          <a:ln w="38100">
            <a:solidFill>
              <a:schemeClr val="accent3"/>
            </a:solidFill>
            <a:round/>
            <a:headEnd/>
            <a:tailEnd/>
          </a:ln>
        </p:spPr>
        <p:txBody>
          <a:bodyPr wrap="none" anchor="ctr"/>
          <a:lstStyle/>
          <a:p>
            <a:pPr defTabSz="914400">
              <a:defRPr/>
            </a:pPr>
            <a:endParaRPr lang="fr-CA">
              <a:latin typeface="Calibri" pitchFamily="34" charset="0"/>
            </a:endParaRPr>
          </a:p>
        </p:txBody>
      </p:sp>
      <p:sp>
        <p:nvSpPr>
          <p:cNvPr id="337962" name="Oval 42"/>
          <p:cNvSpPr>
            <a:spLocks noChangeArrowheads="1"/>
          </p:cNvSpPr>
          <p:nvPr/>
        </p:nvSpPr>
        <p:spPr bwMode="auto">
          <a:xfrm>
            <a:off x="3951288" y="3708400"/>
            <a:ext cx="2833687" cy="430213"/>
          </a:xfrm>
          <a:prstGeom prst="ellipse">
            <a:avLst/>
          </a:prstGeom>
          <a:noFill/>
          <a:ln w="38100">
            <a:solidFill>
              <a:schemeClr val="accent3"/>
            </a:solidFill>
            <a:round/>
            <a:headEnd/>
            <a:tailEnd/>
          </a:ln>
        </p:spPr>
        <p:txBody>
          <a:bodyPr wrap="none" anchor="ctr"/>
          <a:lstStyle/>
          <a:p>
            <a:pPr defTabSz="914400">
              <a:defRPr/>
            </a:pPr>
            <a:endParaRPr lang="fr-CA">
              <a:latin typeface="Calibri" pitchFamily="34" charset="0"/>
            </a:endParaRPr>
          </a:p>
        </p:txBody>
      </p:sp>
      <p:sp>
        <p:nvSpPr>
          <p:cNvPr id="104476" name="Text Box 38"/>
          <p:cNvSpPr txBox="1">
            <a:spLocks noChangeArrowheads="1"/>
          </p:cNvSpPr>
          <p:nvPr/>
        </p:nvSpPr>
        <p:spPr bwMode="auto">
          <a:xfrm>
            <a:off x="204788" y="6394450"/>
            <a:ext cx="4584700" cy="338138"/>
          </a:xfrm>
          <a:prstGeom prst="rect">
            <a:avLst/>
          </a:prstGeom>
          <a:noFill/>
          <a:ln w="9525">
            <a:noFill/>
            <a:miter lim="800000"/>
            <a:headEnd/>
            <a:tailEnd/>
          </a:ln>
        </p:spPr>
        <p:txBody>
          <a:bodyPr>
            <a:spAutoFit/>
          </a:bodyPr>
          <a:lstStyle/>
          <a:p>
            <a:pPr defTabSz="914400"/>
            <a:r>
              <a:rPr lang="de-DE" sz="1600">
                <a:latin typeface="Calibri" pitchFamily="34" charset="0"/>
              </a:rPr>
              <a:t>Ann Rheum Dis. 2007 Jun;66(6):764-70</a:t>
            </a:r>
            <a:endParaRPr lang="en-US" sz="1600">
              <a:latin typeface="Calibri" pitchFamily="34" charset="0"/>
            </a:endParaRPr>
          </a:p>
        </p:txBody>
      </p:sp>
      <p:sp>
        <p:nvSpPr>
          <p:cNvPr id="10"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1"/>
                                        </p:tgtEl>
                                        <p:attrNameLst>
                                          <p:attrName>style.visibility</p:attrName>
                                        </p:attrNameLst>
                                      </p:cBhvr>
                                      <p:to>
                                        <p:strVal val="visible"/>
                                      </p:to>
                                    </p:set>
                                  </p:childTnLst>
                                  <p:subTnLst>
                                    <p:set>
                                      <p:cBhvr override="childStyle">
                                        <p:cTn dur="1" fill="hold" display="0" masterRel="nextClick" afterEffect="1"/>
                                        <p:tgtEl>
                                          <p:spTgt spid="33796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0"/>
                                        </p:tgtEl>
                                        <p:attrNameLst>
                                          <p:attrName>style.visibility</p:attrName>
                                        </p:attrNameLst>
                                      </p:cBhvr>
                                      <p:to>
                                        <p:strVal val="visible"/>
                                      </p:to>
                                    </p:set>
                                  </p:childTnLst>
                                  <p:subTnLst>
                                    <p:set>
                                      <p:cBhvr override="childStyle">
                                        <p:cTn dur="1" fill="hold" display="0" masterRel="nextClick" afterEffect="1"/>
                                        <p:tgtEl>
                                          <p:spTgt spid="337960"/>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0" grpId="0" animBg="1"/>
      <p:bldP spid="337961" grpId="0" animBg="1"/>
      <p:bldP spid="3379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9971" name="Group 3"/>
          <p:cNvGraphicFramePr>
            <a:graphicFrameLocks noGrp="1"/>
          </p:cNvGraphicFramePr>
          <p:nvPr>
            <p:ph idx="4294967295"/>
          </p:nvPr>
        </p:nvGraphicFramePr>
        <p:xfrm>
          <a:off x="531813" y="1954213"/>
          <a:ext cx="7704138" cy="2753512"/>
        </p:xfrm>
        <a:graphic>
          <a:graphicData uri="http://schemas.openxmlformats.org/drawingml/2006/table">
            <a:tbl>
              <a:tblPr/>
              <a:tblGrid>
                <a:gridCol w="3665538"/>
                <a:gridCol w="1828800"/>
                <a:gridCol w="1638300"/>
                <a:gridCol w="571500"/>
              </a:tblGrid>
              <a:tr h="693738">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dirty="0" smtClean="0">
                          <a:ln>
                            <a:noFill/>
                          </a:ln>
                          <a:solidFill>
                            <a:schemeClr val="bg2"/>
                          </a:solidFill>
                          <a:effectLst/>
                          <a:latin typeface="Calibri" pitchFamily="34" charset="0"/>
                          <a:ea typeface="Times New Roman" pitchFamily="18" charset="0"/>
                          <a:cs typeface="Arial" charset="0"/>
                        </a:rPr>
                        <a:t>Composite                          cardiovascular outcomes*</a:t>
                      </a:r>
                      <a:endParaRPr kumimoji="0" lang="en-US" sz="2400" b="0" i="0" u="none" strike="noStrike" cap="none" normalizeH="0" baseline="0" dirty="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Lumiracoxib (%)</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Naproxen (%)</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p</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r>
              <a:tr h="396875">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No aspirin</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w="28575" cap="flat" cmpd="sng" algn="ctr">
                      <a:solidFill>
                        <a:srgbClr val="FFA31B"/>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dirty="0" smtClean="0">
                          <a:ln>
                            <a:noFill/>
                          </a:ln>
                          <a:solidFill>
                            <a:schemeClr val="bg2"/>
                          </a:solidFill>
                          <a:effectLst/>
                          <a:latin typeface="Calibri" pitchFamily="34" charset="0"/>
                          <a:ea typeface="Times New Roman" pitchFamily="18" charset="0"/>
                          <a:cs typeface="Arial" charset="0"/>
                        </a:rPr>
                        <a:t>1.57</a:t>
                      </a:r>
                      <a:endParaRPr kumimoji="0" lang="en-US" sz="2400" b="0" i="0" u="none" strike="noStrike" cap="none" normalizeH="0" baseline="0" dirty="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w="28575" cap="flat" cmpd="sng" algn="ctr">
                      <a:solidFill>
                        <a:srgbClr val="FFA31B"/>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0</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w="28575" cap="flat" cmpd="sng" algn="ctr">
                      <a:solidFill>
                        <a:srgbClr val="FFA31B"/>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0.02</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w="28575" cap="flat" cmpd="sng" algn="ctr">
                      <a:solidFill>
                        <a:srgbClr val="FFA31B"/>
                      </a:solidFill>
                      <a:prstDash val="solid"/>
                      <a:round/>
                      <a:headEnd type="none" w="med" len="med"/>
                      <a:tailEnd type="none" w="med" len="med"/>
                    </a:lnT>
                    <a:lnB>
                      <a:noFill/>
                    </a:lnB>
                    <a:lnTlToBr>
                      <a:noFill/>
                    </a:lnTlToBr>
                    <a:lnBlToTr>
                      <a:noFill/>
                    </a:lnBlToTr>
                    <a:noFill/>
                  </a:tcPr>
                </a:tc>
              </a:tr>
              <a:tr h="395288">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Low-dose aspirin</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1.48</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1.58</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NS</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a:noFill/>
                    </a:lnB>
                    <a:lnTlToBr>
                      <a:noFill/>
                    </a:lnTlToBr>
                    <a:lnBlToTr>
                      <a:noFill/>
                    </a:lnBlToTr>
                    <a:noFill/>
                  </a:tcPr>
                </a:tc>
              </a:tr>
              <a:tr h="398463">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Overall </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1.51</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0.95</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2400" b="0" i="0" u="none" strike="noStrike" cap="none" normalizeH="0" baseline="0" smtClean="0">
                          <a:ln>
                            <a:noFill/>
                          </a:ln>
                          <a:solidFill>
                            <a:schemeClr val="bg2"/>
                          </a:solidFill>
                          <a:effectLst/>
                          <a:latin typeface="Calibri" pitchFamily="34" charset="0"/>
                          <a:ea typeface="Times New Roman" pitchFamily="18" charset="0"/>
                          <a:cs typeface="Arial" charset="0"/>
                        </a:rPr>
                        <a:t>NS</a:t>
                      </a:r>
                      <a:endParaRPr kumimoji="0" lang="en-US" sz="2400" b="0" i="0" u="none" strike="noStrike" cap="none" normalizeH="0" baseline="0" smtClean="0">
                        <a:ln>
                          <a:noFill/>
                        </a:ln>
                        <a:solidFill>
                          <a:schemeClr val="bg2"/>
                        </a:solidFill>
                        <a:effectLst/>
                        <a:latin typeface="Calibri" pitchFamily="34" charset="0"/>
                        <a:ea typeface="Times New Roman" pitchFamily="18" charset="0"/>
                        <a:cs typeface="Arial" charset="0"/>
                      </a:endParaRPr>
                    </a:p>
                  </a:txBody>
                  <a:tcPr marL="0" marR="0" marT="45739" marB="45739" anchor="b" horzOverflow="overflow">
                    <a:lnL>
                      <a:noFill/>
                    </a:lnL>
                    <a:lnR>
                      <a:noFill/>
                    </a:lnR>
                    <a:lnT>
                      <a:noFill/>
                    </a:lnT>
                    <a:lnB w="28575" cap="flat" cmpd="sng" algn="ctr">
                      <a:solidFill>
                        <a:srgbClr val="FFA31B"/>
                      </a:solidFill>
                      <a:prstDash val="solid"/>
                      <a:round/>
                      <a:headEnd type="none" w="med" len="med"/>
                      <a:tailEnd type="none" w="med" len="med"/>
                    </a:lnB>
                    <a:lnTlToBr>
                      <a:noFill/>
                    </a:lnTlToBr>
                    <a:lnBlToTr>
                      <a:noFill/>
                    </a:lnBlToTr>
                    <a:noFill/>
                  </a:tcPr>
                </a:tc>
              </a:tr>
              <a:tr h="558800">
                <a:tc gridSpan="4">
                  <a:txBody>
                    <a:bodyPr/>
                    <a:lstStyle/>
                    <a:p>
                      <a:pPr marL="0" marR="0" lvl="0" indent="0" algn="l" defTabSz="457200" rtl="0" eaLnBrk="1" fontAlgn="base" latinLnBrk="0" hangingPunct="1">
                        <a:lnSpc>
                          <a:spcPct val="100000"/>
                        </a:lnSpc>
                        <a:spcBef>
                          <a:spcPct val="20000"/>
                        </a:spcBef>
                        <a:spcAft>
                          <a:spcPts val="1200"/>
                        </a:spcAft>
                        <a:buClr>
                          <a:srgbClr val="99CCFF"/>
                        </a:buClr>
                        <a:buSzTx/>
                        <a:buFont typeface="Wingdings" pitchFamily="2" charset="2"/>
                        <a:buNone/>
                        <a:tabLst/>
                      </a:pPr>
                      <a:r>
                        <a:rPr kumimoji="0" lang="en-CA" sz="1600" b="0" i="0" u="none" strike="noStrike" cap="none" normalizeH="0" baseline="0" dirty="0" smtClean="0">
                          <a:ln>
                            <a:noFill/>
                          </a:ln>
                          <a:solidFill>
                            <a:schemeClr val="bg2"/>
                          </a:solidFill>
                          <a:effectLst/>
                          <a:latin typeface="Calibri" pitchFamily="34" charset="0"/>
                        </a:rPr>
                        <a:t>*Composite end point includes nonfatal and silent MI, stroke, and cardiovascular death</a:t>
                      </a:r>
                      <a:r>
                        <a:rPr kumimoji="0" lang="en-US" sz="1600" b="0" i="0" u="none" strike="noStrike" cap="none" normalizeH="0" baseline="0" dirty="0" smtClean="0">
                          <a:ln>
                            <a:noFill/>
                          </a:ln>
                          <a:solidFill>
                            <a:schemeClr val="bg2"/>
                          </a:solidFill>
                          <a:effectLst/>
                          <a:latin typeface="Calibri" pitchFamily="34" charset="0"/>
                        </a:rPr>
                        <a:t> .</a:t>
                      </a:r>
                    </a:p>
                  </a:txBody>
                  <a:tcPr marL="0" marR="0" marT="45739" marB="45739" anchor="b" horzOverflow="overflow">
                    <a:lnL>
                      <a:noFill/>
                    </a:lnL>
                    <a:lnR>
                      <a:noFill/>
                    </a:lnR>
                    <a:lnT w="28575" cap="flat" cmpd="sng" algn="ctr">
                      <a:solidFill>
                        <a:srgbClr val="FFA31B"/>
                      </a:solidFill>
                      <a:prstDash val="solid"/>
                      <a:round/>
                      <a:headEnd type="none" w="med" len="med"/>
                      <a:tailEnd type="none" w="med" len="med"/>
                    </a:lnT>
                    <a:lnB w="28575" cap="flat" cmpd="sng" algn="ctr">
                      <a:solidFill>
                        <a:srgbClr val="FFA31B"/>
                      </a:solidFill>
                      <a:prstDash val="solid"/>
                      <a:round/>
                      <a:headEnd type="none" w="med" len="med"/>
                      <a:tailEnd type="none" w="med" len="med"/>
                    </a:lnB>
                    <a:lnTlToBr>
                      <a:noFill/>
                    </a:lnTlToBr>
                    <a:lnBlToTr>
                      <a:noFill/>
                    </a:lnBlToTr>
                    <a:noFill/>
                  </a:tcPr>
                </a:tc>
                <a:tc hMerge="1">
                  <a:txBody>
                    <a:bodyPr/>
                    <a:lstStyle/>
                    <a:p>
                      <a:endParaRPr lang="fr-CA"/>
                    </a:p>
                  </a:txBody>
                  <a:tcPr/>
                </a:tc>
                <a:tc hMerge="1">
                  <a:txBody>
                    <a:bodyPr/>
                    <a:lstStyle/>
                    <a:p>
                      <a:endParaRPr lang="fr-CA"/>
                    </a:p>
                  </a:txBody>
                  <a:tcPr/>
                </a:tc>
                <a:tc hMerge="1">
                  <a:txBody>
                    <a:bodyPr/>
                    <a:lstStyle/>
                    <a:p>
                      <a:endParaRPr lang="fr-CA"/>
                    </a:p>
                  </a:txBody>
                  <a:tcPr/>
                </a:tc>
              </a:tr>
            </a:tbl>
          </a:graphicData>
        </a:graphic>
      </p:graphicFrame>
      <p:sp>
        <p:nvSpPr>
          <p:cNvPr id="7" name="Text Box 39"/>
          <p:cNvSpPr txBox="1">
            <a:spLocks noChangeArrowheads="1"/>
          </p:cNvSpPr>
          <p:nvPr/>
        </p:nvSpPr>
        <p:spPr bwMode="auto">
          <a:xfrm>
            <a:off x="3514725" y="4754563"/>
            <a:ext cx="4056063" cy="1436687"/>
          </a:xfrm>
          <a:prstGeom prst="rect">
            <a:avLst/>
          </a:prstGeom>
          <a:solidFill>
            <a:schemeClr val="accent4"/>
          </a:solidFill>
          <a:ln w="9525">
            <a:noFill/>
            <a:miter lim="800000"/>
            <a:headEnd/>
            <a:tailEnd/>
          </a:ln>
          <a:effectLst/>
        </p:spPr>
        <p:txBody>
          <a:bodyPr>
            <a:spAutoFit/>
          </a:bodyPr>
          <a:lstStyle/>
          <a:p>
            <a:pPr defTabSz="914400">
              <a:spcBef>
                <a:spcPct val="50000"/>
              </a:spcBef>
              <a:defRPr/>
            </a:pPr>
            <a:r>
              <a:rPr lang="en-US" sz="1600" dirty="0">
                <a:solidFill>
                  <a:schemeClr val="bg1"/>
                </a:solidFill>
                <a:latin typeface="Calibri" pitchFamily="34" charset="0"/>
              </a:rPr>
              <a:t>Total TARGET population 	n=18,325</a:t>
            </a:r>
          </a:p>
          <a:p>
            <a:pPr defTabSz="914400">
              <a:spcBef>
                <a:spcPct val="50000"/>
              </a:spcBef>
              <a:defRPr/>
            </a:pPr>
            <a:r>
              <a:rPr lang="en-US" sz="1600" dirty="0">
                <a:solidFill>
                  <a:schemeClr val="bg1"/>
                </a:solidFill>
                <a:latin typeface="Calibri" pitchFamily="34" charset="0"/>
              </a:rPr>
              <a:t>High C/V Risk population 	n=3042</a:t>
            </a:r>
          </a:p>
          <a:p>
            <a:pPr defTabSz="914400">
              <a:spcBef>
                <a:spcPct val="50000"/>
              </a:spcBef>
              <a:defRPr/>
            </a:pPr>
            <a:r>
              <a:rPr lang="en-US" sz="1600" dirty="0">
                <a:solidFill>
                  <a:schemeClr val="bg1"/>
                </a:solidFill>
                <a:latin typeface="Calibri" pitchFamily="34" charset="0"/>
              </a:rPr>
              <a:t>	Ibuprofen </a:t>
            </a:r>
            <a:r>
              <a:rPr lang="en-US" sz="1600" dirty="0" err="1">
                <a:solidFill>
                  <a:schemeClr val="bg1"/>
                </a:solidFill>
                <a:latin typeface="Calibri" pitchFamily="34" charset="0"/>
              </a:rPr>
              <a:t>substudy</a:t>
            </a:r>
            <a:r>
              <a:rPr lang="en-US" sz="1600" dirty="0">
                <a:solidFill>
                  <a:schemeClr val="bg1"/>
                </a:solidFill>
                <a:latin typeface="Calibri" pitchFamily="34" charset="0"/>
              </a:rPr>
              <a:t>	n=1343</a:t>
            </a:r>
          </a:p>
          <a:p>
            <a:pPr defTabSz="914400">
              <a:spcBef>
                <a:spcPct val="50000"/>
              </a:spcBef>
              <a:defRPr/>
            </a:pPr>
            <a:r>
              <a:rPr lang="en-US" sz="1600" dirty="0">
                <a:solidFill>
                  <a:schemeClr val="bg1"/>
                </a:solidFill>
                <a:latin typeface="Calibri" pitchFamily="34" charset="0"/>
              </a:rPr>
              <a:t>	Naproxen </a:t>
            </a:r>
            <a:r>
              <a:rPr lang="en-US" sz="1600" dirty="0" err="1">
                <a:solidFill>
                  <a:schemeClr val="bg1"/>
                </a:solidFill>
                <a:latin typeface="Calibri" pitchFamily="34" charset="0"/>
              </a:rPr>
              <a:t>substudy</a:t>
            </a:r>
            <a:r>
              <a:rPr lang="en-US" sz="1600" dirty="0">
                <a:solidFill>
                  <a:schemeClr val="bg1"/>
                </a:solidFill>
                <a:latin typeface="Calibri" pitchFamily="34" charset="0"/>
              </a:rPr>
              <a:t>	n=1699</a:t>
            </a:r>
          </a:p>
        </p:txBody>
      </p:sp>
      <p:sp>
        <p:nvSpPr>
          <p:cNvPr id="105496" name="Rectangle 2"/>
          <p:cNvSpPr>
            <a:spLocks noGrp="1" noChangeArrowheads="1"/>
          </p:cNvSpPr>
          <p:nvPr>
            <p:ph type="title" idx="4294967295"/>
          </p:nvPr>
        </p:nvSpPr>
        <p:spPr>
          <a:xfrm>
            <a:off x="427038" y="409575"/>
            <a:ext cx="8077200" cy="1143000"/>
          </a:xfrm>
        </p:spPr>
        <p:txBody>
          <a:bodyPr/>
          <a:lstStyle/>
          <a:p>
            <a:pPr eaLnBrk="1" hangingPunct="1"/>
            <a:r>
              <a:rPr lang="en-CA" sz="1800" dirty="0" smtClean="0">
                <a:solidFill>
                  <a:srgbClr val="FFA31B"/>
                </a:solidFill>
                <a:latin typeface="Calibri" pitchFamily="34" charset="0"/>
              </a:rPr>
              <a:t/>
            </a:r>
            <a:br>
              <a:rPr lang="en-CA" sz="1800" dirty="0" smtClean="0">
                <a:solidFill>
                  <a:srgbClr val="FFA31B"/>
                </a:solidFill>
                <a:latin typeface="Calibri" pitchFamily="34" charset="0"/>
              </a:rPr>
            </a:br>
            <a:r>
              <a:rPr lang="en-CA" dirty="0" smtClean="0">
                <a:latin typeface="Calibri" pitchFamily="34" charset="0"/>
              </a:rPr>
              <a:t>TARGET</a:t>
            </a:r>
            <a:br>
              <a:rPr lang="en-CA" dirty="0" smtClean="0">
                <a:latin typeface="Calibri" pitchFamily="34" charset="0"/>
              </a:rPr>
            </a:br>
            <a:r>
              <a:rPr lang="en-CA" dirty="0" smtClean="0">
                <a:latin typeface="Calibri" pitchFamily="34" charset="0"/>
              </a:rPr>
              <a:t>Composite cardiovascular outcomes in the naproxen sub-study of high-risk patients</a:t>
            </a:r>
            <a:endParaRPr lang="en-US" sz="2800" dirty="0" smtClean="0">
              <a:latin typeface="Calibri" pitchFamily="34" charset="0"/>
            </a:endParaRPr>
          </a:p>
        </p:txBody>
      </p:sp>
      <p:sp>
        <p:nvSpPr>
          <p:cNvPr id="105497" name="Text Box 38"/>
          <p:cNvSpPr txBox="1">
            <a:spLocks noChangeArrowheads="1"/>
          </p:cNvSpPr>
          <p:nvPr/>
        </p:nvSpPr>
        <p:spPr bwMode="auto">
          <a:xfrm>
            <a:off x="204788" y="6423025"/>
            <a:ext cx="4584700" cy="338138"/>
          </a:xfrm>
          <a:prstGeom prst="rect">
            <a:avLst/>
          </a:prstGeom>
          <a:noFill/>
          <a:ln w="9525">
            <a:noFill/>
            <a:miter lim="800000"/>
            <a:headEnd/>
            <a:tailEnd/>
          </a:ln>
        </p:spPr>
        <p:txBody>
          <a:bodyPr>
            <a:spAutoFit/>
          </a:bodyPr>
          <a:lstStyle/>
          <a:p>
            <a:pPr defTabSz="914400"/>
            <a:r>
              <a:rPr lang="de-DE" sz="1600">
                <a:latin typeface="Calibri" pitchFamily="34" charset="0"/>
              </a:rPr>
              <a:t>Ann Rheum Dis. 2007 Jun;66(6):764-70</a:t>
            </a:r>
            <a:endParaRPr lang="en-US" sz="1600">
              <a:latin typeface="Calibri" pitchFamily="34" charset="0"/>
            </a:endParaRPr>
          </a:p>
        </p:txBody>
      </p:sp>
      <p:sp>
        <p:nvSpPr>
          <p:cNvPr id="8"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p:txBody>
          <a:bodyPr/>
          <a:lstStyle/>
          <a:p>
            <a:pPr eaLnBrk="1" hangingPunct="1"/>
            <a:r>
              <a:rPr lang="en-US" smtClean="0">
                <a:latin typeface="Calibri" pitchFamily="34" charset="0"/>
              </a:rPr>
              <a:t>Naproxen effect</a:t>
            </a:r>
          </a:p>
        </p:txBody>
      </p:sp>
      <p:sp>
        <p:nvSpPr>
          <p:cNvPr id="194563" name="Content Placeholder 4"/>
          <p:cNvSpPr>
            <a:spLocks noGrp="1"/>
          </p:cNvSpPr>
          <p:nvPr>
            <p:ph idx="4294967295"/>
          </p:nvPr>
        </p:nvSpPr>
        <p:spPr>
          <a:xfrm>
            <a:off x="457200" y="1220788"/>
            <a:ext cx="7243763" cy="4905375"/>
          </a:xfrm>
        </p:spPr>
        <p:txBody>
          <a:bodyPr/>
          <a:lstStyle/>
          <a:p>
            <a:pPr marL="0" indent="0" eaLnBrk="1" hangingPunct="1">
              <a:buFont typeface="Arial" charset="0"/>
              <a:buNone/>
              <a:defRPr/>
            </a:pPr>
            <a:r>
              <a:rPr lang="en-US" dirty="0" smtClean="0">
                <a:latin typeface="Calibri" pitchFamily="34" charset="0"/>
              </a:rPr>
              <a:t>Like other traditional NSAIDs, naproxen competes with ASA to bind COX-1.</a:t>
            </a:r>
          </a:p>
          <a:p>
            <a:pPr marL="0" indent="0" eaLnBrk="1" hangingPunct="1">
              <a:buFont typeface="Arial" charset="0"/>
              <a:buNone/>
              <a:defRPr/>
            </a:pPr>
            <a:r>
              <a:rPr lang="en-US" dirty="0" smtClean="0">
                <a:latin typeface="Calibri" pitchFamily="34" charset="0"/>
              </a:rPr>
              <a:t>Although it has a stronger </a:t>
            </a:r>
            <a:r>
              <a:rPr lang="en-US" dirty="0" err="1" smtClean="0">
                <a:latin typeface="Calibri" pitchFamily="34" charset="0"/>
              </a:rPr>
              <a:t>antiplatelet</a:t>
            </a:r>
            <a:r>
              <a:rPr lang="en-US" dirty="0" smtClean="0">
                <a:latin typeface="Calibri" pitchFamily="34" charset="0"/>
              </a:rPr>
              <a:t> effect than other NSAID it remains a reversible inhibitor.</a:t>
            </a:r>
          </a:p>
          <a:p>
            <a:pPr marL="0" indent="0" eaLnBrk="1" hangingPunct="1">
              <a:buFont typeface="Arial" charset="0"/>
              <a:buNone/>
              <a:defRPr/>
            </a:pPr>
            <a:r>
              <a:rPr lang="en-US" dirty="0" smtClean="0">
                <a:latin typeface="Calibri" pitchFamily="34" charset="0"/>
              </a:rPr>
              <a:t>Clinical benefit of naproxen in prevention of CV events            is not established.</a:t>
            </a:r>
          </a:p>
          <a:p>
            <a:pPr marL="0" indent="0" eaLnBrk="1" hangingPunct="1">
              <a:buFont typeface="Arial" charset="0"/>
              <a:buNone/>
              <a:defRPr/>
            </a:pPr>
            <a:r>
              <a:rPr lang="en-US" dirty="0" smtClean="0">
                <a:latin typeface="Calibri" pitchFamily="34" charset="0"/>
              </a:rPr>
              <a:t>May be the best choice if a traditional NSAID is absolutely needed.</a:t>
            </a:r>
          </a:p>
          <a:p>
            <a:pPr eaLnBrk="1" hangingPunct="1">
              <a:defRPr/>
            </a:pPr>
            <a:endParaRPr lang="en-US" dirty="0" smtClean="0">
              <a:latin typeface="Calibri" pitchFamily="34" charset="0"/>
            </a:endParaRP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pPr eaLnBrk="1" hangingPunct="1"/>
            <a:r>
              <a:rPr lang="en-US" dirty="0" smtClean="0">
                <a:latin typeface="Calibri" pitchFamily="34" charset="0"/>
              </a:rPr>
              <a:t>Do </a:t>
            </a:r>
            <a:r>
              <a:rPr lang="en-US" dirty="0" err="1" smtClean="0">
                <a:latin typeface="Calibri" pitchFamily="34" charset="0"/>
              </a:rPr>
              <a:t>Coxibs</a:t>
            </a:r>
            <a:r>
              <a:rPr lang="en-US" dirty="0" smtClean="0">
                <a:latin typeface="Calibri" pitchFamily="34" charset="0"/>
              </a:rPr>
              <a:t> interfere with ASA </a:t>
            </a:r>
            <a:r>
              <a:rPr lang="en-US" dirty="0" err="1" smtClean="0">
                <a:latin typeface="Calibri" pitchFamily="34" charset="0"/>
              </a:rPr>
              <a:t>cardioprotection</a:t>
            </a:r>
            <a:r>
              <a:rPr lang="en-US" dirty="0" smtClean="0">
                <a:latin typeface="Calibri" pitchFamily="34" charset="0"/>
              </a:rPr>
              <a:t>?</a:t>
            </a:r>
          </a:p>
        </p:txBody>
      </p:sp>
      <p:sp>
        <p:nvSpPr>
          <p:cNvPr id="196611" name="Rectangle 3"/>
          <p:cNvSpPr>
            <a:spLocks noGrp="1" noChangeArrowheads="1"/>
          </p:cNvSpPr>
          <p:nvPr>
            <p:ph type="body" idx="4294967295"/>
          </p:nvPr>
        </p:nvSpPr>
        <p:spPr>
          <a:xfrm>
            <a:off x="457200" y="976313"/>
            <a:ext cx="8229600" cy="5041900"/>
          </a:xfrm>
        </p:spPr>
        <p:txBody>
          <a:bodyPr/>
          <a:lstStyle/>
          <a:p>
            <a:pPr marL="0" indent="0" eaLnBrk="1" hangingPunct="1">
              <a:lnSpc>
                <a:spcPct val="90000"/>
              </a:lnSpc>
              <a:spcBef>
                <a:spcPts val="1200"/>
              </a:spcBef>
              <a:buFont typeface="Arial" charset="0"/>
              <a:buNone/>
              <a:defRPr/>
            </a:pPr>
            <a:r>
              <a:rPr lang="en-US" sz="2300" dirty="0" smtClean="0">
                <a:latin typeface="Calibri" pitchFamily="34" charset="0"/>
              </a:rPr>
              <a:t>A new cyclooxygenase-2 inhibitor, </a:t>
            </a:r>
            <a:r>
              <a:rPr lang="en-US" sz="2300" dirty="0" err="1" smtClean="0">
                <a:latin typeface="Calibri" pitchFamily="34" charset="0"/>
              </a:rPr>
              <a:t>rofecoxib</a:t>
            </a:r>
            <a:r>
              <a:rPr lang="en-US" sz="2300" dirty="0" smtClean="0">
                <a:latin typeface="Calibri" pitchFamily="34" charset="0"/>
              </a:rPr>
              <a:t> (VIOXX), did not alter the </a:t>
            </a:r>
            <a:r>
              <a:rPr lang="en-US" sz="2300" dirty="0" err="1" smtClean="0">
                <a:latin typeface="Calibri" pitchFamily="34" charset="0"/>
              </a:rPr>
              <a:t>antiplatelet</a:t>
            </a:r>
            <a:r>
              <a:rPr lang="en-US" sz="2300" dirty="0" smtClean="0">
                <a:latin typeface="Calibri" pitchFamily="34" charset="0"/>
              </a:rPr>
              <a:t> effects of low-dose aspirin in healthy volunteers.               </a:t>
            </a:r>
            <a:r>
              <a:rPr lang="en-US" sz="1400" dirty="0" smtClean="0">
                <a:latin typeface="Calibri" pitchFamily="34" charset="0"/>
              </a:rPr>
              <a:t>[J </a:t>
            </a:r>
            <a:r>
              <a:rPr lang="en-US" sz="1400" dirty="0" err="1" smtClean="0">
                <a:latin typeface="Calibri" pitchFamily="34" charset="0"/>
              </a:rPr>
              <a:t>Clin</a:t>
            </a:r>
            <a:r>
              <a:rPr lang="en-US" sz="1400" dirty="0" smtClean="0">
                <a:latin typeface="Calibri" pitchFamily="34" charset="0"/>
              </a:rPr>
              <a:t> </a:t>
            </a:r>
            <a:r>
              <a:rPr lang="en-US" sz="1400" dirty="0" err="1" smtClean="0">
                <a:latin typeface="Calibri" pitchFamily="34" charset="0"/>
              </a:rPr>
              <a:t>Pharmacol</a:t>
            </a:r>
            <a:r>
              <a:rPr lang="en-US" sz="1400" dirty="0" smtClean="0">
                <a:latin typeface="Calibri" pitchFamily="34" charset="0"/>
              </a:rPr>
              <a:t>. 2000] PMID: 11185674</a:t>
            </a:r>
          </a:p>
          <a:p>
            <a:pPr marL="0" indent="0" eaLnBrk="1" hangingPunct="1">
              <a:lnSpc>
                <a:spcPct val="90000"/>
              </a:lnSpc>
              <a:spcBef>
                <a:spcPts val="1200"/>
              </a:spcBef>
              <a:buFont typeface="Arial" charset="0"/>
              <a:buNone/>
              <a:defRPr/>
            </a:pPr>
            <a:r>
              <a:rPr lang="en-US" sz="2300" dirty="0" err="1" smtClean="0">
                <a:latin typeface="Calibri" pitchFamily="34" charset="0"/>
              </a:rPr>
              <a:t>Celecoxib</a:t>
            </a:r>
            <a:r>
              <a:rPr lang="en-US" sz="2300" dirty="0" smtClean="0">
                <a:latin typeface="Calibri" pitchFamily="34" charset="0"/>
              </a:rPr>
              <a:t>, ibuprofen, and the </a:t>
            </a:r>
            <a:r>
              <a:rPr lang="en-US" sz="2300" dirty="0" err="1" smtClean="0">
                <a:latin typeface="Calibri" pitchFamily="34" charset="0"/>
              </a:rPr>
              <a:t>antiplatelet</a:t>
            </a:r>
            <a:r>
              <a:rPr lang="en-US" sz="2300" dirty="0" smtClean="0">
                <a:latin typeface="Calibri" pitchFamily="34" charset="0"/>
              </a:rPr>
              <a:t> effect of aspirin in patients with osteoarthritis and ischemic heart disease.                                                  </a:t>
            </a:r>
            <a:r>
              <a:rPr lang="en-US" sz="1400" dirty="0" smtClean="0">
                <a:latin typeface="Calibri" pitchFamily="34" charset="0"/>
              </a:rPr>
              <a:t>[</a:t>
            </a:r>
            <a:r>
              <a:rPr lang="en-US" sz="1400" dirty="0" err="1" smtClean="0">
                <a:latin typeface="Calibri" pitchFamily="34" charset="0"/>
              </a:rPr>
              <a:t>Clin</a:t>
            </a:r>
            <a:r>
              <a:rPr lang="en-US" sz="1400" dirty="0" smtClean="0">
                <a:latin typeface="Calibri" pitchFamily="34" charset="0"/>
              </a:rPr>
              <a:t> </a:t>
            </a:r>
            <a:r>
              <a:rPr lang="en-US" sz="1400" dirty="0" err="1" smtClean="0">
                <a:latin typeface="Calibri" pitchFamily="34" charset="0"/>
              </a:rPr>
              <a:t>Pharmacol</a:t>
            </a:r>
            <a:r>
              <a:rPr lang="en-US" sz="1400" dirty="0" smtClean="0">
                <a:latin typeface="Calibri" pitchFamily="34" charset="0"/>
              </a:rPr>
              <a:t> </a:t>
            </a:r>
            <a:r>
              <a:rPr lang="en-US" sz="1400" dirty="0" err="1" smtClean="0">
                <a:latin typeface="Calibri" pitchFamily="34" charset="0"/>
              </a:rPr>
              <a:t>Ther</a:t>
            </a:r>
            <a:r>
              <a:rPr lang="en-US" sz="1400" dirty="0" smtClean="0">
                <a:latin typeface="Calibri" pitchFamily="34" charset="0"/>
              </a:rPr>
              <a:t>. 2006] PMID: 16952493 </a:t>
            </a:r>
          </a:p>
          <a:p>
            <a:pPr marL="0" indent="0" eaLnBrk="1" hangingPunct="1">
              <a:lnSpc>
                <a:spcPct val="90000"/>
              </a:lnSpc>
              <a:spcBef>
                <a:spcPts val="1200"/>
              </a:spcBef>
              <a:buFont typeface="Arial" charset="0"/>
              <a:buNone/>
              <a:defRPr/>
            </a:pPr>
            <a:r>
              <a:rPr lang="en-US" sz="2300" dirty="0" smtClean="0">
                <a:latin typeface="Calibri" pitchFamily="34" charset="0"/>
              </a:rPr>
              <a:t>The COX-2 selective inhibitor, </a:t>
            </a:r>
            <a:r>
              <a:rPr lang="en-US" sz="2300" dirty="0" err="1" smtClean="0">
                <a:latin typeface="Calibri" pitchFamily="34" charset="0"/>
              </a:rPr>
              <a:t>valdecoxib</a:t>
            </a:r>
            <a:r>
              <a:rPr lang="en-US" sz="2300" dirty="0" smtClean="0">
                <a:latin typeface="Calibri" pitchFamily="34" charset="0"/>
              </a:rPr>
              <a:t>, does not impair platelet function in the elderly: results of a randomized, controlled trial.                  </a:t>
            </a:r>
            <a:r>
              <a:rPr lang="en-US" sz="1400" dirty="0" smtClean="0">
                <a:latin typeface="Calibri" pitchFamily="34" charset="0"/>
              </a:rPr>
              <a:t>[J </a:t>
            </a:r>
            <a:r>
              <a:rPr lang="en-US" sz="1400" dirty="0" err="1" smtClean="0">
                <a:latin typeface="Calibri" pitchFamily="34" charset="0"/>
              </a:rPr>
              <a:t>Clin</a:t>
            </a:r>
            <a:r>
              <a:rPr lang="en-US" sz="1400" dirty="0" smtClean="0">
                <a:latin typeface="Calibri" pitchFamily="34" charset="0"/>
              </a:rPr>
              <a:t> </a:t>
            </a:r>
            <a:r>
              <a:rPr lang="en-US" sz="1400" dirty="0" err="1" smtClean="0">
                <a:latin typeface="Calibri" pitchFamily="34" charset="0"/>
              </a:rPr>
              <a:t>Pharmacol</a:t>
            </a:r>
            <a:r>
              <a:rPr lang="en-US" sz="1400" dirty="0" smtClean="0">
                <a:latin typeface="Calibri" pitchFamily="34" charset="0"/>
              </a:rPr>
              <a:t>. 2003] PMID: 12751271 </a:t>
            </a:r>
          </a:p>
          <a:p>
            <a:pPr marL="0" indent="0" eaLnBrk="1" hangingPunct="1">
              <a:lnSpc>
                <a:spcPct val="90000"/>
              </a:lnSpc>
              <a:spcBef>
                <a:spcPts val="1200"/>
              </a:spcBef>
              <a:buFont typeface="Arial" charset="0"/>
              <a:buNone/>
              <a:defRPr/>
            </a:pPr>
            <a:r>
              <a:rPr lang="en-US" sz="2300" dirty="0" err="1" smtClean="0">
                <a:latin typeface="Calibri" pitchFamily="34" charset="0"/>
              </a:rPr>
              <a:t>Lumiracoxib</a:t>
            </a:r>
            <a:r>
              <a:rPr lang="en-US" sz="2300" dirty="0" smtClean="0">
                <a:latin typeface="Calibri" pitchFamily="34" charset="0"/>
              </a:rPr>
              <a:t> does not affect the ex vivo </a:t>
            </a:r>
            <a:r>
              <a:rPr lang="en-US" sz="2300" dirty="0" err="1" smtClean="0">
                <a:latin typeface="Calibri" pitchFamily="34" charset="0"/>
              </a:rPr>
              <a:t>antiplatelet</a:t>
            </a:r>
            <a:r>
              <a:rPr lang="en-US" sz="2300" dirty="0" smtClean="0">
                <a:latin typeface="Calibri" pitchFamily="34" charset="0"/>
              </a:rPr>
              <a:t> aggregation activity of low-dose aspirin in healthy subjects.                                       </a:t>
            </a:r>
            <a:r>
              <a:rPr lang="en-US" sz="1400" dirty="0" smtClean="0">
                <a:latin typeface="Calibri" pitchFamily="34" charset="0"/>
              </a:rPr>
              <a:t>[J </a:t>
            </a:r>
            <a:r>
              <a:rPr lang="en-US" sz="1400" dirty="0" err="1" smtClean="0">
                <a:latin typeface="Calibri" pitchFamily="34" charset="0"/>
              </a:rPr>
              <a:t>Clin</a:t>
            </a:r>
            <a:r>
              <a:rPr lang="en-US" sz="1400" dirty="0" smtClean="0">
                <a:latin typeface="Calibri" pitchFamily="34" charset="0"/>
              </a:rPr>
              <a:t> </a:t>
            </a:r>
            <a:r>
              <a:rPr lang="en-US" sz="1400" dirty="0" err="1" smtClean="0">
                <a:latin typeface="Calibri" pitchFamily="34" charset="0"/>
              </a:rPr>
              <a:t>Pharmacol</a:t>
            </a:r>
            <a:r>
              <a:rPr lang="en-US" sz="1400" dirty="0" smtClean="0">
                <a:latin typeface="Calibri" pitchFamily="34" charset="0"/>
              </a:rPr>
              <a:t>. 2005] PMID: 16172182 </a:t>
            </a:r>
          </a:p>
          <a:p>
            <a:pPr marL="0" indent="0" eaLnBrk="1" hangingPunct="1">
              <a:lnSpc>
                <a:spcPct val="90000"/>
              </a:lnSpc>
              <a:spcBef>
                <a:spcPts val="1200"/>
              </a:spcBef>
              <a:buFont typeface="Arial" charset="0"/>
              <a:buNone/>
              <a:defRPr/>
            </a:pPr>
            <a:r>
              <a:rPr lang="en-US" sz="2300" dirty="0" err="1" smtClean="0">
                <a:latin typeface="Calibri" pitchFamily="34" charset="0"/>
              </a:rPr>
              <a:t>Celecoxib</a:t>
            </a:r>
            <a:r>
              <a:rPr lang="en-US" sz="2300" dirty="0" smtClean="0">
                <a:latin typeface="Calibri" pitchFamily="34" charset="0"/>
              </a:rPr>
              <a:t> does not affect the </a:t>
            </a:r>
            <a:r>
              <a:rPr lang="en-US" sz="2300" dirty="0" err="1" smtClean="0">
                <a:latin typeface="Calibri" pitchFamily="34" charset="0"/>
              </a:rPr>
              <a:t>antiplatelet</a:t>
            </a:r>
            <a:r>
              <a:rPr lang="en-US" sz="2300" dirty="0" smtClean="0">
                <a:latin typeface="Calibri" pitchFamily="34" charset="0"/>
              </a:rPr>
              <a:t> activity of aspirin                        in healthy volunteers. </a:t>
            </a:r>
            <a:r>
              <a:rPr lang="en-US" sz="1400" dirty="0" smtClean="0">
                <a:latin typeface="Calibri" pitchFamily="34" charset="0"/>
              </a:rPr>
              <a:t>[J </a:t>
            </a:r>
            <a:r>
              <a:rPr lang="en-US" sz="1400" dirty="0" err="1" smtClean="0">
                <a:latin typeface="Calibri" pitchFamily="34" charset="0"/>
              </a:rPr>
              <a:t>Clin</a:t>
            </a:r>
            <a:r>
              <a:rPr lang="en-US" sz="1400" dirty="0" smtClean="0">
                <a:latin typeface="Calibri" pitchFamily="34" charset="0"/>
              </a:rPr>
              <a:t> </a:t>
            </a:r>
            <a:r>
              <a:rPr lang="en-US" sz="1400" dirty="0" err="1" smtClean="0">
                <a:latin typeface="Calibri" pitchFamily="34" charset="0"/>
              </a:rPr>
              <a:t>Pharmacol</a:t>
            </a:r>
            <a:r>
              <a:rPr lang="en-US" sz="1400" dirty="0" smtClean="0">
                <a:latin typeface="Calibri" pitchFamily="34" charset="0"/>
              </a:rPr>
              <a:t>. 2002] </a:t>
            </a:r>
          </a:p>
          <a:p>
            <a:pPr eaLnBrk="1" hangingPunct="1">
              <a:lnSpc>
                <a:spcPct val="90000"/>
              </a:lnSpc>
              <a:buFont typeface="Wingdings" pitchFamily="2" charset="2"/>
              <a:buNone/>
              <a:defRPr/>
            </a:pPr>
            <a:endParaRPr lang="en-US" sz="2000" dirty="0" smtClean="0">
              <a:latin typeface="Calibri" pitchFamily="34" charset="0"/>
            </a:endParaRPr>
          </a:p>
        </p:txBody>
      </p:sp>
      <p:cxnSp>
        <p:nvCxnSpPr>
          <p:cNvPr id="5" name="Straight Connector 4"/>
          <p:cNvCxnSpPr/>
          <p:nvPr/>
        </p:nvCxnSpPr>
        <p:spPr>
          <a:xfrm>
            <a:off x="457200" y="1984375"/>
            <a:ext cx="1603375" cy="0"/>
          </a:xfrm>
          <a:prstGeom prst="line">
            <a:avLst/>
          </a:prstGeom>
          <a:ln w="3175">
            <a:solidFill>
              <a:schemeClr val="bg2">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3132138"/>
            <a:ext cx="1603375" cy="0"/>
          </a:xfrm>
          <a:prstGeom prst="line">
            <a:avLst/>
          </a:prstGeom>
          <a:ln w="3175">
            <a:solidFill>
              <a:schemeClr val="bg2">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57200" y="5383213"/>
            <a:ext cx="1603375" cy="0"/>
          </a:xfrm>
          <a:prstGeom prst="line">
            <a:avLst/>
          </a:prstGeom>
          <a:ln w="3175">
            <a:solidFill>
              <a:schemeClr val="bg2">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264025"/>
            <a:ext cx="1603375" cy="0"/>
          </a:xfrm>
          <a:prstGeom prst="line">
            <a:avLst/>
          </a:prstGeom>
          <a:ln w="3175">
            <a:solidFill>
              <a:schemeClr val="bg2">
                <a:lumMod val="20000"/>
                <a:lumOff val="8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5613" y="423863"/>
            <a:ext cx="8688387" cy="1425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C86400"/>
                </a:solidFill>
                <a:effectLst/>
                <a:uLnTx/>
                <a:uFillTx/>
                <a:latin typeface="Calibri" pitchFamily="34" charset="0"/>
                <a:ea typeface="+mj-ea"/>
                <a:cs typeface="+mj-cs"/>
              </a:rPr>
              <a:t>Risk estimate for hospitalization for MI for NSAID Users compared with non-users</a:t>
            </a:r>
            <a:br>
              <a:rPr kumimoji="0" lang="en-US" sz="3200" b="0" i="0" u="none" strike="noStrike" kern="1200" cap="none" spc="0" normalizeH="0" baseline="0" noProof="0" dirty="0" smtClean="0">
                <a:ln>
                  <a:noFill/>
                </a:ln>
                <a:solidFill>
                  <a:srgbClr val="C86400"/>
                </a:solidFill>
                <a:effectLst/>
                <a:uLnTx/>
                <a:uFillTx/>
                <a:latin typeface="Calibri" pitchFamily="34" charset="0"/>
                <a:ea typeface="+mj-ea"/>
                <a:cs typeface="+mj-cs"/>
              </a:rPr>
            </a:br>
            <a:r>
              <a:rPr kumimoji="0" lang="en-US" sz="2400" b="0" i="0" u="none" strike="noStrike" kern="1200" cap="none" spc="0" normalizeH="0" baseline="0" noProof="0" dirty="0" smtClean="0">
                <a:ln>
                  <a:noFill/>
                </a:ln>
                <a:solidFill>
                  <a:srgbClr val="C86400"/>
                </a:solidFill>
                <a:effectLst/>
                <a:uLnTx/>
                <a:uFillTx/>
                <a:latin typeface="Calibri" pitchFamily="34" charset="0"/>
                <a:ea typeface="+mj-ea"/>
                <a:cs typeface="+mj-cs"/>
              </a:rPr>
              <a:t>Case control study of 10,280 MI events </a:t>
            </a:r>
            <a:endParaRPr kumimoji="0" lang="en-US" sz="3200" b="0" i="0" u="none" strike="noStrike" kern="1200" cap="none" spc="0" normalizeH="0" baseline="0" noProof="0" dirty="0" smtClean="0">
              <a:ln>
                <a:noFill/>
              </a:ln>
              <a:solidFill>
                <a:srgbClr val="C86400"/>
              </a:solidFill>
              <a:effectLst/>
              <a:uLnTx/>
              <a:uFillTx/>
              <a:latin typeface="Calibri" pitchFamily="34" charset="0"/>
              <a:ea typeface="+mj-ea"/>
              <a:cs typeface="+mj-cs"/>
            </a:endParaRPr>
          </a:p>
        </p:txBody>
      </p:sp>
      <p:sp>
        <p:nvSpPr>
          <p:cNvPr id="6" name="Rectangle 3"/>
          <p:cNvSpPr>
            <a:spLocks noChangeArrowheads="1"/>
          </p:cNvSpPr>
          <p:nvPr/>
        </p:nvSpPr>
        <p:spPr bwMode="auto">
          <a:xfrm>
            <a:off x="455613" y="6411909"/>
            <a:ext cx="5487987" cy="338138"/>
          </a:xfrm>
          <a:prstGeom prst="rect">
            <a:avLst/>
          </a:prstGeom>
          <a:noFill/>
          <a:ln w="12700" algn="ctr">
            <a:noFill/>
            <a:miter lim="800000"/>
            <a:headEnd/>
            <a:tailEnd/>
          </a:ln>
        </p:spPr>
        <p:txBody>
          <a:bodyPr anchor="b">
            <a:spAutoFit/>
          </a:bodyPr>
          <a:lstStyle/>
          <a:p>
            <a:pPr defTabSz="914400">
              <a:spcBef>
                <a:spcPct val="20000"/>
              </a:spcBef>
              <a:defRPr/>
            </a:pPr>
            <a:r>
              <a:rPr lang="en-US" sz="1600" i="1" dirty="0">
                <a:latin typeface="+mn-lt"/>
                <a:cs typeface="Times New Roman" pitchFamily="18" charset="0"/>
              </a:rPr>
              <a:t>Arch Intern Med</a:t>
            </a:r>
            <a:r>
              <a:rPr lang="en-US" sz="1600" dirty="0">
                <a:latin typeface="+mn-lt"/>
                <a:cs typeface="Times New Roman" pitchFamily="18" charset="0"/>
              </a:rPr>
              <a:t>. 2005;165:978-984. </a:t>
            </a:r>
          </a:p>
        </p:txBody>
      </p:sp>
      <p:graphicFrame>
        <p:nvGraphicFramePr>
          <p:cNvPr id="7" name="Group 4"/>
          <p:cNvGraphicFramePr>
            <a:graphicFrameLocks noGrp="1"/>
          </p:cNvGraphicFramePr>
          <p:nvPr/>
        </p:nvGraphicFramePr>
        <p:xfrm>
          <a:off x="455613" y="1976434"/>
          <a:ext cx="8153400" cy="3968752"/>
        </p:xfrm>
        <a:graphic>
          <a:graphicData uri="http://schemas.openxmlformats.org/drawingml/2006/table">
            <a:tbl>
              <a:tblPr/>
              <a:tblGrid>
                <a:gridCol w="3543300"/>
                <a:gridCol w="2073275"/>
                <a:gridCol w="2536825"/>
              </a:tblGrid>
              <a:tr h="908050">
                <a:tc>
                  <a:txBody>
                    <a:bodyPr/>
                    <a:lstStyle/>
                    <a:p>
                      <a:pPr marL="0" marR="0" lvl="0" indent="0" algn="l"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dirty="0" smtClean="0">
                          <a:ln>
                            <a:noFill/>
                          </a:ln>
                          <a:solidFill>
                            <a:schemeClr val="tx2"/>
                          </a:solidFill>
                          <a:effectLst/>
                          <a:latin typeface="Calibri" pitchFamily="34" charset="0"/>
                          <a:cs typeface="Times New Roman" pitchFamily="18" charset="0"/>
                        </a:rPr>
                        <a:t>Drug</a:t>
                      </a: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dirty="0" smtClean="0">
                          <a:ln>
                            <a:noFill/>
                          </a:ln>
                          <a:solidFill>
                            <a:schemeClr val="tx2"/>
                          </a:solidFill>
                          <a:effectLst/>
                          <a:latin typeface="Calibri" pitchFamily="34" charset="0"/>
                          <a:cs typeface="Times New Roman" pitchFamily="18" charset="0"/>
                        </a:rPr>
                        <a:t>Adjusted Relative Risk</a:t>
                      </a:r>
                    </a:p>
                  </a:txBody>
                  <a:tcPr anchor="ctr" horzOverflow="overflow">
                    <a:lnL>
                      <a:noFill/>
                    </a:lnL>
                    <a:lnR>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dirty="0" smtClean="0">
                          <a:ln>
                            <a:noFill/>
                          </a:ln>
                          <a:solidFill>
                            <a:schemeClr val="tx2"/>
                          </a:solidFill>
                          <a:effectLst/>
                          <a:latin typeface="Calibri" pitchFamily="34" charset="0"/>
                          <a:cs typeface="Times New Roman" pitchFamily="18" charset="0"/>
                        </a:rPr>
                        <a:t>95% CI</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dirty="0" err="1" smtClean="0">
                          <a:ln>
                            <a:noFill/>
                          </a:ln>
                          <a:solidFill>
                            <a:schemeClr val="tx2"/>
                          </a:solidFill>
                          <a:effectLst/>
                          <a:latin typeface="Calibri" pitchFamily="34" charset="0"/>
                          <a:cs typeface="Times New Roman" pitchFamily="18" charset="0"/>
                        </a:rPr>
                        <a:t>Rofecoxib</a:t>
                      </a:r>
                      <a:endParaRPr kumimoji="0" lang="en-US" sz="2400" b="0" i="0" u="none" strike="noStrike" cap="none" normalizeH="0" baseline="0" dirty="0" smtClean="0">
                        <a:ln>
                          <a:noFill/>
                        </a:ln>
                        <a:solidFill>
                          <a:schemeClr val="tx2"/>
                        </a:solidFill>
                        <a:effectLst/>
                        <a:latin typeface="Calibri" pitchFamily="34" charset="0"/>
                        <a:cs typeface="Times New Roman" pitchFamily="18" charset="0"/>
                      </a:endParaRPr>
                    </a:p>
                  </a:txBody>
                  <a:tcPr anchor="ctr" horzOverflow="overflow">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dirty="0" smtClean="0">
                          <a:ln>
                            <a:noFill/>
                          </a:ln>
                          <a:solidFill>
                            <a:schemeClr val="tx2"/>
                          </a:solidFill>
                          <a:effectLst/>
                          <a:latin typeface="Calibri" pitchFamily="34" charset="0"/>
                          <a:cs typeface="Times New Roman" pitchFamily="18" charset="0"/>
                        </a:rPr>
                        <a:t>1.80</a:t>
                      </a:r>
                    </a:p>
                  </a:txBody>
                  <a:tcPr anchor="ctr" horzOverflow="overflow">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1.47-2.21</a:t>
                      </a:r>
                    </a:p>
                  </a:txBody>
                  <a:tcPr anchor="ctr" horzOverflow="overflow">
                    <a:lnL>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dirty="0" err="1" smtClean="0">
                          <a:ln>
                            <a:noFill/>
                          </a:ln>
                          <a:solidFill>
                            <a:schemeClr val="tx2"/>
                          </a:solidFill>
                          <a:effectLst/>
                          <a:latin typeface="Calibri" pitchFamily="34" charset="0"/>
                          <a:cs typeface="Times New Roman" pitchFamily="18" charset="0"/>
                        </a:rPr>
                        <a:t>Celecoxib</a:t>
                      </a:r>
                      <a:endParaRPr kumimoji="0" lang="en-US" sz="2400" b="0" i="0" u="none" strike="noStrike" cap="none" normalizeH="0" baseline="0" dirty="0" smtClean="0">
                        <a:ln>
                          <a:noFill/>
                        </a:ln>
                        <a:solidFill>
                          <a:schemeClr val="tx2"/>
                        </a:solidFill>
                        <a:effectLst/>
                        <a:latin typeface="Calibri" pitchFamily="34" charset="0"/>
                        <a:cs typeface="Times New Roman" pitchFamily="18" charset="0"/>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1.25</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0.97-1.62</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COX-2 “selective” agents*</a:t>
                      </a: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1.45</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1.09-1.93</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Naproxen</a:t>
                      </a: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1.50</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0.99-2.29</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Other NSAIDs</a:t>
                      </a: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1.68</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1.52-1.85</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High-dose ASA</a:t>
                      </a: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smtClean="0">
                          <a:ln>
                            <a:noFill/>
                          </a:ln>
                          <a:solidFill>
                            <a:schemeClr val="tx2"/>
                          </a:solidFill>
                          <a:effectLst/>
                          <a:latin typeface="Calibri" pitchFamily="34" charset="0"/>
                          <a:cs typeface="Times New Roman" pitchFamily="18" charset="0"/>
                        </a:rPr>
                        <a:t>1.34</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
                          <a:srgbClr val="FF5050"/>
                        </a:buClr>
                        <a:buSzPct val="115000"/>
                        <a:buFont typeface="Wingdings" pitchFamily="2" charset="2"/>
                        <a:buNone/>
                        <a:tabLst/>
                      </a:pPr>
                      <a:r>
                        <a:rPr kumimoji="0" lang="en-US" sz="2400" b="0" i="0" u="none" strike="noStrike" cap="none" normalizeH="0" baseline="0" dirty="0" smtClean="0">
                          <a:ln>
                            <a:noFill/>
                          </a:ln>
                          <a:solidFill>
                            <a:schemeClr val="tx2"/>
                          </a:solidFill>
                          <a:effectLst/>
                          <a:latin typeface="Calibri" pitchFamily="34" charset="0"/>
                          <a:cs typeface="Times New Roman" pitchFamily="18" charset="0"/>
                        </a:rPr>
                        <a:t>1.18-1.52</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8" name="Text Box 36"/>
          <p:cNvSpPr txBox="1">
            <a:spLocks noChangeArrowheads="1"/>
          </p:cNvSpPr>
          <p:nvPr/>
        </p:nvSpPr>
        <p:spPr bwMode="auto">
          <a:xfrm>
            <a:off x="3962400" y="5915017"/>
            <a:ext cx="3962400" cy="336550"/>
          </a:xfrm>
          <a:prstGeom prst="rect">
            <a:avLst/>
          </a:prstGeom>
          <a:noFill/>
          <a:ln w="12700" algn="ctr">
            <a:noFill/>
            <a:miter lim="800000"/>
            <a:headEnd/>
            <a:tailEnd/>
          </a:ln>
        </p:spPr>
        <p:txBody>
          <a:bodyPr anchor="b">
            <a:spAutoFit/>
          </a:bodyPr>
          <a:lstStyle/>
          <a:p>
            <a:pPr defTabSz="914400">
              <a:spcBef>
                <a:spcPct val="20000"/>
              </a:spcBef>
              <a:defRPr/>
            </a:pPr>
            <a:r>
              <a:rPr lang="en-US" sz="1600" b="1" dirty="0">
                <a:solidFill>
                  <a:schemeClr val="tx1">
                    <a:lumMod val="85000"/>
                    <a:lumOff val="15000"/>
                  </a:schemeClr>
                </a:solidFill>
              </a:rPr>
              <a:t>*</a:t>
            </a:r>
            <a:r>
              <a:rPr lang="en-US" sz="1600" b="1" dirty="0" err="1">
                <a:solidFill>
                  <a:schemeClr val="tx1">
                    <a:lumMod val="85000"/>
                    <a:lumOff val="15000"/>
                  </a:schemeClr>
                </a:solidFill>
              </a:rPr>
              <a:t>Etodolac</a:t>
            </a:r>
            <a:r>
              <a:rPr lang="en-US" sz="1600" b="1" dirty="0">
                <a:solidFill>
                  <a:schemeClr val="tx1">
                    <a:lumMod val="85000"/>
                    <a:lumOff val="15000"/>
                  </a:schemeClr>
                </a:solidFill>
              </a:rPr>
              <a:t>, </a:t>
            </a:r>
            <a:r>
              <a:rPr lang="en-US" sz="1600" b="1" dirty="0" err="1">
                <a:solidFill>
                  <a:schemeClr val="tx1">
                    <a:lumMod val="85000"/>
                    <a:lumOff val="15000"/>
                  </a:schemeClr>
                </a:solidFill>
              </a:rPr>
              <a:t>meloxicam</a:t>
            </a:r>
            <a:r>
              <a:rPr lang="en-US" sz="1600" b="1" dirty="0">
                <a:solidFill>
                  <a:schemeClr val="tx1">
                    <a:lumMod val="85000"/>
                    <a:lumOff val="15000"/>
                  </a:schemeClr>
                </a:solidFill>
              </a:rPr>
              <a:t>, </a:t>
            </a:r>
            <a:r>
              <a:rPr lang="en-US" sz="1600" b="1" dirty="0" err="1">
                <a:solidFill>
                  <a:schemeClr val="tx1">
                    <a:lumMod val="85000"/>
                    <a:lumOff val="15000"/>
                  </a:schemeClr>
                </a:solidFill>
              </a:rPr>
              <a:t>nabumatone</a:t>
            </a:r>
            <a:endParaRPr lang="en-US" sz="1600" b="1" dirty="0">
              <a:solidFill>
                <a:schemeClr val="tx1">
                  <a:lumMod val="85000"/>
                  <a:lumOff val="15000"/>
                </a:schemeClr>
              </a:solidFill>
            </a:endParaRPr>
          </a:p>
        </p:txBody>
      </p:sp>
      <p:sp>
        <p:nvSpPr>
          <p:cNvPr id="9"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522286" y="161925"/>
            <a:ext cx="8750305" cy="1133475"/>
          </a:xfrm>
        </p:spPr>
        <p:txBody>
          <a:bodyPr/>
          <a:lstStyle/>
          <a:p>
            <a:pPr eaLnBrk="1" hangingPunct="1"/>
            <a:r>
              <a:rPr lang="en-US" sz="3000" dirty="0" smtClean="0">
                <a:latin typeface="Calibri" pitchFamily="34" charset="0"/>
              </a:rPr>
              <a:t>Risk of AMI and SCD with current use                                        of COX-2 </a:t>
            </a:r>
            <a:r>
              <a:rPr lang="en-US" sz="3000" dirty="0" err="1" smtClean="0">
                <a:latin typeface="Calibri" pitchFamily="34" charset="0"/>
              </a:rPr>
              <a:t>celective</a:t>
            </a:r>
            <a:r>
              <a:rPr lang="en-US" sz="3000" dirty="0" smtClean="0">
                <a:latin typeface="Calibri" pitchFamily="34" charset="0"/>
              </a:rPr>
              <a:t> and NS-NSAIDs</a:t>
            </a:r>
            <a:r>
              <a:rPr lang="en-US" sz="2400" dirty="0" smtClean="0">
                <a:latin typeface="Calibri" pitchFamily="34" charset="0"/>
              </a:rPr>
              <a:t/>
            </a:r>
            <a:br>
              <a:rPr lang="en-US" sz="2400" dirty="0" smtClean="0">
                <a:latin typeface="Calibri" pitchFamily="34" charset="0"/>
              </a:rPr>
            </a:br>
            <a:r>
              <a:rPr lang="en-US" sz="2400" dirty="0" smtClean="0"/>
              <a:t>Case-control observational study (1.4 m from Kaiser data) </a:t>
            </a:r>
          </a:p>
        </p:txBody>
      </p:sp>
      <p:sp>
        <p:nvSpPr>
          <p:cNvPr id="109571" name="Rectangle 5"/>
          <p:cNvSpPr>
            <a:spLocks noChangeArrowheads="1"/>
          </p:cNvSpPr>
          <p:nvPr/>
        </p:nvSpPr>
        <p:spPr bwMode="auto">
          <a:xfrm>
            <a:off x="1606550" y="4154488"/>
            <a:ext cx="330200" cy="1020762"/>
          </a:xfrm>
          <a:prstGeom prst="rect">
            <a:avLst/>
          </a:prstGeom>
          <a:solidFill>
            <a:srgbClr val="99A3A7"/>
          </a:solidFill>
          <a:ln w="9525">
            <a:solidFill>
              <a:schemeClr val="tx1"/>
            </a:solidFill>
            <a:miter lim="800000"/>
            <a:headEnd/>
            <a:tailEnd/>
          </a:ln>
        </p:spPr>
        <p:txBody>
          <a:bodyPr wrap="none" anchor="ctr"/>
          <a:lstStyle/>
          <a:p>
            <a:pPr defTabSz="914400"/>
            <a:endParaRPr lang="fr-CA"/>
          </a:p>
        </p:txBody>
      </p:sp>
      <p:sp>
        <p:nvSpPr>
          <p:cNvPr id="109572" name="Rectangle 6"/>
          <p:cNvSpPr>
            <a:spLocks noChangeArrowheads="1"/>
          </p:cNvSpPr>
          <p:nvPr/>
        </p:nvSpPr>
        <p:spPr bwMode="auto">
          <a:xfrm>
            <a:off x="2430463" y="4292600"/>
            <a:ext cx="330200" cy="882650"/>
          </a:xfrm>
          <a:prstGeom prst="rect">
            <a:avLst/>
          </a:prstGeom>
          <a:solidFill>
            <a:srgbClr val="00AB38"/>
          </a:solidFill>
          <a:ln w="9525">
            <a:solidFill>
              <a:schemeClr val="tx1"/>
            </a:solidFill>
            <a:miter lim="800000"/>
            <a:headEnd/>
            <a:tailEnd/>
          </a:ln>
        </p:spPr>
        <p:txBody>
          <a:bodyPr wrap="none" anchor="ctr"/>
          <a:lstStyle/>
          <a:p>
            <a:pPr defTabSz="914400"/>
            <a:endParaRPr lang="fr-CA"/>
          </a:p>
        </p:txBody>
      </p:sp>
      <p:sp>
        <p:nvSpPr>
          <p:cNvPr id="109573" name="Rectangle 7"/>
          <p:cNvSpPr>
            <a:spLocks noChangeArrowheads="1"/>
          </p:cNvSpPr>
          <p:nvPr/>
        </p:nvSpPr>
        <p:spPr bwMode="auto">
          <a:xfrm>
            <a:off x="3260725" y="4062413"/>
            <a:ext cx="331788" cy="1112837"/>
          </a:xfrm>
          <a:prstGeom prst="rect">
            <a:avLst/>
          </a:prstGeom>
          <a:solidFill>
            <a:srgbClr val="A393B8"/>
          </a:solidFill>
          <a:ln w="9525">
            <a:solidFill>
              <a:schemeClr val="tx1"/>
            </a:solidFill>
            <a:miter lim="800000"/>
            <a:headEnd/>
            <a:tailEnd/>
          </a:ln>
        </p:spPr>
        <p:txBody>
          <a:bodyPr wrap="none" anchor="ctr"/>
          <a:lstStyle/>
          <a:p>
            <a:pPr defTabSz="914400"/>
            <a:endParaRPr lang="fr-CA"/>
          </a:p>
        </p:txBody>
      </p:sp>
      <p:sp>
        <p:nvSpPr>
          <p:cNvPr id="109574" name="Rectangle 8"/>
          <p:cNvSpPr>
            <a:spLocks noChangeArrowheads="1"/>
          </p:cNvSpPr>
          <p:nvPr/>
        </p:nvSpPr>
        <p:spPr bwMode="auto">
          <a:xfrm>
            <a:off x="4092575" y="3967163"/>
            <a:ext cx="330200" cy="1208087"/>
          </a:xfrm>
          <a:prstGeom prst="rect">
            <a:avLst/>
          </a:prstGeom>
          <a:solidFill>
            <a:srgbClr val="C38E63"/>
          </a:solidFill>
          <a:ln w="9525">
            <a:solidFill>
              <a:schemeClr val="tx1"/>
            </a:solidFill>
            <a:miter lim="800000"/>
            <a:headEnd/>
            <a:tailEnd/>
          </a:ln>
        </p:spPr>
        <p:txBody>
          <a:bodyPr wrap="none" anchor="ctr"/>
          <a:lstStyle/>
          <a:p>
            <a:pPr defTabSz="914400"/>
            <a:endParaRPr lang="fr-CA"/>
          </a:p>
        </p:txBody>
      </p:sp>
      <p:sp>
        <p:nvSpPr>
          <p:cNvPr id="109575" name="Rectangle 9"/>
          <p:cNvSpPr>
            <a:spLocks noChangeArrowheads="1"/>
          </p:cNvSpPr>
          <p:nvPr/>
        </p:nvSpPr>
        <p:spPr bwMode="auto">
          <a:xfrm>
            <a:off x="5746750" y="1941513"/>
            <a:ext cx="330200" cy="3233737"/>
          </a:xfrm>
          <a:prstGeom prst="rect">
            <a:avLst/>
          </a:prstGeom>
          <a:solidFill>
            <a:srgbClr val="928A3C"/>
          </a:solidFill>
          <a:ln w="9525">
            <a:solidFill>
              <a:schemeClr val="tx1"/>
            </a:solidFill>
            <a:miter lim="800000"/>
            <a:headEnd/>
            <a:tailEnd/>
          </a:ln>
        </p:spPr>
        <p:txBody>
          <a:bodyPr wrap="none" anchor="ctr"/>
          <a:lstStyle/>
          <a:p>
            <a:pPr defTabSz="914400"/>
            <a:endParaRPr lang="fr-CA"/>
          </a:p>
        </p:txBody>
      </p:sp>
      <p:sp>
        <p:nvSpPr>
          <p:cNvPr id="109576" name="Rectangle 10"/>
          <p:cNvSpPr>
            <a:spLocks noChangeArrowheads="1"/>
          </p:cNvSpPr>
          <p:nvPr/>
        </p:nvSpPr>
        <p:spPr bwMode="auto">
          <a:xfrm>
            <a:off x="6578600" y="3989388"/>
            <a:ext cx="330200" cy="1185862"/>
          </a:xfrm>
          <a:prstGeom prst="rect">
            <a:avLst/>
          </a:prstGeom>
          <a:solidFill>
            <a:srgbClr val="BDB6B0"/>
          </a:solidFill>
          <a:ln w="9525">
            <a:solidFill>
              <a:schemeClr val="tx1"/>
            </a:solidFill>
            <a:miter lim="800000"/>
            <a:headEnd/>
            <a:tailEnd/>
          </a:ln>
        </p:spPr>
        <p:txBody>
          <a:bodyPr wrap="none" anchor="ctr"/>
          <a:lstStyle/>
          <a:p>
            <a:pPr defTabSz="914400"/>
            <a:endParaRPr lang="fr-CA"/>
          </a:p>
        </p:txBody>
      </p:sp>
      <p:sp>
        <p:nvSpPr>
          <p:cNvPr id="109577" name="Rectangle 11"/>
          <p:cNvSpPr>
            <a:spLocks noChangeArrowheads="1"/>
          </p:cNvSpPr>
          <p:nvPr/>
        </p:nvSpPr>
        <p:spPr bwMode="auto">
          <a:xfrm>
            <a:off x="7408863" y="3814763"/>
            <a:ext cx="331787" cy="1360487"/>
          </a:xfrm>
          <a:prstGeom prst="rect">
            <a:avLst/>
          </a:prstGeom>
          <a:solidFill>
            <a:srgbClr val="FFCCCC"/>
          </a:solidFill>
          <a:ln w="7938">
            <a:solidFill>
              <a:srgbClr val="FFFFFF"/>
            </a:solidFill>
            <a:miter lim="800000"/>
            <a:headEnd/>
            <a:tailEnd/>
          </a:ln>
        </p:spPr>
        <p:txBody>
          <a:bodyPr/>
          <a:lstStyle/>
          <a:p>
            <a:pPr defTabSz="914400"/>
            <a:endParaRPr lang="fr-CA"/>
          </a:p>
        </p:txBody>
      </p:sp>
      <p:sp>
        <p:nvSpPr>
          <p:cNvPr id="109578" name="Rectangle 12"/>
          <p:cNvSpPr>
            <a:spLocks noChangeArrowheads="1"/>
          </p:cNvSpPr>
          <p:nvPr/>
        </p:nvSpPr>
        <p:spPr bwMode="auto">
          <a:xfrm>
            <a:off x="8232775" y="3446463"/>
            <a:ext cx="331788" cy="1728787"/>
          </a:xfrm>
          <a:prstGeom prst="rect">
            <a:avLst/>
          </a:prstGeom>
          <a:solidFill>
            <a:srgbClr val="443535"/>
          </a:solidFill>
          <a:ln w="9525">
            <a:solidFill>
              <a:schemeClr val="tx1"/>
            </a:solidFill>
            <a:miter lim="800000"/>
            <a:headEnd/>
            <a:tailEnd/>
          </a:ln>
        </p:spPr>
        <p:txBody>
          <a:bodyPr wrap="none" anchor="ctr"/>
          <a:lstStyle/>
          <a:p>
            <a:pPr defTabSz="914400"/>
            <a:endParaRPr lang="fr-CA"/>
          </a:p>
        </p:txBody>
      </p:sp>
      <p:sp>
        <p:nvSpPr>
          <p:cNvPr id="109579" name="Line 13"/>
          <p:cNvSpPr>
            <a:spLocks noChangeShapeType="1"/>
          </p:cNvSpPr>
          <p:nvPr/>
        </p:nvSpPr>
        <p:spPr bwMode="auto">
          <a:xfrm flipV="1">
            <a:off x="1357313" y="1587500"/>
            <a:ext cx="1587" cy="3587750"/>
          </a:xfrm>
          <a:prstGeom prst="line">
            <a:avLst/>
          </a:prstGeom>
          <a:noFill/>
          <a:ln w="28575">
            <a:solidFill>
              <a:schemeClr val="tx1"/>
            </a:solidFill>
            <a:round/>
            <a:headEnd/>
            <a:tailEnd/>
          </a:ln>
        </p:spPr>
        <p:txBody>
          <a:bodyPr/>
          <a:lstStyle/>
          <a:p>
            <a:endParaRPr lang="fr-CA"/>
          </a:p>
        </p:txBody>
      </p:sp>
      <p:grpSp>
        <p:nvGrpSpPr>
          <p:cNvPr id="109580" name="Group 14"/>
          <p:cNvGrpSpPr>
            <a:grpSpLocks/>
          </p:cNvGrpSpPr>
          <p:nvPr/>
        </p:nvGrpSpPr>
        <p:grpSpPr bwMode="auto">
          <a:xfrm>
            <a:off x="973138" y="1492250"/>
            <a:ext cx="249237" cy="3802063"/>
            <a:chOff x="613" y="940"/>
            <a:chExt cx="157" cy="2395"/>
          </a:xfrm>
        </p:grpSpPr>
        <p:sp>
          <p:nvSpPr>
            <p:cNvPr id="109631" name="Rectangle 15"/>
            <p:cNvSpPr>
              <a:spLocks noChangeArrowheads="1"/>
            </p:cNvSpPr>
            <p:nvPr/>
          </p:nvSpPr>
          <p:spPr bwMode="auto">
            <a:xfrm>
              <a:off x="613" y="3199"/>
              <a:ext cx="157" cy="136"/>
            </a:xfrm>
            <a:prstGeom prst="rect">
              <a:avLst/>
            </a:prstGeom>
            <a:noFill/>
            <a:ln w="9525">
              <a:noFill/>
              <a:miter lim="800000"/>
              <a:headEnd/>
              <a:tailEnd/>
            </a:ln>
          </p:spPr>
          <p:txBody>
            <a:bodyPr wrap="none" lIns="0" tIns="0" rIns="0" bIns="0" anchor="ctr">
              <a:spAutoFit/>
            </a:bodyPr>
            <a:lstStyle/>
            <a:p>
              <a:pPr algn="ctr" defTabSz="914400">
                <a:spcBef>
                  <a:spcPct val="150000"/>
                </a:spcBef>
              </a:pPr>
              <a:r>
                <a:rPr lang="en-US" sz="1400"/>
                <a:t>0.0</a:t>
              </a:r>
            </a:p>
          </p:txBody>
        </p:sp>
        <p:sp>
          <p:nvSpPr>
            <p:cNvPr id="109632" name="Rectangle 16"/>
            <p:cNvSpPr>
              <a:spLocks noChangeArrowheads="1"/>
            </p:cNvSpPr>
            <p:nvPr/>
          </p:nvSpPr>
          <p:spPr bwMode="auto">
            <a:xfrm>
              <a:off x="613" y="2872"/>
              <a:ext cx="157" cy="136"/>
            </a:xfrm>
            <a:prstGeom prst="rect">
              <a:avLst/>
            </a:prstGeom>
            <a:noFill/>
            <a:ln w="9525">
              <a:noFill/>
              <a:miter lim="800000"/>
              <a:headEnd/>
              <a:tailEnd/>
            </a:ln>
          </p:spPr>
          <p:txBody>
            <a:bodyPr wrap="none" lIns="0" tIns="0" rIns="0" bIns="0" anchor="ctr">
              <a:spAutoFit/>
            </a:bodyPr>
            <a:lstStyle/>
            <a:p>
              <a:pPr algn="ctr" defTabSz="914400">
                <a:spcBef>
                  <a:spcPct val="150000"/>
                </a:spcBef>
              </a:pPr>
              <a:r>
                <a:rPr lang="en-US" sz="1400"/>
                <a:t>0.5</a:t>
              </a:r>
            </a:p>
          </p:txBody>
        </p:sp>
        <p:sp>
          <p:nvSpPr>
            <p:cNvPr id="109633" name="Rectangle 17"/>
            <p:cNvSpPr>
              <a:spLocks noChangeArrowheads="1"/>
            </p:cNvSpPr>
            <p:nvPr/>
          </p:nvSpPr>
          <p:spPr bwMode="auto">
            <a:xfrm>
              <a:off x="613" y="2542"/>
              <a:ext cx="157" cy="136"/>
            </a:xfrm>
            <a:prstGeom prst="rect">
              <a:avLst/>
            </a:prstGeom>
            <a:noFill/>
            <a:ln w="9525">
              <a:noFill/>
              <a:miter lim="800000"/>
              <a:headEnd/>
              <a:tailEnd/>
            </a:ln>
          </p:spPr>
          <p:txBody>
            <a:bodyPr wrap="none" lIns="0" tIns="0" rIns="0" bIns="0" anchor="ctr">
              <a:spAutoFit/>
            </a:bodyPr>
            <a:lstStyle/>
            <a:p>
              <a:pPr algn="ctr" defTabSz="914400">
                <a:spcBef>
                  <a:spcPct val="150000"/>
                </a:spcBef>
              </a:pPr>
              <a:r>
                <a:rPr lang="en-US" sz="1400"/>
                <a:t>1.0</a:t>
              </a:r>
            </a:p>
          </p:txBody>
        </p:sp>
        <p:sp>
          <p:nvSpPr>
            <p:cNvPr id="109634" name="Rectangle 18"/>
            <p:cNvSpPr>
              <a:spLocks noChangeArrowheads="1"/>
            </p:cNvSpPr>
            <p:nvPr/>
          </p:nvSpPr>
          <p:spPr bwMode="auto">
            <a:xfrm>
              <a:off x="613" y="2238"/>
              <a:ext cx="157" cy="136"/>
            </a:xfrm>
            <a:prstGeom prst="rect">
              <a:avLst/>
            </a:prstGeom>
            <a:noFill/>
            <a:ln w="9525">
              <a:noFill/>
              <a:miter lim="800000"/>
              <a:headEnd/>
              <a:tailEnd/>
            </a:ln>
          </p:spPr>
          <p:txBody>
            <a:bodyPr wrap="none" lIns="0" tIns="0" rIns="0" bIns="0" anchor="ctr">
              <a:spAutoFit/>
            </a:bodyPr>
            <a:lstStyle/>
            <a:p>
              <a:pPr algn="ctr" defTabSz="914400">
                <a:spcBef>
                  <a:spcPct val="150000"/>
                </a:spcBef>
              </a:pPr>
              <a:r>
                <a:rPr lang="en-US" sz="1400"/>
                <a:t>1.5</a:t>
              </a:r>
            </a:p>
          </p:txBody>
        </p:sp>
        <p:sp>
          <p:nvSpPr>
            <p:cNvPr id="109635" name="Rectangle 19"/>
            <p:cNvSpPr>
              <a:spLocks noChangeArrowheads="1"/>
            </p:cNvSpPr>
            <p:nvPr/>
          </p:nvSpPr>
          <p:spPr bwMode="auto">
            <a:xfrm>
              <a:off x="613" y="1906"/>
              <a:ext cx="157" cy="136"/>
            </a:xfrm>
            <a:prstGeom prst="rect">
              <a:avLst/>
            </a:prstGeom>
            <a:noFill/>
            <a:ln w="9525">
              <a:noFill/>
              <a:miter lim="800000"/>
              <a:headEnd/>
              <a:tailEnd/>
            </a:ln>
          </p:spPr>
          <p:txBody>
            <a:bodyPr wrap="none" lIns="0" tIns="0" rIns="0" bIns="0" anchor="ctr">
              <a:spAutoFit/>
            </a:bodyPr>
            <a:lstStyle/>
            <a:p>
              <a:pPr algn="ctr" defTabSz="914400">
                <a:spcBef>
                  <a:spcPct val="150000"/>
                </a:spcBef>
              </a:pPr>
              <a:r>
                <a:rPr lang="en-US" sz="1400"/>
                <a:t>2.0</a:t>
              </a:r>
            </a:p>
          </p:txBody>
        </p:sp>
        <p:sp>
          <p:nvSpPr>
            <p:cNvPr id="109636" name="Rectangle 20"/>
            <p:cNvSpPr>
              <a:spLocks noChangeArrowheads="1"/>
            </p:cNvSpPr>
            <p:nvPr/>
          </p:nvSpPr>
          <p:spPr bwMode="auto">
            <a:xfrm>
              <a:off x="613" y="1598"/>
              <a:ext cx="157" cy="136"/>
            </a:xfrm>
            <a:prstGeom prst="rect">
              <a:avLst/>
            </a:prstGeom>
            <a:noFill/>
            <a:ln w="9525">
              <a:noFill/>
              <a:miter lim="800000"/>
              <a:headEnd/>
              <a:tailEnd/>
            </a:ln>
          </p:spPr>
          <p:txBody>
            <a:bodyPr wrap="none" lIns="0" tIns="0" rIns="0" bIns="0" anchor="ctr">
              <a:spAutoFit/>
            </a:bodyPr>
            <a:lstStyle/>
            <a:p>
              <a:pPr algn="ctr" defTabSz="914400">
                <a:spcBef>
                  <a:spcPct val="150000"/>
                </a:spcBef>
              </a:pPr>
              <a:r>
                <a:rPr lang="en-US" sz="1400"/>
                <a:t>2.5</a:t>
              </a:r>
            </a:p>
          </p:txBody>
        </p:sp>
        <p:sp>
          <p:nvSpPr>
            <p:cNvPr id="109637" name="Rectangle 21"/>
            <p:cNvSpPr>
              <a:spLocks noChangeArrowheads="1"/>
            </p:cNvSpPr>
            <p:nvPr/>
          </p:nvSpPr>
          <p:spPr bwMode="auto">
            <a:xfrm>
              <a:off x="613" y="1262"/>
              <a:ext cx="157" cy="136"/>
            </a:xfrm>
            <a:prstGeom prst="rect">
              <a:avLst/>
            </a:prstGeom>
            <a:noFill/>
            <a:ln w="9525">
              <a:noFill/>
              <a:miter lim="800000"/>
              <a:headEnd/>
              <a:tailEnd/>
            </a:ln>
          </p:spPr>
          <p:txBody>
            <a:bodyPr wrap="none" lIns="0" tIns="0" rIns="0" bIns="0" anchor="ctr">
              <a:spAutoFit/>
            </a:bodyPr>
            <a:lstStyle/>
            <a:p>
              <a:pPr algn="ctr" defTabSz="914400">
                <a:spcBef>
                  <a:spcPct val="150000"/>
                </a:spcBef>
              </a:pPr>
              <a:r>
                <a:rPr lang="en-US" sz="1400"/>
                <a:t>3.0</a:t>
              </a:r>
            </a:p>
          </p:txBody>
        </p:sp>
        <p:sp>
          <p:nvSpPr>
            <p:cNvPr id="109638" name="Rectangle 22"/>
            <p:cNvSpPr>
              <a:spLocks noChangeArrowheads="1"/>
            </p:cNvSpPr>
            <p:nvPr/>
          </p:nvSpPr>
          <p:spPr bwMode="auto">
            <a:xfrm>
              <a:off x="613" y="940"/>
              <a:ext cx="157" cy="136"/>
            </a:xfrm>
            <a:prstGeom prst="rect">
              <a:avLst/>
            </a:prstGeom>
            <a:noFill/>
            <a:ln w="9525">
              <a:noFill/>
              <a:miter lim="800000"/>
              <a:headEnd/>
              <a:tailEnd/>
            </a:ln>
          </p:spPr>
          <p:txBody>
            <a:bodyPr wrap="none" lIns="0" tIns="0" rIns="0" bIns="0" anchor="ctr">
              <a:spAutoFit/>
            </a:bodyPr>
            <a:lstStyle/>
            <a:p>
              <a:pPr algn="ctr" defTabSz="914400">
                <a:spcBef>
                  <a:spcPct val="150000"/>
                </a:spcBef>
              </a:pPr>
              <a:r>
                <a:rPr lang="en-US" sz="1400"/>
                <a:t>3.5</a:t>
              </a:r>
            </a:p>
          </p:txBody>
        </p:sp>
      </p:grpSp>
      <p:sp>
        <p:nvSpPr>
          <p:cNvPr id="109581" name="Line 23"/>
          <p:cNvSpPr>
            <a:spLocks noChangeShapeType="1"/>
          </p:cNvSpPr>
          <p:nvPr/>
        </p:nvSpPr>
        <p:spPr bwMode="auto">
          <a:xfrm>
            <a:off x="1357313" y="5175250"/>
            <a:ext cx="7456487" cy="1588"/>
          </a:xfrm>
          <a:prstGeom prst="line">
            <a:avLst/>
          </a:prstGeom>
          <a:noFill/>
          <a:ln w="28575">
            <a:solidFill>
              <a:schemeClr val="tx1"/>
            </a:solidFill>
            <a:round/>
            <a:headEnd/>
            <a:tailEnd/>
          </a:ln>
        </p:spPr>
        <p:txBody>
          <a:bodyPr/>
          <a:lstStyle/>
          <a:p>
            <a:endParaRPr lang="fr-CA"/>
          </a:p>
        </p:txBody>
      </p:sp>
      <p:sp>
        <p:nvSpPr>
          <p:cNvPr id="109582" name="Line 24"/>
          <p:cNvSpPr>
            <a:spLocks noChangeShapeType="1"/>
          </p:cNvSpPr>
          <p:nvPr/>
        </p:nvSpPr>
        <p:spPr bwMode="auto">
          <a:xfrm>
            <a:off x="1325563" y="5175250"/>
            <a:ext cx="92075" cy="0"/>
          </a:xfrm>
          <a:prstGeom prst="line">
            <a:avLst/>
          </a:prstGeom>
          <a:noFill/>
          <a:ln w="28575">
            <a:solidFill>
              <a:schemeClr val="tx1"/>
            </a:solidFill>
            <a:round/>
            <a:headEnd/>
            <a:tailEnd/>
          </a:ln>
        </p:spPr>
        <p:txBody>
          <a:bodyPr/>
          <a:lstStyle/>
          <a:p>
            <a:endParaRPr lang="fr-CA"/>
          </a:p>
        </p:txBody>
      </p:sp>
      <p:grpSp>
        <p:nvGrpSpPr>
          <p:cNvPr id="109583" name="Group 25"/>
          <p:cNvGrpSpPr>
            <a:grpSpLocks/>
          </p:cNvGrpSpPr>
          <p:nvPr/>
        </p:nvGrpSpPr>
        <p:grpSpPr bwMode="auto">
          <a:xfrm>
            <a:off x="1357313" y="5168900"/>
            <a:ext cx="7456487" cy="92075"/>
            <a:chOff x="855" y="3256"/>
            <a:chExt cx="4697" cy="58"/>
          </a:xfrm>
        </p:grpSpPr>
        <p:sp>
          <p:nvSpPr>
            <p:cNvPr id="109621" name="Rectangle 26"/>
            <p:cNvSpPr>
              <a:spLocks noChangeArrowheads="1"/>
            </p:cNvSpPr>
            <p:nvPr/>
          </p:nvSpPr>
          <p:spPr bwMode="auto">
            <a:xfrm>
              <a:off x="855" y="3256"/>
              <a:ext cx="1" cy="58"/>
            </a:xfrm>
            <a:prstGeom prst="rect">
              <a:avLst/>
            </a:prstGeom>
            <a:noFill/>
            <a:ln w="28575">
              <a:solidFill>
                <a:schemeClr val="tx1"/>
              </a:solidFill>
              <a:miter lim="800000"/>
              <a:headEnd/>
              <a:tailEnd/>
            </a:ln>
          </p:spPr>
          <p:txBody>
            <a:bodyPr/>
            <a:lstStyle/>
            <a:p>
              <a:pPr defTabSz="914400"/>
              <a:endParaRPr lang="fr-CA"/>
            </a:p>
          </p:txBody>
        </p:sp>
        <p:sp>
          <p:nvSpPr>
            <p:cNvPr id="109622" name="Line 27"/>
            <p:cNvSpPr>
              <a:spLocks noChangeShapeType="1"/>
            </p:cNvSpPr>
            <p:nvPr/>
          </p:nvSpPr>
          <p:spPr bwMode="auto">
            <a:xfrm>
              <a:off x="1377" y="3256"/>
              <a:ext cx="0" cy="58"/>
            </a:xfrm>
            <a:prstGeom prst="line">
              <a:avLst/>
            </a:prstGeom>
            <a:noFill/>
            <a:ln w="28575">
              <a:solidFill>
                <a:schemeClr val="tx1"/>
              </a:solidFill>
              <a:round/>
              <a:headEnd/>
              <a:tailEnd/>
            </a:ln>
          </p:spPr>
          <p:txBody>
            <a:bodyPr/>
            <a:lstStyle/>
            <a:p>
              <a:endParaRPr lang="fr-CA"/>
            </a:p>
          </p:txBody>
        </p:sp>
        <p:sp>
          <p:nvSpPr>
            <p:cNvPr id="109623" name="Line 28"/>
            <p:cNvSpPr>
              <a:spLocks noChangeShapeType="1"/>
            </p:cNvSpPr>
            <p:nvPr/>
          </p:nvSpPr>
          <p:spPr bwMode="auto">
            <a:xfrm>
              <a:off x="1899" y="3256"/>
              <a:ext cx="0" cy="58"/>
            </a:xfrm>
            <a:prstGeom prst="line">
              <a:avLst/>
            </a:prstGeom>
            <a:noFill/>
            <a:ln w="28575">
              <a:solidFill>
                <a:schemeClr val="tx1"/>
              </a:solidFill>
              <a:round/>
              <a:headEnd/>
              <a:tailEnd/>
            </a:ln>
          </p:spPr>
          <p:txBody>
            <a:bodyPr/>
            <a:lstStyle/>
            <a:p>
              <a:endParaRPr lang="fr-CA"/>
            </a:p>
          </p:txBody>
        </p:sp>
        <p:sp>
          <p:nvSpPr>
            <p:cNvPr id="109624" name="Line 29"/>
            <p:cNvSpPr>
              <a:spLocks noChangeShapeType="1"/>
            </p:cNvSpPr>
            <p:nvPr/>
          </p:nvSpPr>
          <p:spPr bwMode="auto">
            <a:xfrm>
              <a:off x="2421" y="3256"/>
              <a:ext cx="0" cy="58"/>
            </a:xfrm>
            <a:prstGeom prst="line">
              <a:avLst/>
            </a:prstGeom>
            <a:noFill/>
            <a:ln w="28575">
              <a:solidFill>
                <a:schemeClr val="tx1"/>
              </a:solidFill>
              <a:round/>
              <a:headEnd/>
              <a:tailEnd/>
            </a:ln>
          </p:spPr>
          <p:txBody>
            <a:bodyPr/>
            <a:lstStyle/>
            <a:p>
              <a:endParaRPr lang="fr-CA"/>
            </a:p>
          </p:txBody>
        </p:sp>
        <p:sp>
          <p:nvSpPr>
            <p:cNvPr id="109625" name="Line 30"/>
            <p:cNvSpPr>
              <a:spLocks noChangeShapeType="1"/>
            </p:cNvSpPr>
            <p:nvPr/>
          </p:nvSpPr>
          <p:spPr bwMode="auto">
            <a:xfrm>
              <a:off x="2943" y="3256"/>
              <a:ext cx="0" cy="58"/>
            </a:xfrm>
            <a:prstGeom prst="line">
              <a:avLst/>
            </a:prstGeom>
            <a:noFill/>
            <a:ln w="28575">
              <a:solidFill>
                <a:schemeClr val="tx1"/>
              </a:solidFill>
              <a:round/>
              <a:headEnd/>
              <a:tailEnd/>
            </a:ln>
          </p:spPr>
          <p:txBody>
            <a:bodyPr/>
            <a:lstStyle/>
            <a:p>
              <a:endParaRPr lang="fr-CA"/>
            </a:p>
          </p:txBody>
        </p:sp>
        <p:sp>
          <p:nvSpPr>
            <p:cNvPr id="109626" name="Line 31"/>
            <p:cNvSpPr>
              <a:spLocks noChangeShapeType="1"/>
            </p:cNvSpPr>
            <p:nvPr/>
          </p:nvSpPr>
          <p:spPr bwMode="auto">
            <a:xfrm>
              <a:off x="3464" y="3256"/>
              <a:ext cx="0" cy="58"/>
            </a:xfrm>
            <a:prstGeom prst="line">
              <a:avLst/>
            </a:prstGeom>
            <a:noFill/>
            <a:ln w="28575">
              <a:solidFill>
                <a:schemeClr val="tx1"/>
              </a:solidFill>
              <a:round/>
              <a:headEnd/>
              <a:tailEnd/>
            </a:ln>
          </p:spPr>
          <p:txBody>
            <a:bodyPr/>
            <a:lstStyle/>
            <a:p>
              <a:endParaRPr lang="fr-CA"/>
            </a:p>
          </p:txBody>
        </p:sp>
        <p:sp>
          <p:nvSpPr>
            <p:cNvPr id="109627" name="Line 32"/>
            <p:cNvSpPr>
              <a:spLocks noChangeShapeType="1"/>
            </p:cNvSpPr>
            <p:nvPr/>
          </p:nvSpPr>
          <p:spPr bwMode="auto">
            <a:xfrm>
              <a:off x="3986" y="3256"/>
              <a:ext cx="0" cy="58"/>
            </a:xfrm>
            <a:prstGeom prst="line">
              <a:avLst/>
            </a:prstGeom>
            <a:noFill/>
            <a:ln w="28575">
              <a:solidFill>
                <a:schemeClr val="tx1"/>
              </a:solidFill>
              <a:round/>
              <a:headEnd/>
              <a:tailEnd/>
            </a:ln>
          </p:spPr>
          <p:txBody>
            <a:bodyPr/>
            <a:lstStyle/>
            <a:p>
              <a:endParaRPr lang="fr-CA"/>
            </a:p>
          </p:txBody>
        </p:sp>
        <p:sp>
          <p:nvSpPr>
            <p:cNvPr id="109628" name="Line 33"/>
            <p:cNvSpPr>
              <a:spLocks noChangeShapeType="1"/>
            </p:cNvSpPr>
            <p:nvPr/>
          </p:nvSpPr>
          <p:spPr bwMode="auto">
            <a:xfrm>
              <a:off x="4508" y="3256"/>
              <a:ext cx="0" cy="58"/>
            </a:xfrm>
            <a:prstGeom prst="line">
              <a:avLst/>
            </a:prstGeom>
            <a:noFill/>
            <a:ln w="28575">
              <a:solidFill>
                <a:schemeClr val="tx1"/>
              </a:solidFill>
              <a:round/>
              <a:headEnd/>
              <a:tailEnd/>
            </a:ln>
          </p:spPr>
          <p:txBody>
            <a:bodyPr/>
            <a:lstStyle/>
            <a:p>
              <a:endParaRPr lang="fr-CA"/>
            </a:p>
          </p:txBody>
        </p:sp>
        <p:sp>
          <p:nvSpPr>
            <p:cNvPr id="109629" name="Line 34"/>
            <p:cNvSpPr>
              <a:spLocks noChangeShapeType="1"/>
            </p:cNvSpPr>
            <p:nvPr/>
          </p:nvSpPr>
          <p:spPr bwMode="auto">
            <a:xfrm>
              <a:off x="5030" y="3256"/>
              <a:ext cx="0" cy="58"/>
            </a:xfrm>
            <a:prstGeom prst="line">
              <a:avLst/>
            </a:prstGeom>
            <a:noFill/>
            <a:ln w="28575">
              <a:solidFill>
                <a:schemeClr val="tx1"/>
              </a:solidFill>
              <a:round/>
              <a:headEnd/>
              <a:tailEnd/>
            </a:ln>
          </p:spPr>
          <p:txBody>
            <a:bodyPr/>
            <a:lstStyle/>
            <a:p>
              <a:endParaRPr lang="fr-CA"/>
            </a:p>
          </p:txBody>
        </p:sp>
        <p:sp>
          <p:nvSpPr>
            <p:cNvPr id="109630" name="Line 35"/>
            <p:cNvSpPr>
              <a:spLocks noChangeShapeType="1"/>
            </p:cNvSpPr>
            <p:nvPr/>
          </p:nvSpPr>
          <p:spPr bwMode="auto">
            <a:xfrm>
              <a:off x="5552" y="3256"/>
              <a:ext cx="0" cy="58"/>
            </a:xfrm>
            <a:prstGeom prst="line">
              <a:avLst/>
            </a:prstGeom>
            <a:noFill/>
            <a:ln w="28575">
              <a:solidFill>
                <a:schemeClr val="tx1"/>
              </a:solidFill>
              <a:round/>
              <a:headEnd/>
              <a:tailEnd/>
            </a:ln>
          </p:spPr>
          <p:txBody>
            <a:bodyPr/>
            <a:lstStyle/>
            <a:p>
              <a:endParaRPr lang="fr-CA"/>
            </a:p>
          </p:txBody>
        </p:sp>
      </p:grpSp>
      <p:sp>
        <p:nvSpPr>
          <p:cNvPr id="109584" name="Rectangle 36"/>
          <p:cNvSpPr>
            <a:spLocks noChangeArrowheads="1"/>
          </p:cNvSpPr>
          <p:nvPr/>
        </p:nvSpPr>
        <p:spPr bwMode="auto">
          <a:xfrm>
            <a:off x="1357313" y="5240338"/>
            <a:ext cx="839787" cy="430212"/>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400">
                <a:latin typeface="Arial Narrow" pitchFamily="34" charset="0"/>
              </a:rPr>
              <a:t>Control </a:t>
            </a:r>
            <a:br>
              <a:rPr lang="en-US" sz="1400">
                <a:latin typeface="Arial Narrow" pitchFamily="34" charset="0"/>
              </a:rPr>
            </a:br>
            <a:r>
              <a:rPr lang="en-US" sz="1400">
                <a:latin typeface="Arial Narrow" pitchFamily="34" charset="0"/>
              </a:rPr>
              <a:t>(remote use)</a:t>
            </a:r>
          </a:p>
        </p:txBody>
      </p:sp>
      <p:sp>
        <p:nvSpPr>
          <p:cNvPr id="109585" name="Rectangle 37"/>
          <p:cNvSpPr>
            <a:spLocks noChangeArrowheads="1"/>
          </p:cNvSpPr>
          <p:nvPr/>
        </p:nvSpPr>
        <p:spPr bwMode="auto">
          <a:xfrm>
            <a:off x="2290763" y="5240338"/>
            <a:ext cx="644525" cy="215900"/>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400">
                <a:latin typeface="Arial Narrow" pitchFamily="34" charset="0"/>
              </a:rPr>
              <a:t>Celecoxib</a:t>
            </a:r>
          </a:p>
        </p:txBody>
      </p:sp>
      <p:sp>
        <p:nvSpPr>
          <p:cNvPr id="109586" name="Rectangle 38"/>
          <p:cNvSpPr>
            <a:spLocks noChangeArrowheads="1"/>
          </p:cNvSpPr>
          <p:nvPr/>
        </p:nvSpPr>
        <p:spPr bwMode="auto">
          <a:xfrm>
            <a:off x="3135313" y="5240338"/>
            <a:ext cx="623887" cy="215900"/>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400">
                <a:latin typeface="Arial Narrow" pitchFamily="34" charset="0"/>
              </a:rPr>
              <a:t>Ibuprofen</a:t>
            </a:r>
          </a:p>
        </p:txBody>
      </p:sp>
      <p:sp>
        <p:nvSpPr>
          <p:cNvPr id="109587" name="Rectangle 39"/>
          <p:cNvSpPr>
            <a:spLocks noChangeArrowheads="1"/>
          </p:cNvSpPr>
          <p:nvPr/>
        </p:nvSpPr>
        <p:spPr bwMode="auto">
          <a:xfrm>
            <a:off x="3951288" y="5240338"/>
            <a:ext cx="638175" cy="215900"/>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400">
                <a:latin typeface="Arial Narrow" pitchFamily="34" charset="0"/>
              </a:rPr>
              <a:t>Naproxen</a:t>
            </a:r>
          </a:p>
        </p:txBody>
      </p:sp>
      <p:sp>
        <p:nvSpPr>
          <p:cNvPr id="109588" name="Rectangle 40"/>
          <p:cNvSpPr>
            <a:spLocks noChangeArrowheads="1"/>
          </p:cNvSpPr>
          <p:nvPr/>
        </p:nvSpPr>
        <p:spPr bwMode="auto">
          <a:xfrm>
            <a:off x="5583238" y="5240338"/>
            <a:ext cx="654050" cy="430212"/>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400">
                <a:latin typeface="Arial Narrow" pitchFamily="34" charset="0"/>
              </a:rPr>
              <a:t>Rofecoxib</a:t>
            </a:r>
            <a:br>
              <a:rPr lang="en-US" sz="1400">
                <a:latin typeface="Arial Narrow" pitchFamily="34" charset="0"/>
              </a:rPr>
            </a:br>
            <a:r>
              <a:rPr lang="en-US" sz="1400">
                <a:latin typeface="Arial Narrow" pitchFamily="34" charset="0"/>
              </a:rPr>
              <a:t>&gt;</a:t>
            </a:r>
            <a:r>
              <a:rPr lang="en-US" sz="1400">
                <a:latin typeface="Arial Narrow" pitchFamily="34" charset="0"/>
                <a:sym typeface="Symbol" pitchFamily="18" charset="2"/>
              </a:rPr>
              <a:t>25 mg</a:t>
            </a:r>
            <a:endParaRPr lang="en-US" sz="1400">
              <a:latin typeface="Arial Narrow" pitchFamily="34" charset="0"/>
            </a:endParaRPr>
          </a:p>
        </p:txBody>
      </p:sp>
      <p:sp>
        <p:nvSpPr>
          <p:cNvPr id="109589" name="Rectangle 41"/>
          <p:cNvSpPr>
            <a:spLocks noChangeArrowheads="1"/>
          </p:cNvSpPr>
          <p:nvPr/>
        </p:nvSpPr>
        <p:spPr bwMode="auto">
          <a:xfrm>
            <a:off x="6494463" y="5240338"/>
            <a:ext cx="523875" cy="430212"/>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400">
                <a:latin typeface="Arial Narrow" pitchFamily="34" charset="0"/>
              </a:rPr>
              <a:t>Other </a:t>
            </a:r>
            <a:br>
              <a:rPr lang="en-US" sz="1400">
                <a:latin typeface="Arial Narrow" pitchFamily="34" charset="0"/>
              </a:rPr>
            </a:br>
            <a:r>
              <a:rPr lang="en-US" sz="1400">
                <a:latin typeface="Arial Narrow" pitchFamily="34" charset="0"/>
              </a:rPr>
              <a:t>NSAIDs</a:t>
            </a:r>
          </a:p>
        </p:txBody>
      </p:sp>
      <p:sp>
        <p:nvSpPr>
          <p:cNvPr id="109590" name="Rectangle 42"/>
          <p:cNvSpPr>
            <a:spLocks noChangeArrowheads="1"/>
          </p:cNvSpPr>
          <p:nvPr/>
        </p:nvSpPr>
        <p:spPr bwMode="auto">
          <a:xfrm>
            <a:off x="7138988" y="5240338"/>
            <a:ext cx="885825" cy="215900"/>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400">
                <a:latin typeface="Arial Narrow" pitchFamily="34" charset="0"/>
              </a:rPr>
              <a:t>Indomethacin</a:t>
            </a:r>
          </a:p>
        </p:txBody>
      </p:sp>
      <p:sp>
        <p:nvSpPr>
          <p:cNvPr id="109591" name="Rectangle 43"/>
          <p:cNvSpPr>
            <a:spLocks noChangeArrowheads="1"/>
          </p:cNvSpPr>
          <p:nvPr/>
        </p:nvSpPr>
        <p:spPr bwMode="auto">
          <a:xfrm>
            <a:off x="8110538" y="5240338"/>
            <a:ext cx="685800" cy="215900"/>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400">
                <a:latin typeface="Arial Narrow" pitchFamily="34" charset="0"/>
              </a:rPr>
              <a:t>Diclofenac</a:t>
            </a:r>
          </a:p>
        </p:txBody>
      </p:sp>
      <p:sp>
        <p:nvSpPr>
          <p:cNvPr id="109592" name="Text Box 44"/>
          <p:cNvSpPr txBox="1">
            <a:spLocks noChangeArrowheads="1"/>
          </p:cNvSpPr>
          <p:nvPr/>
        </p:nvSpPr>
        <p:spPr bwMode="auto">
          <a:xfrm rot="-5400000">
            <a:off x="-791368" y="3277394"/>
            <a:ext cx="2995612" cy="368300"/>
          </a:xfrm>
          <a:prstGeom prst="rect">
            <a:avLst/>
          </a:prstGeom>
          <a:noFill/>
          <a:ln w="25400">
            <a:noFill/>
            <a:miter lim="800000"/>
            <a:headEnd type="none" w="sm" len="sm"/>
            <a:tailEnd type="none" w="sm" len="sm"/>
          </a:ln>
        </p:spPr>
        <p:txBody>
          <a:bodyPr wrap="none">
            <a:spAutoFit/>
          </a:bodyPr>
          <a:lstStyle/>
          <a:p>
            <a:pPr algn="ctr" defTabSz="914400">
              <a:spcBef>
                <a:spcPct val="50000"/>
              </a:spcBef>
            </a:pPr>
            <a:r>
              <a:rPr lang="en-US">
                <a:latin typeface="Calibri" pitchFamily="34" charset="0"/>
              </a:rPr>
              <a:t>Adjusted</a:t>
            </a:r>
            <a:r>
              <a:rPr lang="en-US" baseline="30000">
                <a:latin typeface="Calibri" pitchFamily="34" charset="0"/>
              </a:rPr>
              <a:t>†</a:t>
            </a:r>
            <a:r>
              <a:rPr lang="en-US">
                <a:latin typeface="Calibri" pitchFamily="34" charset="0"/>
              </a:rPr>
              <a:t> Odds Ratio (95% CI)</a:t>
            </a:r>
          </a:p>
        </p:txBody>
      </p:sp>
      <p:sp>
        <p:nvSpPr>
          <p:cNvPr id="109593" name="Line 45"/>
          <p:cNvSpPr>
            <a:spLocks noChangeShapeType="1"/>
          </p:cNvSpPr>
          <p:nvPr/>
        </p:nvSpPr>
        <p:spPr bwMode="auto">
          <a:xfrm>
            <a:off x="1357313" y="4152900"/>
            <a:ext cx="7456487" cy="1588"/>
          </a:xfrm>
          <a:prstGeom prst="line">
            <a:avLst/>
          </a:prstGeom>
          <a:noFill/>
          <a:ln w="19050">
            <a:solidFill>
              <a:schemeClr val="tx1"/>
            </a:solidFill>
            <a:prstDash val="dash"/>
            <a:round/>
            <a:headEnd/>
            <a:tailEnd/>
          </a:ln>
        </p:spPr>
        <p:txBody>
          <a:bodyPr/>
          <a:lstStyle/>
          <a:p>
            <a:endParaRPr lang="fr-CA"/>
          </a:p>
        </p:txBody>
      </p:sp>
      <p:sp>
        <p:nvSpPr>
          <p:cNvPr id="109594" name="Rectangle 46"/>
          <p:cNvSpPr>
            <a:spLocks noChangeArrowheads="1"/>
          </p:cNvSpPr>
          <p:nvPr/>
        </p:nvSpPr>
        <p:spPr bwMode="auto">
          <a:xfrm>
            <a:off x="1389063" y="3727450"/>
            <a:ext cx="790575" cy="369888"/>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200" b="1"/>
              <a:t>1.00</a:t>
            </a:r>
            <a:br>
              <a:rPr lang="en-US" sz="1200" b="1"/>
            </a:br>
            <a:r>
              <a:rPr lang="en-US" sz="1200" b="1"/>
              <a:t>(reference)</a:t>
            </a:r>
          </a:p>
        </p:txBody>
      </p:sp>
      <p:sp>
        <p:nvSpPr>
          <p:cNvPr id="109595" name="Rectangle 47"/>
          <p:cNvSpPr>
            <a:spLocks noChangeArrowheads="1"/>
          </p:cNvSpPr>
          <p:nvPr/>
        </p:nvSpPr>
        <p:spPr bwMode="auto">
          <a:xfrm>
            <a:off x="2214563" y="3727450"/>
            <a:ext cx="749300" cy="369888"/>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200" b="1"/>
              <a:t>0.86 </a:t>
            </a:r>
            <a:br>
              <a:rPr lang="en-US" sz="1200" b="1"/>
            </a:br>
            <a:r>
              <a:rPr lang="en-US" sz="1200" b="1"/>
              <a:t>(0.69-1.07)</a:t>
            </a:r>
          </a:p>
        </p:txBody>
      </p:sp>
      <p:sp>
        <p:nvSpPr>
          <p:cNvPr id="109596" name="Rectangle 48"/>
          <p:cNvSpPr>
            <a:spLocks noChangeArrowheads="1"/>
          </p:cNvSpPr>
          <p:nvPr/>
        </p:nvSpPr>
        <p:spPr bwMode="auto">
          <a:xfrm>
            <a:off x="3046413" y="3627438"/>
            <a:ext cx="749300" cy="369887"/>
          </a:xfrm>
          <a:prstGeom prst="rect">
            <a:avLst/>
          </a:prstGeom>
          <a:noFill/>
          <a:ln w="9525">
            <a:noFill/>
            <a:miter lim="800000"/>
            <a:headEnd/>
            <a:tailEnd/>
          </a:ln>
        </p:spPr>
        <p:txBody>
          <a:bodyPr wrap="none" lIns="0" tIns="0" rIns="0" bIns="0">
            <a:spAutoFit/>
          </a:bodyPr>
          <a:lstStyle/>
          <a:p>
            <a:pPr algn="ctr" defTabSz="914400" eaLnBrk="0" hangingPunct="0">
              <a:spcBef>
                <a:spcPct val="25000"/>
              </a:spcBef>
              <a:buClr>
                <a:srgbClr val="FFFF00"/>
              </a:buClr>
            </a:pPr>
            <a:r>
              <a:rPr lang="en-US" sz="1200" b="1"/>
              <a:t>1.09 </a:t>
            </a:r>
            <a:br>
              <a:rPr lang="en-US" sz="1200" b="1"/>
            </a:br>
            <a:r>
              <a:rPr lang="en-US" sz="1200" b="1"/>
              <a:t>(0.99-1.21)</a:t>
            </a:r>
          </a:p>
        </p:txBody>
      </p:sp>
      <p:sp>
        <p:nvSpPr>
          <p:cNvPr id="109597" name="Rectangle 49"/>
          <p:cNvSpPr>
            <a:spLocks noChangeArrowheads="1"/>
          </p:cNvSpPr>
          <p:nvPr/>
        </p:nvSpPr>
        <p:spPr bwMode="auto">
          <a:xfrm>
            <a:off x="3876675" y="3395663"/>
            <a:ext cx="749300" cy="369887"/>
          </a:xfrm>
          <a:prstGeom prst="rect">
            <a:avLst/>
          </a:prstGeom>
          <a:noFill/>
          <a:ln w="9525">
            <a:noFill/>
            <a:miter lim="800000"/>
            <a:headEnd/>
            <a:tailEnd/>
          </a:ln>
        </p:spPr>
        <p:txBody>
          <a:bodyPr wrap="none" lIns="0" tIns="0" rIns="0" bIns="0">
            <a:spAutoFit/>
          </a:bodyPr>
          <a:lstStyle/>
          <a:p>
            <a:pPr algn="ctr" defTabSz="914400" eaLnBrk="0" hangingPunct="0">
              <a:spcBef>
                <a:spcPct val="25000"/>
              </a:spcBef>
              <a:buClr>
                <a:srgbClr val="FFFF00"/>
              </a:buClr>
            </a:pPr>
            <a:r>
              <a:rPr lang="en-US" sz="1200" b="1"/>
              <a:t>1.18 </a:t>
            </a:r>
            <a:br>
              <a:rPr lang="en-US" sz="1200" b="1"/>
            </a:br>
            <a:r>
              <a:rPr lang="en-US" sz="1200" b="1"/>
              <a:t>(1.04-1.35)</a:t>
            </a:r>
          </a:p>
        </p:txBody>
      </p:sp>
      <p:sp>
        <p:nvSpPr>
          <p:cNvPr id="109598" name="Rectangle 50"/>
          <p:cNvSpPr>
            <a:spLocks noChangeArrowheads="1"/>
          </p:cNvSpPr>
          <p:nvPr/>
        </p:nvSpPr>
        <p:spPr bwMode="auto">
          <a:xfrm>
            <a:off x="5534025" y="1595438"/>
            <a:ext cx="749300" cy="371475"/>
          </a:xfrm>
          <a:prstGeom prst="rect">
            <a:avLst/>
          </a:prstGeom>
          <a:noFill/>
          <a:ln w="9525">
            <a:noFill/>
            <a:miter lim="800000"/>
            <a:headEnd/>
            <a:tailEnd/>
          </a:ln>
        </p:spPr>
        <p:txBody>
          <a:bodyPr wrap="none" lIns="0" tIns="0" rIns="0" bIns="0">
            <a:spAutoFit/>
          </a:bodyPr>
          <a:lstStyle/>
          <a:p>
            <a:pPr algn="ctr" defTabSz="914400" eaLnBrk="0" hangingPunct="0">
              <a:spcBef>
                <a:spcPct val="25000"/>
              </a:spcBef>
              <a:buClr>
                <a:srgbClr val="FFFF00"/>
              </a:buClr>
            </a:pPr>
            <a:r>
              <a:rPr lang="en-US" sz="1200" b="1"/>
              <a:t>3.15 </a:t>
            </a:r>
            <a:br>
              <a:rPr lang="en-US" sz="1200" b="1"/>
            </a:br>
            <a:r>
              <a:rPr lang="en-US" sz="1200" b="1"/>
              <a:t>(1.14-8.75)</a:t>
            </a:r>
          </a:p>
        </p:txBody>
      </p:sp>
      <p:sp>
        <p:nvSpPr>
          <p:cNvPr id="109599" name="Rectangle 51"/>
          <p:cNvSpPr>
            <a:spLocks noChangeArrowheads="1"/>
          </p:cNvSpPr>
          <p:nvPr/>
        </p:nvSpPr>
        <p:spPr bwMode="auto">
          <a:xfrm>
            <a:off x="6372225" y="3392488"/>
            <a:ext cx="749300" cy="369887"/>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200" b="1"/>
              <a:t>1.16 </a:t>
            </a:r>
            <a:br>
              <a:rPr lang="en-US" sz="1200" b="1"/>
            </a:br>
            <a:r>
              <a:rPr lang="en-US" sz="1200" b="1"/>
              <a:t>(1.04-1.30)</a:t>
            </a:r>
          </a:p>
        </p:txBody>
      </p:sp>
      <p:sp>
        <p:nvSpPr>
          <p:cNvPr id="109600" name="Rectangle 52"/>
          <p:cNvSpPr>
            <a:spLocks noChangeArrowheads="1"/>
          </p:cNvSpPr>
          <p:nvPr/>
        </p:nvSpPr>
        <p:spPr bwMode="auto">
          <a:xfrm>
            <a:off x="7205663" y="3287713"/>
            <a:ext cx="749300" cy="369887"/>
          </a:xfrm>
          <a:prstGeom prst="rect">
            <a:avLst/>
          </a:prstGeom>
          <a:noFill/>
          <a:ln w="9525">
            <a:noFill/>
            <a:miter lim="800000"/>
            <a:headEnd/>
            <a:tailEnd/>
          </a:ln>
        </p:spPr>
        <p:txBody>
          <a:bodyPr wrap="none" lIns="0" tIns="0" rIns="0" bIns="0">
            <a:spAutoFit/>
          </a:bodyPr>
          <a:lstStyle/>
          <a:p>
            <a:pPr algn="ctr" defTabSz="914400" eaLnBrk="0" hangingPunct="0">
              <a:spcBef>
                <a:spcPct val="25000"/>
              </a:spcBef>
              <a:buClr>
                <a:srgbClr val="FFFF00"/>
              </a:buClr>
            </a:pPr>
            <a:r>
              <a:rPr lang="en-US" sz="1200" b="1"/>
              <a:t>1.33 </a:t>
            </a:r>
            <a:br>
              <a:rPr lang="en-US" sz="1200" b="1"/>
            </a:br>
            <a:r>
              <a:rPr lang="en-US" sz="1200" b="1"/>
              <a:t>(1.09-1.63)</a:t>
            </a:r>
          </a:p>
        </p:txBody>
      </p:sp>
      <p:sp>
        <p:nvSpPr>
          <p:cNvPr id="109601" name="Rectangle 53"/>
          <p:cNvSpPr>
            <a:spLocks noChangeArrowheads="1"/>
          </p:cNvSpPr>
          <p:nvPr/>
        </p:nvSpPr>
        <p:spPr bwMode="auto">
          <a:xfrm>
            <a:off x="8021638" y="2968625"/>
            <a:ext cx="749300" cy="369888"/>
          </a:xfrm>
          <a:prstGeom prst="rect">
            <a:avLst/>
          </a:prstGeom>
          <a:noFill/>
          <a:ln w="9525">
            <a:noFill/>
            <a:miter lim="800000"/>
            <a:headEnd/>
            <a:tailEnd/>
          </a:ln>
        </p:spPr>
        <p:txBody>
          <a:bodyPr wrap="none" lIns="0" tIns="0" rIns="0" bIns="0">
            <a:spAutoFit/>
          </a:bodyPr>
          <a:lstStyle/>
          <a:p>
            <a:pPr algn="ctr" defTabSz="914400" eaLnBrk="0" hangingPunct="0">
              <a:spcBef>
                <a:spcPct val="25000"/>
              </a:spcBef>
              <a:buClr>
                <a:srgbClr val="FFFF00"/>
              </a:buClr>
            </a:pPr>
            <a:r>
              <a:rPr lang="en-US" sz="1200" b="1"/>
              <a:t>1.69 </a:t>
            </a:r>
            <a:br>
              <a:rPr lang="en-US" sz="1200" b="1"/>
            </a:br>
            <a:r>
              <a:rPr lang="en-US" sz="1200" b="1"/>
              <a:t>(0.97-2.93)</a:t>
            </a:r>
          </a:p>
        </p:txBody>
      </p:sp>
      <p:sp>
        <p:nvSpPr>
          <p:cNvPr id="109602" name="Rectangle 54"/>
          <p:cNvSpPr>
            <a:spLocks noChangeArrowheads="1"/>
          </p:cNvSpPr>
          <p:nvPr/>
        </p:nvSpPr>
        <p:spPr bwMode="auto">
          <a:xfrm>
            <a:off x="4010025" y="3006725"/>
            <a:ext cx="488950" cy="184150"/>
          </a:xfrm>
          <a:prstGeom prst="rect">
            <a:avLst/>
          </a:prstGeom>
          <a:noFill/>
          <a:ln w="9525">
            <a:noFill/>
            <a:miter lim="800000"/>
            <a:headEnd/>
            <a:tailEnd/>
          </a:ln>
        </p:spPr>
        <p:txBody>
          <a:bodyPr wrap="none" lIns="0" tIns="0" rIns="0" bIns="0">
            <a:spAutoFit/>
          </a:bodyPr>
          <a:lstStyle/>
          <a:p>
            <a:pPr algn="ctr" defTabSz="914400" eaLnBrk="0" hangingPunct="0">
              <a:spcBef>
                <a:spcPct val="25000"/>
              </a:spcBef>
              <a:buClr>
                <a:srgbClr val="FFFF00"/>
              </a:buClr>
            </a:pPr>
            <a:r>
              <a:rPr lang="en-US" sz="1200" b="1" i="1"/>
              <a:t>P</a:t>
            </a:r>
            <a:r>
              <a:rPr lang="en-US" sz="1200" b="1"/>
              <a:t>=0.01</a:t>
            </a:r>
            <a:endParaRPr lang="en-US" sz="1200" b="1" i="1"/>
          </a:p>
        </p:txBody>
      </p:sp>
      <p:sp>
        <p:nvSpPr>
          <p:cNvPr id="109603" name="Rectangle 55"/>
          <p:cNvSpPr>
            <a:spLocks noChangeArrowheads="1"/>
          </p:cNvSpPr>
          <p:nvPr/>
        </p:nvSpPr>
        <p:spPr bwMode="auto">
          <a:xfrm>
            <a:off x="6483350" y="3006725"/>
            <a:ext cx="488950" cy="184150"/>
          </a:xfrm>
          <a:prstGeom prst="rect">
            <a:avLst/>
          </a:prstGeom>
          <a:noFill/>
          <a:ln w="9525">
            <a:noFill/>
            <a:miter lim="800000"/>
            <a:headEnd/>
            <a:tailEnd/>
          </a:ln>
        </p:spPr>
        <p:txBody>
          <a:bodyPr wrap="none" lIns="0" tIns="0" rIns="0" bIns="0">
            <a:spAutoFit/>
          </a:bodyPr>
          <a:lstStyle/>
          <a:p>
            <a:pPr algn="ctr" defTabSz="914400" eaLnBrk="0" hangingPunct="0">
              <a:spcBef>
                <a:spcPct val="25000"/>
              </a:spcBef>
              <a:buClr>
                <a:srgbClr val="FFFF00"/>
              </a:buClr>
            </a:pPr>
            <a:r>
              <a:rPr lang="en-US" sz="1200" b="1" i="1"/>
              <a:t>P</a:t>
            </a:r>
            <a:r>
              <a:rPr lang="en-US" sz="1200" b="1"/>
              <a:t>&lt;0.01</a:t>
            </a:r>
            <a:endParaRPr lang="en-US" sz="1200" b="1" i="1"/>
          </a:p>
        </p:txBody>
      </p:sp>
      <p:sp>
        <p:nvSpPr>
          <p:cNvPr id="109604" name="Rectangle 56"/>
          <p:cNvSpPr>
            <a:spLocks noChangeArrowheads="1"/>
          </p:cNvSpPr>
          <p:nvPr/>
        </p:nvSpPr>
        <p:spPr bwMode="auto">
          <a:xfrm>
            <a:off x="7292975" y="3006725"/>
            <a:ext cx="576263" cy="184150"/>
          </a:xfrm>
          <a:prstGeom prst="rect">
            <a:avLst/>
          </a:prstGeom>
          <a:noFill/>
          <a:ln w="9525">
            <a:noFill/>
            <a:miter lim="800000"/>
            <a:headEnd/>
            <a:tailEnd/>
          </a:ln>
        </p:spPr>
        <p:txBody>
          <a:bodyPr wrap="none" lIns="0" tIns="0" rIns="0" bIns="0">
            <a:spAutoFit/>
          </a:bodyPr>
          <a:lstStyle/>
          <a:p>
            <a:pPr algn="ctr" defTabSz="914400" eaLnBrk="0" hangingPunct="0">
              <a:spcBef>
                <a:spcPct val="25000"/>
              </a:spcBef>
              <a:buClr>
                <a:srgbClr val="FFFF00"/>
              </a:buClr>
            </a:pPr>
            <a:r>
              <a:rPr lang="en-US" sz="1200" b="1" i="1"/>
              <a:t>P</a:t>
            </a:r>
            <a:r>
              <a:rPr lang="en-US" sz="1200" b="1"/>
              <a:t>=0.005</a:t>
            </a:r>
            <a:endParaRPr lang="en-US" sz="1200" b="1" i="1"/>
          </a:p>
        </p:txBody>
      </p:sp>
      <p:sp>
        <p:nvSpPr>
          <p:cNvPr id="109605" name="Rectangle 57"/>
          <p:cNvSpPr>
            <a:spLocks noChangeArrowheads="1"/>
          </p:cNvSpPr>
          <p:nvPr/>
        </p:nvSpPr>
        <p:spPr bwMode="auto">
          <a:xfrm>
            <a:off x="4905375" y="3851275"/>
            <a:ext cx="338138" cy="1323975"/>
          </a:xfrm>
          <a:prstGeom prst="rect">
            <a:avLst/>
          </a:prstGeom>
          <a:solidFill>
            <a:srgbClr val="CAC27E"/>
          </a:solidFill>
          <a:ln w="9525">
            <a:solidFill>
              <a:schemeClr val="tx1"/>
            </a:solidFill>
            <a:miter lim="800000"/>
            <a:headEnd/>
            <a:tailEnd/>
          </a:ln>
        </p:spPr>
        <p:txBody>
          <a:bodyPr wrap="none" anchor="ctr"/>
          <a:lstStyle/>
          <a:p>
            <a:pPr defTabSz="914400"/>
            <a:endParaRPr lang="fr-CA"/>
          </a:p>
        </p:txBody>
      </p:sp>
      <p:sp>
        <p:nvSpPr>
          <p:cNvPr id="109606" name="Rectangle 58"/>
          <p:cNvSpPr>
            <a:spLocks noChangeArrowheads="1"/>
          </p:cNvSpPr>
          <p:nvPr/>
        </p:nvSpPr>
        <p:spPr bwMode="auto">
          <a:xfrm>
            <a:off x="4746625" y="5240338"/>
            <a:ext cx="654050" cy="430212"/>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400">
                <a:latin typeface="Arial Narrow" pitchFamily="34" charset="0"/>
              </a:rPr>
              <a:t>Rofecoxib</a:t>
            </a:r>
            <a:br>
              <a:rPr lang="en-US" sz="1400">
                <a:latin typeface="Arial Narrow" pitchFamily="34" charset="0"/>
              </a:rPr>
            </a:br>
            <a:r>
              <a:rPr lang="en-US" sz="1400">
                <a:latin typeface="Arial Narrow" pitchFamily="34" charset="0"/>
                <a:sym typeface="Symbol" pitchFamily="18" charset="2"/>
              </a:rPr>
              <a:t>25 mg</a:t>
            </a:r>
            <a:endParaRPr lang="en-US" sz="1400">
              <a:latin typeface="Arial Narrow" pitchFamily="34" charset="0"/>
            </a:endParaRPr>
          </a:p>
        </p:txBody>
      </p:sp>
      <p:sp>
        <p:nvSpPr>
          <p:cNvPr id="109607" name="Rectangle 59"/>
          <p:cNvSpPr>
            <a:spLocks noChangeArrowheads="1"/>
          </p:cNvSpPr>
          <p:nvPr/>
        </p:nvSpPr>
        <p:spPr bwMode="auto">
          <a:xfrm>
            <a:off x="4699000" y="3260725"/>
            <a:ext cx="749300" cy="369888"/>
          </a:xfrm>
          <a:prstGeom prst="rect">
            <a:avLst/>
          </a:prstGeom>
          <a:noFill/>
          <a:ln w="9525">
            <a:noFill/>
            <a:miter lim="800000"/>
            <a:headEnd/>
            <a:tailEnd/>
          </a:ln>
        </p:spPr>
        <p:txBody>
          <a:bodyPr wrap="none" lIns="0" tIns="0" rIns="0" bIns="0">
            <a:spAutoFit/>
          </a:bodyPr>
          <a:lstStyle/>
          <a:p>
            <a:pPr algn="ctr" defTabSz="914400">
              <a:spcBef>
                <a:spcPct val="150000"/>
              </a:spcBef>
            </a:pPr>
            <a:r>
              <a:rPr lang="en-US" sz="1200" b="1"/>
              <a:t>1.29</a:t>
            </a:r>
            <a:br>
              <a:rPr lang="en-US" sz="1200" b="1"/>
            </a:br>
            <a:r>
              <a:rPr lang="en-US" sz="1200" b="1"/>
              <a:t>(0.93-1.79)</a:t>
            </a:r>
          </a:p>
        </p:txBody>
      </p:sp>
      <p:sp>
        <p:nvSpPr>
          <p:cNvPr id="109608" name="Rectangle 61"/>
          <p:cNvSpPr>
            <a:spLocks noChangeArrowheads="1"/>
          </p:cNvSpPr>
          <p:nvPr/>
        </p:nvSpPr>
        <p:spPr bwMode="auto">
          <a:xfrm>
            <a:off x="5664200" y="1338263"/>
            <a:ext cx="488950" cy="184150"/>
          </a:xfrm>
          <a:prstGeom prst="rect">
            <a:avLst/>
          </a:prstGeom>
          <a:noFill/>
          <a:ln w="9525">
            <a:noFill/>
            <a:miter lim="800000"/>
            <a:headEnd/>
            <a:tailEnd/>
          </a:ln>
        </p:spPr>
        <p:txBody>
          <a:bodyPr wrap="none" lIns="0" tIns="0" rIns="0" bIns="0">
            <a:spAutoFit/>
          </a:bodyPr>
          <a:lstStyle/>
          <a:p>
            <a:pPr algn="ctr" defTabSz="914400" eaLnBrk="0" hangingPunct="0">
              <a:spcBef>
                <a:spcPct val="25000"/>
              </a:spcBef>
              <a:buClr>
                <a:srgbClr val="FFFF00"/>
              </a:buClr>
            </a:pPr>
            <a:r>
              <a:rPr lang="en-US" sz="1200" b="1" i="1"/>
              <a:t>P</a:t>
            </a:r>
            <a:r>
              <a:rPr lang="en-US" sz="1200" b="1"/>
              <a:t>&lt;0.01</a:t>
            </a:r>
          </a:p>
        </p:txBody>
      </p:sp>
      <p:sp>
        <p:nvSpPr>
          <p:cNvPr id="109609" name="Rectangle 62"/>
          <p:cNvSpPr>
            <a:spLocks noChangeArrowheads="1"/>
          </p:cNvSpPr>
          <p:nvPr/>
        </p:nvSpPr>
        <p:spPr bwMode="auto">
          <a:xfrm>
            <a:off x="8131175" y="2673350"/>
            <a:ext cx="488950" cy="184150"/>
          </a:xfrm>
          <a:prstGeom prst="rect">
            <a:avLst/>
          </a:prstGeom>
          <a:noFill/>
          <a:ln w="9525">
            <a:noFill/>
            <a:miter lim="800000"/>
            <a:headEnd/>
            <a:tailEnd/>
          </a:ln>
        </p:spPr>
        <p:txBody>
          <a:bodyPr wrap="none" lIns="0" tIns="0" rIns="0" bIns="0">
            <a:spAutoFit/>
          </a:bodyPr>
          <a:lstStyle/>
          <a:p>
            <a:pPr algn="ctr" defTabSz="914400" eaLnBrk="0" hangingPunct="0">
              <a:spcBef>
                <a:spcPct val="25000"/>
              </a:spcBef>
              <a:buClr>
                <a:srgbClr val="FFFF00"/>
              </a:buClr>
            </a:pPr>
            <a:r>
              <a:rPr lang="en-US" sz="1200" b="1" i="1"/>
              <a:t>P</a:t>
            </a:r>
            <a:r>
              <a:rPr lang="en-US" sz="1200" b="1"/>
              <a:t>=0.06</a:t>
            </a:r>
            <a:endParaRPr lang="en-US" sz="1200" b="1" i="1"/>
          </a:p>
        </p:txBody>
      </p:sp>
      <p:sp>
        <p:nvSpPr>
          <p:cNvPr id="109610" name="Text Box 63"/>
          <p:cNvSpPr txBox="1">
            <a:spLocks noChangeArrowheads="1"/>
          </p:cNvSpPr>
          <p:nvPr/>
        </p:nvSpPr>
        <p:spPr bwMode="auto">
          <a:xfrm>
            <a:off x="266700" y="5670550"/>
            <a:ext cx="8464550" cy="501650"/>
          </a:xfrm>
          <a:prstGeom prst="rect">
            <a:avLst/>
          </a:prstGeom>
          <a:noFill/>
          <a:ln w="25400">
            <a:noFill/>
            <a:miter lim="800000"/>
            <a:headEnd type="none" w="sm" len="sm"/>
            <a:tailEnd type="none" w="sm" len="sm"/>
          </a:ln>
        </p:spPr>
        <p:txBody>
          <a:bodyPr anchor="b">
            <a:spAutoFit/>
          </a:bodyPr>
          <a:lstStyle/>
          <a:p>
            <a:pPr defTabSz="914400" eaLnBrk="0" hangingPunct="0">
              <a:lnSpc>
                <a:spcPct val="95000"/>
              </a:lnSpc>
              <a:spcBef>
                <a:spcPct val="20000"/>
              </a:spcBef>
            </a:pPr>
            <a:r>
              <a:rPr lang="en-US" sz="1400"/>
              <a:t/>
            </a:r>
            <a:br>
              <a:rPr lang="en-US" sz="1400"/>
            </a:br>
            <a:r>
              <a:rPr lang="en-US" sz="1400"/>
              <a:t>†Adjusted for age, gender, health plan region, medical history, smoking, and medication use.</a:t>
            </a:r>
          </a:p>
        </p:txBody>
      </p:sp>
      <p:grpSp>
        <p:nvGrpSpPr>
          <p:cNvPr id="109611" name="Group 64"/>
          <p:cNvGrpSpPr>
            <a:grpSpLocks/>
          </p:cNvGrpSpPr>
          <p:nvPr/>
        </p:nvGrpSpPr>
        <p:grpSpPr bwMode="auto">
          <a:xfrm>
            <a:off x="1273175" y="1587500"/>
            <a:ext cx="92075" cy="3586163"/>
            <a:chOff x="802" y="1000"/>
            <a:chExt cx="58" cy="2259"/>
          </a:xfrm>
        </p:grpSpPr>
        <p:sp>
          <p:nvSpPr>
            <p:cNvPr id="109613" name="Line 65"/>
            <p:cNvSpPr>
              <a:spLocks noChangeShapeType="1"/>
            </p:cNvSpPr>
            <p:nvPr/>
          </p:nvSpPr>
          <p:spPr bwMode="auto">
            <a:xfrm flipH="1">
              <a:off x="802" y="2613"/>
              <a:ext cx="58" cy="0"/>
            </a:xfrm>
            <a:prstGeom prst="line">
              <a:avLst/>
            </a:prstGeom>
            <a:noFill/>
            <a:ln w="28575">
              <a:solidFill>
                <a:schemeClr val="tx1"/>
              </a:solidFill>
              <a:round/>
              <a:headEnd/>
              <a:tailEnd/>
            </a:ln>
          </p:spPr>
          <p:txBody>
            <a:bodyPr/>
            <a:lstStyle/>
            <a:p>
              <a:endParaRPr lang="fr-CA"/>
            </a:p>
          </p:txBody>
        </p:sp>
        <p:sp>
          <p:nvSpPr>
            <p:cNvPr id="109614" name="Line 66"/>
            <p:cNvSpPr>
              <a:spLocks noChangeShapeType="1"/>
            </p:cNvSpPr>
            <p:nvPr/>
          </p:nvSpPr>
          <p:spPr bwMode="auto">
            <a:xfrm flipH="1">
              <a:off x="802" y="3259"/>
              <a:ext cx="58" cy="0"/>
            </a:xfrm>
            <a:prstGeom prst="line">
              <a:avLst/>
            </a:prstGeom>
            <a:noFill/>
            <a:ln w="28575">
              <a:solidFill>
                <a:schemeClr val="tx1"/>
              </a:solidFill>
              <a:round/>
              <a:headEnd/>
              <a:tailEnd/>
            </a:ln>
          </p:spPr>
          <p:txBody>
            <a:bodyPr/>
            <a:lstStyle/>
            <a:p>
              <a:endParaRPr lang="fr-CA"/>
            </a:p>
          </p:txBody>
        </p:sp>
        <p:sp>
          <p:nvSpPr>
            <p:cNvPr id="109615" name="Line 67"/>
            <p:cNvSpPr>
              <a:spLocks noChangeShapeType="1"/>
            </p:cNvSpPr>
            <p:nvPr/>
          </p:nvSpPr>
          <p:spPr bwMode="auto">
            <a:xfrm flipH="1">
              <a:off x="802" y="2290"/>
              <a:ext cx="58" cy="0"/>
            </a:xfrm>
            <a:prstGeom prst="line">
              <a:avLst/>
            </a:prstGeom>
            <a:noFill/>
            <a:ln w="28575">
              <a:solidFill>
                <a:schemeClr val="tx1"/>
              </a:solidFill>
              <a:round/>
              <a:headEnd/>
              <a:tailEnd/>
            </a:ln>
          </p:spPr>
          <p:txBody>
            <a:bodyPr/>
            <a:lstStyle/>
            <a:p>
              <a:endParaRPr lang="fr-CA"/>
            </a:p>
          </p:txBody>
        </p:sp>
        <p:sp>
          <p:nvSpPr>
            <p:cNvPr id="109616" name="Line 68"/>
            <p:cNvSpPr>
              <a:spLocks noChangeShapeType="1"/>
            </p:cNvSpPr>
            <p:nvPr/>
          </p:nvSpPr>
          <p:spPr bwMode="auto">
            <a:xfrm flipH="1">
              <a:off x="802" y="1968"/>
              <a:ext cx="58" cy="0"/>
            </a:xfrm>
            <a:prstGeom prst="line">
              <a:avLst/>
            </a:prstGeom>
            <a:noFill/>
            <a:ln w="28575">
              <a:solidFill>
                <a:schemeClr val="tx1"/>
              </a:solidFill>
              <a:round/>
              <a:headEnd/>
              <a:tailEnd/>
            </a:ln>
          </p:spPr>
          <p:txBody>
            <a:bodyPr/>
            <a:lstStyle/>
            <a:p>
              <a:endParaRPr lang="fr-CA"/>
            </a:p>
          </p:txBody>
        </p:sp>
        <p:sp>
          <p:nvSpPr>
            <p:cNvPr id="109617" name="Line 69"/>
            <p:cNvSpPr>
              <a:spLocks noChangeShapeType="1"/>
            </p:cNvSpPr>
            <p:nvPr/>
          </p:nvSpPr>
          <p:spPr bwMode="auto">
            <a:xfrm flipH="1">
              <a:off x="802" y="1645"/>
              <a:ext cx="58" cy="0"/>
            </a:xfrm>
            <a:prstGeom prst="line">
              <a:avLst/>
            </a:prstGeom>
            <a:noFill/>
            <a:ln w="28575">
              <a:solidFill>
                <a:schemeClr val="tx1"/>
              </a:solidFill>
              <a:round/>
              <a:headEnd/>
              <a:tailEnd/>
            </a:ln>
          </p:spPr>
          <p:txBody>
            <a:bodyPr/>
            <a:lstStyle/>
            <a:p>
              <a:endParaRPr lang="fr-CA"/>
            </a:p>
          </p:txBody>
        </p:sp>
        <p:sp>
          <p:nvSpPr>
            <p:cNvPr id="109618" name="Line 70"/>
            <p:cNvSpPr>
              <a:spLocks noChangeShapeType="1"/>
            </p:cNvSpPr>
            <p:nvPr/>
          </p:nvSpPr>
          <p:spPr bwMode="auto">
            <a:xfrm flipH="1">
              <a:off x="802" y="1322"/>
              <a:ext cx="58" cy="0"/>
            </a:xfrm>
            <a:prstGeom prst="line">
              <a:avLst/>
            </a:prstGeom>
            <a:noFill/>
            <a:ln w="28575">
              <a:solidFill>
                <a:schemeClr val="tx1"/>
              </a:solidFill>
              <a:round/>
              <a:headEnd/>
              <a:tailEnd/>
            </a:ln>
          </p:spPr>
          <p:txBody>
            <a:bodyPr/>
            <a:lstStyle/>
            <a:p>
              <a:endParaRPr lang="fr-CA"/>
            </a:p>
          </p:txBody>
        </p:sp>
        <p:sp>
          <p:nvSpPr>
            <p:cNvPr id="109619" name="Line 71"/>
            <p:cNvSpPr>
              <a:spLocks noChangeShapeType="1"/>
            </p:cNvSpPr>
            <p:nvPr/>
          </p:nvSpPr>
          <p:spPr bwMode="auto">
            <a:xfrm flipH="1">
              <a:off x="802" y="1000"/>
              <a:ext cx="58" cy="0"/>
            </a:xfrm>
            <a:prstGeom prst="line">
              <a:avLst/>
            </a:prstGeom>
            <a:noFill/>
            <a:ln w="28575">
              <a:solidFill>
                <a:schemeClr val="tx1"/>
              </a:solidFill>
              <a:round/>
              <a:headEnd/>
              <a:tailEnd/>
            </a:ln>
          </p:spPr>
          <p:txBody>
            <a:bodyPr/>
            <a:lstStyle/>
            <a:p>
              <a:endParaRPr lang="fr-CA"/>
            </a:p>
          </p:txBody>
        </p:sp>
        <p:sp>
          <p:nvSpPr>
            <p:cNvPr id="109620" name="Line 72"/>
            <p:cNvSpPr>
              <a:spLocks noChangeShapeType="1"/>
            </p:cNvSpPr>
            <p:nvPr/>
          </p:nvSpPr>
          <p:spPr bwMode="auto">
            <a:xfrm flipH="1">
              <a:off x="802" y="2936"/>
              <a:ext cx="58" cy="0"/>
            </a:xfrm>
            <a:prstGeom prst="line">
              <a:avLst/>
            </a:prstGeom>
            <a:noFill/>
            <a:ln w="28575">
              <a:solidFill>
                <a:schemeClr val="tx1"/>
              </a:solidFill>
              <a:round/>
              <a:headEnd/>
              <a:tailEnd/>
            </a:ln>
          </p:spPr>
          <p:txBody>
            <a:bodyPr/>
            <a:lstStyle/>
            <a:p>
              <a:endParaRPr lang="fr-CA"/>
            </a:p>
          </p:txBody>
        </p:sp>
      </p:grpSp>
      <p:sp>
        <p:nvSpPr>
          <p:cNvPr id="109612" name="TextBox 1"/>
          <p:cNvSpPr txBox="1">
            <a:spLocks noChangeArrowheads="1"/>
          </p:cNvSpPr>
          <p:nvPr/>
        </p:nvSpPr>
        <p:spPr bwMode="auto">
          <a:xfrm>
            <a:off x="522286" y="6424613"/>
            <a:ext cx="2908302" cy="338137"/>
          </a:xfrm>
          <a:prstGeom prst="rect">
            <a:avLst/>
          </a:prstGeom>
          <a:noFill/>
          <a:ln w="9525">
            <a:noFill/>
            <a:miter lim="800000"/>
            <a:headEnd/>
            <a:tailEnd/>
          </a:ln>
        </p:spPr>
        <p:txBody>
          <a:bodyPr wrap="square">
            <a:spAutoFit/>
          </a:bodyPr>
          <a:lstStyle/>
          <a:p>
            <a:pPr defTabSz="914400"/>
            <a:r>
              <a:rPr lang="en-US" sz="1600" dirty="0">
                <a:latin typeface="Calibri" pitchFamily="34" charset="0"/>
              </a:rPr>
              <a:t>Lancet. 2005;365:475-81.</a:t>
            </a:r>
          </a:p>
        </p:txBody>
      </p:sp>
      <p:sp>
        <p:nvSpPr>
          <p:cNvPr id="72"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60350" y="257175"/>
            <a:ext cx="8688388" cy="693738"/>
          </a:xfrm>
        </p:spPr>
        <p:txBody>
          <a:bodyPr/>
          <a:lstStyle/>
          <a:p>
            <a:pPr eaLnBrk="1" hangingPunct="1"/>
            <a:r>
              <a:rPr lang="en-US" dirty="0" smtClean="0">
                <a:latin typeface="Calibri" pitchFamily="34" charset="0"/>
              </a:rPr>
              <a:t>Systematic review of observational studies</a:t>
            </a:r>
          </a:p>
        </p:txBody>
      </p:sp>
      <p:graphicFrame>
        <p:nvGraphicFramePr>
          <p:cNvPr id="1026" name="Object 4"/>
          <p:cNvGraphicFramePr>
            <a:graphicFrameLocks noGrp="1" noChangeAspect="1"/>
          </p:cNvGraphicFramePr>
          <p:nvPr>
            <p:ph idx="4294967295"/>
          </p:nvPr>
        </p:nvGraphicFramePr>
        <p:xfrm>
          <a:off x="311150" y="1304925"/>
          <a:ext cx="7339013" cy="4611688"/>
        </p:xfrm>
        <a:graphic>
          <a:graphicData uri="http://schemas.openxmlformats.org/presentationml/2006/ole">
            <mc:AlternateContent xmlns:mc="http://schemas.openxmlformats.org/markup-compatibility/2006">
              <mc:Choice xmlns:v="urn:schemas-microsoft-com:vml" Requires="v">
                <p:oleObj spid="_x0000_s1038" r:id="rId5" imgW="7340220" imgH="4615072" progId="Excel.Sheet.8">
                  <p:embed/>
                </p:oleObj>
              </mc:Choice>
              <mc:Fallback>
                <p:oleObj r:id="rId5" imgW="7340220" imgH="4615072" progId="Excel.Sheet.8">
                  <p:embed/>
                  <p:pic>
                    <p:nvPicPr>
                      <p:cNvPr id="0" name="Picture 1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50" y="1304925"/>
                        <a:ext cx="7339013" cy="461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6"/>
          <p:cNvSpPr txBox="1">
            <a:spLocks noChangeArrowheads="1"/>
          </p:cNvSpPr>
          <p:nvPr/>
        </p:nvSpPr>
        <p:spPr bwMode="auto">
          <a:xfrm rot="-5400000">
            <a:off x="-1138238" y="2935288"/>
            <a:ext cx="3254375" cy="457200"/>
          </a:xfrm>
          <a:prstGeom prst="rect">
            <a:avLst/>
          </a:prstGeom>
          <a:noFill/>
          <a:ln w="9525">
            <a:noFill/>
            <a:miter lim="800000"/>
            <a:headEnd/>
            <a:tailEnd/>
          </a:ln>
        </p:spPr>
        <p:txBody>
          <a:bodyPr>
            <a:spAutoFit/>
          </a:bodyPr>
          <a:lstStyle/>
          <a:p>
            <a:pPr defTabSz="914400">
              <a:spcBef>
                <a:spcPct val="50000"/>
              </a:spcBef>
            </a:pPr>
            <a:r>
              <a:rPr lang="en-US" sz="2400">
                <a:latin typeface="Calibri" pitchFamily="34" charset="0"/>
              </a:rPr>
              <a:t>RR of CV event</a:t>
            </a:r>
          </a:p>
        </p:txBody>
      </p:sp>
      <p:sp>
        <p:nvSpPr>
          <p:cNvPr id="1029" name="Text Box 7"/>
          <p:cNvSpPr txBox="1">
            <a:spLocks noChangeArrowheads="1"/>
          </p:cNvSpPr>
          <p:nvPr/>
        </p:nvSpPr>
        <p:spPr bwMode="auto">
          <a:xfrm>
            <a:off x="311150" y="6396038"/>
            <a:ext cx="4102100" cy="338137"/>
          </a:xfrm>
          <a:prstGeom prst="rect">
            <a:avLst/>
          </a:prstGeom>
          <a:noFill/>
          <a:ln w="9525">
            <a:noFill/>
            <a:miter lim="800000"/>
            <a:headEnd/>
            <a:tailEnd/>
          </a:ln>
        </p:spPr>
        <p:txBody>
          <a:bodyPr wrap="square">
            <a:spAutoFit/>
          </a:bodyPr>
          <a:lstStyle/>
          <a:p>
            <a:pPr defTabSz="914400">
              <a:spcBef>
                <a:spcPct val="50000"/>
              </a:spcBef>
            </a:pPr>
            <a:r>
              <a:rPr lang="en-US" sz="1600" dirty="0">
                <a:latin typeface="Calibri" pitchFamily="34" charset="0"/>
              </a:rPr>
              <a:t>JAMA. 2006 Oct 4;296(13):1633-44</a:t>
            </a:r>
          </a:p>
        </p:txBody>
      </p:sp>
      <p:sp>
        <p:nvSpPr>
          <p:cNvPr id="1030" name="Text Box 8"/>
          <p:cNvSpPr txBox="1">
            <a:spLocks noChangeArrowheads="1"/>
          </p:cNvSpPr>
          <p:nvPr/>
        </p:nvSpPr>
        <p:spPr bwMode="auto">
          <a:xfrm>
            <a:off x="1700209" y="2522540"/>
            <a:ext cx="274638" cy="457200"/>
          </a:xfrm>
          <a:prstGeom prst="rect">
            <a:avLst/>
          </a:prstGeom>
          <a:noFill/>
          <a:ln w="9525">
            <a:noFill/>
            <a:miter lim="800000"/>
            <a:headEnd/>
            <a:tailEnd/>
          </a:ln>
        </p:spPr>
        <p:txBody>
          <a:bodyPr>
            <a:spAutoFit/>
          </a:bodyPr>
          <a:lstStyle/>
          <a:p>
            <a:pPr defTabSz="914400">
              <a:spcBef>
                <a:spcPct val="50000"/>
              </a:spcBef>
            </a:pPr>
            <a:r>
              <a:rPr lang="en-US" sz="2400" dirty="0">
                <a:latin typeface="Calibri" pitchFamily="34" charset="0"/>
              </a:rPr>
              <a:t>*</a:t>
            </a:r>
          </a:p>
        </p:txBody>
      </p:sp>
      <p:sp>
        <p:nvSpPr>
          <p:cNvPr id="1031" name="Text Box 9"/>
          <p:cNvSpPr txBox="1">
            <a:spLocks noChangeArrowheads="1"/>
          </p:cNvSpPr>
          <p:nvPr/>
        </p:nvSpPr>
        <p:spPr bwMode="auto">
          <a:xfrm>
            <a:off x="2525713" y="1536700"/>
            <a:ext cx="274637" cy="457200"/>
          </a:xfrm>
          <a:prstGeom prst="rect">
            <a:avLst/>
          </a:prstGeom>
          <a:noFill/>
          <a:ln w="9525">
            <a:noFill/>
            <a:miter lim="800000"/>
            <a:headEnd/>
            <a:tailEnd/>
          </a:ln>
        </p:spPr>
        <p:txBody>
          <a:bodyPr>
            <a:spAutoFit/>
          </a:bodyPr>
          <a:lstStyle/>
          <a:p>
            <a:pPr defTabSz="914400">
              <a:spcBef>
                <a:spcPct val="50000"/>
              </a:spcBef>
            </a:pPr>
            <a:r>
              <a:rPr lang="en-US" sz="2400" dirty="0">
                <a:latin typeface="Calibri" pitchFamily="34" charset="0"/>
              </a:rPr>
              <a:t>*</a:t>
            </a:r>
          </a:p>
        </p:txBody>
      </p:sp>
      <p:sp>
        <p:nvSpPr>
          <p:cNvPr id="1032" name="Text Box 10"/>
          <p:cNvSpPr txBox="1">
            <a:spLocks noChangeArrowheads="1"/>
          </p:cNvSpPr>
          <p:nvPr/>
        </p:nvSpPr>
        <p:spPr bwMode="auto">
          <a:xfrm flipH="1">
            <a:off x="4156082" y="2518075"/>
            <a:ext cx="471488" cy="461665"/>
          </a:xfrm>
          <a:prstGeom prst="rect">
            <a:avLst/>
          </a:prstGeom>
          <a:noFill/>
          <a:ln w="9525">
            <a:noFill/>
            <a:miter lim="800000"/>
            <a:headEnd/>
            <a:tailEnd/>
          </a:ln>
        </p:spPr>
        <p:txBody>
          <a:bodyPr wrap="square">
            <a:spAutoFit/>
          </a:bodyPr>
          <a:lstStyle/>
          <a:p>
            <a:pPr defTabSz="914400">
              <a:spcBef>
                <a:spcPct val="50000"/>
              </a:spcBef>
            </a:pPr>
            <a:r>
              <a:rPr lang="en-US" sz="2400" dirty="0">
                <a:latin typeface="Calibri" pitchFamily="34" charset="0"/>
              </a:rPr>
              <a:t>*</a:t>
            </a:r>
          </a:p>
        </p:txBody>
      </p:sp>
      <p:sp>
        <p:nvSpPr>
          <p:cNvPr id="1033" name="Text Box 11"/>
          <p:cNvSpPr txBox="1">
            <a:spLocks noChangeArrowheads="1"/>
          </p:cNvSpPr>
          <p:nvPr/>
        </p:nvSpPr>
        <p:spPr bwMode="auto">
          <a:xfrm>
            <a:off x="6450013" y="5630863"/>
            <a:ext cx="1222375" cy="336550"/>
          </a:xfrm>
          <a:prstGeom prst="rect">
            <a:avLst/>
          </a:prstGeom>
          <a:noFill/>
          <a:ln w="9525">
            <a:noFill/>
            <a:miter lim="800000"/>
            <a:headEnd/>
            <a:tailEnd/>
          </a:ln>
        </p:spPr>
        <p:txBody>
          <a:bodyPr>
            <a:spAutoFit/>
          </a:bodyPr>
          <a:lstStyle/>
          <a:p>
            <a:pPr defTabSz="914400">
              <a:spcBef>
                <a:spcPct val="50000"/>
              </a:spcBef>
            </a:pPr>
            <a:r>
              <a:rPr lang="en-US" sz="1600">
                <a:latin typeface="Calibri" pitchFamily="34" charset="0"/>
              </a:rPr>
              <a:t>* p &lt; 0.05</a:t>
            </a:r>
          </a:p>
        </p:txBody>
      </p:sp>
      <p:sp>
        <p:nvSpPr>
          <p:cNvPr id="201738" name="Line 12"/>
          <p:cNvSpPr>
            <a:spLocks noChangeShapeType="1"/>
          </p:cNvSpPr>
          <p:nvPr/>
        </p:nvSpPr>
        <p:spPr bwMode="auto">
          <a:xfrm>
            <a:off x="1535113" y="3840163"/>
            <a:ext cx="5754687" cy="11112"/>
          </a:xfrm>
          <a:prstGeom prst="line">
            <a:avLst/>
          </a:prstGeom>
          <a:noFill/>
          <a:ln w="38100">
            <a:solidFill>
              <a:schemeClr val="accent5"/>
            </a:solidFill>
            <a:prstDash val="dash"/>
            <a:round/>
            <a:headEnd/>
            <a:tailEnd/>
          </a:ln>
          <a:effectLst/>
        </p:spPr>
        <p:txBody>
          <a:bodyPr/>
          <a:lstStyle/>
          <a:p>
            <a:pPr>
              <a:defRPr/>
            </a:pPr>
            <a:endParaRPr lang="fr-CA"/>
          </a:p>
        </p:txBody>
      </p:sp>
      <p:sp>
        <p:nvSpPr>
          <p:cNvPr id="12"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457200" y="274638"/>
            <a:ext cx="7661275" cy="701675"/>
          </a:xfrm>
        </p:spPr>
        <p:txBody>
          <a:bodyPr/>
          <a:lstStyle/>
          <a:p>
            <a:pPr eaLnBrk="1" hangingPunct="1"/>
            <a:r>
              <a:rPr lang="en-US" dirty="0" smtClean="0">
                <a:latin typeface="Calibri" pitchFamily="34" charset="0"/>
              </a:rPr>
              <a:t>Meta analysis of randomized controlled  trials of CV events in NSAID users</a:t>
            </a:r>
          </a:p>
        </p:txBody>
      </p:sp>
      <p:graphicFrame>
        <p:nvGraphicFramePr>
          <p:cNvPr id="2050" name="Object 7"/>
          <p:cNvGraphicFramePr>
            <a:graphicFrameLocks noGrp="1" noChangeAspect="1"/>
          </p:cNvGraphicFramePr>
          <p:nvPr>
            <p:ph idx="4294967295"/>
          </p:nvPr>
        </p:nvGraphicFramePr>
        <p:xfrm>
          <a:off x="735013" y="1635125"/>
          <a:ext cx="6091237" cy="4054475"/>
        </p:xfrm>
        <a:graphic>
          <a:graphicData uri="http://schemas.openxmlformats.org/presentationml/2006/ole">
            <mc:AlternateContent xmlns:mc="http://schemas.openxmlformats.org/markup-compatibility/2006">
              <mc:Choice xmlns:v="urn:schemas-microsoft-com:vml" Requires="v">
                <p:oleObj spid="_x0000_s2062" name="Chart" r:id="rId4" imgW="6106944" imgH="4065894" progId="MSGraph.Chart.8">
                  <p:embed followColorScheme="full"/>
                </p:oleObj>
              </mc:Choice>
              <mc:Fallback>
                <p:oleObj name="Chart" r:id="rId4" imgW="6106944" imgH="4065894" progId="MSGraph.Chart.8">
                  <p:embed followColorScheme="full"/>
                  <p:pic>
                    <p:nvPicPr>
                      <p:cNvPr id="0" name="Picture 1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013" y="1635125"/>
                        <a:ext cx="6091237" cy="405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780" name="Line 9"/>
          <p:cNvSpPr>
            <a:spLocks noChangeShapeType="1"/>
          </p:cNvSpPr>
          <p:nvPr/>
        </p:nvSpPr>
        <p:spPr bwMode="auto">
          <a:xfrm flipV="1">
            <a:off x="1716088" y="3392488"/>
            <a:ext cx="4737100" cy="22225"/>
          </a:xfrm>
          <a:prstGeom prst="line">
            <a:avLst/>
          </a:prstGeom>
          <a:noFill/>
          <a:ln w="57150">
            <a:solidFill>
              <a:schemeClr val="accent5"/>
            </a:solidFill>
            <a:prstDash val="dash"/>
            <a:round/>
            <a:headEnd/>
            <a:tailEnd/>
          </a:ln>
          <a:effectLst/>
        </p:spPr>
        <p:txBody>
          <a:bodyPr/>
          <a:lstStyle/>
          <a:p>
            <a:pPr>
              <a:defRPr/>
            </a:pPr>
            <a:endParaRPr lang="fr-CA"/>
          </a:p>
        </p:txBody>
      </p:sp>
      <p:sp>
        <p:nvSpPr>
          <p:cNvPr id="2053" name="Text Box 12"/>
          <p:cNvSpPr txBox="1">
            <a:spLocks noChangeArrowheads="1"/>
          </p:cNvSpPr>
          <p:nvPr/>
        </p:nvSpPr>
        <p:spPr bwMode="auto">
          <a:xfrm>
            <a:off x="457200" y="6405563"/>
            <a:ext cx="3919538" cy="338137"/>
          </a:xfrm>
          <a:prstGeom prst="rect">
            <a:avLst/>
          </a:prstGeom>
          <a:noFill/>
          <a:ln w="9525">
            <a:noFill/>
            <a:miter lim="800000"/>
            <a:headEnd/>
            <a:tailEnd/>
          </a:ln>
        </p:spPr>
        <p:txBody>
          <a:bodyPr wrap="square">
            <a:spAutoFit/>
          </a:bodyPr>
          <a:lstStyle/>
          <a:p>
            <a:pPr defTabSz="914400">
              <a:spcBef>
                <a:spcPct val="50000"/>
              </a:spcBef>
            </a:pPr>
            <a:r>
              <a:rPr lang="nn-NO" sz="1600" dirty="0">
                <a:latin typeface="Calibri" pitchFamily="34" charset="0"/>
              </a:rPr>
              <a:t>BMJ. 2006 Jun 3;332(7553):1302-8.</a:t>
            </a:r>
            <a:endParaRPr lang="en-US" sz="1600" dirty="0">
              <a:latin typeface="Calibri" pitchFamily="34" charset="0"/>
            </a:endParaRPr>
          </a:p>
        </p:txBody>
      </p:sp>
      <p:sp>
        <p:nvSpPr>
          <p:cNvPr id="2054" name="Text Box 13"/>
          <p:cNvSpPr txBox="1">
            <a:spLocks noChangeArrowheads="1"/>
          </p:cNvSpPr>
          <p:nvPr/>
        </p:nvSpPr>
        <p:spPr bwMode="auto">
          <a:xfrm rot="-5400000">
            <a:off x="-773906" y="3540919"/>
            <a:ext cx="2919412" cy="457200"/>
          </a:xfrm>
          <a:prstGeom prst="rect">
            <a:avLst/>
          </a:prstGeom>
          <a:noFill/>
          <a:ln w="9525">
            <a:noFill/>
            <a:miter lim="800000"/>
            <a:headEnd/>
            <a:tailEnd/>
          </a:ln>
        </p:spPr>
        <p:txBody>
          <a:bodyPr>
            <a:spAutoFit/>
          </a:bodyPr>
          <a:lstStyle/>
          <a:p>
            <a:pPr defTabSz="914400">
              <a:spcBef>
                <a:spcPct val="50000"/>
              </a:spcBef>
            </a:pPr>
            <a:r>
              <a:rPr lang="en-US" sz="2400">
                <a:latin typeface="Calibri" pitchFamily="34" charset="0"/>
              </a:rPr>
              <a:t>RR of CV event</a:t>
            </a:r>
          </a:p>
        </p:txBody>
      </p:sp>
      <p:sp>
        <p:nvSpPr>
          <p:cNvPr id="8"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p:txBody>
          <a:bodyPr/>
          <a:lstStyle/>
          <a:p>
            <a:pPr eaLnBrk="1" hangingPunct="1"/>
            <a:r>
              <a:rPr lang="en-US" dirty="0" smtClean="0">
                <a:latin typeface="Calibri" pitchFamily="34" charset="0"/>
              </a:rPr>
              <a:t>Objectives</a:t>
            </a:r>
          </a:p>
        </p:txBody>
      </p:sp>
      <p:sp>
        <p:nvSpPr>
          <p:cNvPr id="3" name="Content Placeholder 2"/>
          <p:cNvSpPr>
            <a:spLocks noGrp="1"/>
          </p:cNvSpPr>
          <p:nvPr>
            <p:ph idx="4294967295"/>
          </p:nvPr>
        </p:nvSpPr>
        <p:spPr>
          <a:xfrm>
            <a:off x="457200" y="1208088"/>
            <a:ext cx="7577847" cy="4149725"/>
          </a:xfrm>
        </p:spPr>
        <p:txBody>
          <a:bodyPr>
            <a:normAutofit/>
          </a:bodyPr>
          <a:lstStyle/>
          <a:p>
            <a:pPr marL="0" indent="0" eaLnBrk="1" hangingPunct="1">
              <a:buNone/>
              <a:defRPr/>
            </a:pPr>
            <a:r>
              <a:rPr lang="en-US" dirty="0">
                <a:latin typeface="Calibri" pitchFamily="34" charset="0"/>
              </a:rPr>
              <a:t>Interpret</a:t>
            </a:r>
            <a:r>
              <a:rPr lang="en-US" dirty="0" smtClean="0"/>
              <a:t> </a:t>
            </a:r>
            <a:r>
              <a:rPr lang="en-US" dirty="0" smtClean="0">
                <a:latin typeface="Calibri" pitchFamily="34" charset="0"/>
              </a:rPr>
              <a:t>the </a:t>
            </a:r>
            <a:r>
              <a:rPr lang="en-US" dirty="0">
                <a:latin typeface="Calibri" pitchFamily="34" charset="0"/>
              </a:rPr>
              <a:t>Canadian Cardiovascular Society Guideline recommendations regarding the use of antiplatelet therapy in patients </a:t>
            </a:r>
            <a:r>
              <a:rPr lang="en-US" dirty="0" smtClean="0">
                <a:latin typeface="Calibri" pitchFamily="34" charset="0"/>
              </a:rPr>
              <a:t>taking Non-Steroidal Anti-Inflammatory Drugs.</a:t>
            </a:r>
          </a:p>
          <a:p>
            <a:pPr marL="0" indent="0" eaLnBrk="1" hangingPunct="1">
              <a:buNone/>
              <a:defRPr/>
            </a:pPr>
            <a:r>
              <a:rPr lang="en-US" dirty="0" smtClean="0">
                <a:latin typeface="Calibri" pitchFamily="34" charset="0"/>
              </a:rPr>
              <a:t>Recognize how traditional NSAID and </a:t>
            </a:r>
            <a:r>
              <a:rPr lang="en-US" dirty="0" err="1" smtClean="0">
                <a:latin typeface="Calibri" pitchFamily="34" charset="0"/>
              </a:rPr>
              <a:t>Coxibs</a:t>
            </a:r>
            <a:r>
              <a:rPr lang="en-US" dirty="0" smtClean="0">
                <a:latin typeface="Calibri" pitchFamily="34" charset="0"/>
              </a:rPr>
              <a:t> affect platelet function.</a:t>
            </a:r>
          </a:p>
          <a:p>
            <a:pPr marL="0" indent="0" eaLnBrk="1" hangingPunct="1">
              <a:buNone/>
              <a:defRPr/>
            </a:pPr>
            <a:r>
              <a:rPr lang="en-US" dirty="0" smtClean="0">
                <a:latin typeface="Calibri" pitchFamily="34" charset="0"/>
              </a:rPr>
              <a:t>Identify the drug interaction between NSAID and ASA.</a:t>
            </a:r>
          </a:p>
          <a:p>
            <a:pPr marL="0" indent="0" eaLnBrk="1" hangingPunct="1">
              <a:buNone/>
              <a:defRPr/>
            </a:pPr>
            <a:r>
              <a:rPr lang="en-US" dirty="0" smtClean="0">
                <a:latin typeface="Calibri" pitchFamily="34" charset="0"/>
              </a:rPr>
              <a:t>Evaluate the evidence regarding the clinical effect of the concomitant use of NSAID and ASA.</a:t>
            </a:r>
          </a:p>
        </p:txBody>
      </p:sp>
      <p:sp>
        <p:nvSpPr>
          <p:cNvPr id="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extLst>
      <p:ext uri="{BB962C8B-B14F-4D97-AF65-F5344CB8AC3E}">
        <p14:creationId xmlns:p14="http://schemas.microsoft.com/office/powerpoint/2010/main" val="1958043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457200" y="485775"/>
            <a:ext cx="8229600" cy="584200"/>
          </a:xfrm>
        </p:spPr>
        <p:txBody>
          <a:bodyPr anchor="t"/>
          <a:lstStyle/>
          <a:p>
            <a:pPr eaLnBrk="1" hangingPunct="1"/>
            <a:r>
              <a:rPr lang="en-US" dirty="0" smtClean="0">
                <a:latin typeface="Calibri" pitchFamily="34" charset="0"/>
              </a:rPr>
              <a:t>George</a:t>
            </a:r>
          </a:p>
        </p:txBody>
      </p:sp>
      <p:sp>
        <p:nvSpPr>
          <p:cNvPr id="110595" name="Content Placeholder 2"/>
          <p:cNvSpPr>
            <a:spLocks noGrp="1"/>
          </p:cNvSpPr>
          <p:nvPr>
            <p:ph idx="4294967295"/>
          </p:nvPr>
        </p:nvSpPr>
        <p:spPr>
          <a:xfrm>
            <a:off x="457200" y="1069975"/>
            <a:ext cx="8024813" cy="5205413"/>
          </a:xfrm>
        </p:spPr>
        <p:txBody>
          <a:bodyPr/>
          <a:lstStyle/>
          <a:p>
            <a:pPr marL="0" indent="0" eaLnBrk="1" hangingPunct="1">
              <a:buFont typeface="Arial" charset="0"/>
              <a:buNone/>
            </a:pPr>
            <a:r>
              <a:rPr lang="en-US" dirty="0" smtClean="0">
                <a:latin typeface="Calibri" pitchFamily="34" charset="0"/>
              </a:rPr>
              <a:t>The patient is advised to avoid the use of OTC ibuprofen due            to the well established adverse drug interaction with ASA.</a:t>
            </a:r>
          </a:p>
          <a:p>
            <a:pPr marL="0" indent="0" eaLnBrk="1" hangingPunct="1">
              <a:buFont typeface="Arial" charset="0"/>
              <a:buNone/>
            </a:pPr>
            <a:r>
              <a:rPr lang="en-US" dirty="0" smtClean="0">
                <a:latin typeface="Calibri" pitchFamily="34" charset="0"/>
              </a:rPr>
              <a:t>He is advised to use acetaminophen in doses up to 2 – 4 grams/day.</a:t>
            </a:r>
          </a:p>
          <a:p>
            <a:pPr marL="0" indent="0" eaLnBrk="1" hangingPunct="1">
              <a:buFont typeface="Arial" charset="0"/>
              <a:buNone/>
            </a:pPr>
            <a:r>
              <a:rPr lang="en-US" dirty="0" smtClean="0">
                <a:latin typeface="Calibri" pitchFamily="34" charset="0"/>
              </a:rPr>
              <a:t>If acetaminophen fails other interventions should be attempted including:</a:t>
            </a:r>
          </a:p>
          <a:p>
            <a:pPr marL="630238" lvl="1" indent="0" eaLnBrk="1" hangingPunct="1">
              <a:spcBef>
                <a:spcPct val="0"/>
              </a:spcBef>
              <a:spcAft>
                <a:spcPct val="0"/>
              </a:spcAft>
              <a:buFont typeface="Arial" charset="0"/>
              <a:buNone/>
            </a:pPr>
            <a:r>
              <a:rPr lang="en-US" sz="2300" dirty="0" smtClean="0">
                <a:latin typeface="Calibri" pitchFamily="34" charset="0"/>
              </a:rPr>
              <a:t>Physiotherapy</a:t>
            </a:r>
          </a:p>
          <a:p>
            <a:pPr marL="630238" lvl="1" indent="0" eaLnBrk="1" hangingPunct="1">
              <a:spcBef>
                <a:spcPct val="0"/>
              </a:spcBef>
              <a:spcAft>
                <a:spcPct val="0"/>
              </a:spcAft>
              <a:buFont typeface="Arial" charset="0"/>
              <a:buNone/>
            </a:pPr>
            <a:r>
              <a:rPr lang="en-US" sz="2300" dirty="0" smtClean="0">
                <a:latin typeface="Calibri" pitchFamily="34" charset="0"/>
              </a:rPr>
              <a:t>Intra-articular steroid</a:t>
            </a:r>
          </a:p>
          <a:p>
            <a:pPr marL="630238" lvl="1" indent="0" eaLnBrk="1" hangingPunct="1">
              <a:spcBef>
                <a:spcPct val="0"/>
              </a:spcBef>
              <a:spcAft>
                <a:spcPct val="0"/>
              </a:spcAft>
              <a:buFont typeface="Arial" charset="0"/>
              <a:buNone/>
            </a:pPr>
            <a:r>
              <a:rPr lang="en-US" sz="2300" dirty="0" smtClean="0">
                <a:latin typeface="Calibri" pitchFamily="34" charset="0"/>
              </a:rPr>
              <a:t>Surgery</a:t>
            </a:r>
          </a:p>
          <a:p>
            <a:pPr marL="630238" lvl="1" indent="0" eaLnBrk="1" hangingPunct="1">
              <a:spcBef>
                <a:spcPct val="0"/>
              </a:spcBef>
              <a:spcAft>
                <a:spcPct val="0"/>
              </a:spcAft>
              <a:buFont typeface="Arial" charset="0"/>
              <a:buNone/>
            </a:pPr>
            <a:r>
              <a:rPr lang="en-US" sz="2300" dirty="0" smtClean="0">
                <a:latin typeface="Calibri" pitchFamily="34" charset="0"/>
              </a:rPr>
              <a:t>Higher potency analgesics</a:t>
            </a:r>
          </a:p>
          <a:p>
            <a:pPr marL="0" indent="0" eaLnBrk="1" hangingPunct="1">
              <a:buFont typeface="Arial" charset="0"/>
              <a:buNone/>
            </a:pPr>
            <a:r>
              <a:rPr lang="en-US" dirty="0" smtClean="0">
                <a:latin typeface="Calibri" pitchFamily="34" charset="0"/>
              </a:rPr>
              <a:t>If these fail or are inappropriate, a </a:t>
            </a:r>
            <a:r>
              <a:rPr lang="en-US" dirty="0" err="1" smtClean="0">
                <a:latin typeface="Calibri" pitchFamily="34" charset="0"/>
              </a:rPr>
              <a:t>coxib</a:t>
            </a:r>
            <a:r>
              <a:rPr lang="en-US" dirty="0" smtClean="0">
                <a:latin typeface="Calibri" pitchFamily="34" charset="0"/>
              </a:rPr>
              <a:t> may be tried                        with monitoring of BP, renal function and hemoglobin.</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ctrTitle" idx="4294967295"/>
          </p:nvPr>
        </p:nvSpPr>
        <p:spPr>
          <a:xfrm>
            <a:off x="685800" y="3429000"/>
            <a:ext cx="7848600" cy="1470025"/>
          </a:xfrm>
        </p:spPr>
        <p:txBody>
          <a:bodyPr lIns="91440" tIns="45720" rIns="91440" bIns="45720"/>
          <a:lstStyle/>
          <a:p>
            <a:r>
              <a:rPr lang="en-CA" sz="2400" b="1" dirty="0" smtClean="0"/>
              <a:t>Interaction between Acetylsalicylic Acid and </a:t>
            </a:r>
            <a:r>
              <a:rPr lang="en-CA" sz="2500" b="1" dirty="0" err="1" smtClean="0"/>
              <a:t>Nonsteroidal</a:t>
            </a:r>
            <a:r>
              <a:rPr lang="en-CA" sz="2400" b="1" dirty="0" smtClean="0"/>
              <a:t> Anti-inflammatory Drugs</a:t>
            </a: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b="1" dirty="0" smtClean="0"/>
          </a:p>
        </p:txBody>
      </p:sp>
      <p:sp>
        <p:nvSpPr>
          <p:cNvPr id="111619" name="Subtitle 3"/>
          <p:cNvSpPr>
            <a:spLocks noGrp="1"/>
          </p:cNvSpPr>
          <p:nvPr>
            <p:ph type="subTitle" idx="4294967295"/>
          </p:nvPr>
        </p:nvSpPr>
        <p:spPr>
          <a:xfrm>
            <a:off x="685800" y="4525963"/>
            <a:ext cx="4873625" cy="744537"/>
          </a:xfrm>
        </p:spPr>
        <p:txBody>
          <a:bodyPr lIns="91440" tIns="45720" rIns="91440" bIns="45720"/>
          <a:lstStyle/>
          <a:p>
            <a:pPr marL="0" indent="0">
              <a:buFontTx/>
              <a:buNone/>
            </a:pPr>
            <a:r>
              <a:rPr lang="en-US" sz="3200" smtClean="0">
                <a:solidFill>
                  <a:srgbClr val="003399"/>
                </a:solidFill>
              </a:rPr>
              <a:t>RECOMMENDATIONS</a:t>
            </a:r>
          </a:p>
        </p:txBody>
      </p:sp>
      <p:sp>
        <p:nvSpPr>
          <p:cNvPr id="111620" name="TextBox 5"/>
          <p:cNvSpPr txBox="1">
            <a:spLocks noChangeArrowheads="1"/>
          </p:cNvSpPr>
          <p:nvPr/>
        </p:nvSpPr>
        <p:spPr bwMode="auto">
          <a:xfrm>
            <a:off x="685800" y="5410200"/>
            <a:ext cx="8305800" cy="646113"/>
          </a:xfrm>
          <a:prstGeom prst="rect">
            <a:avLst/>
          </a:prstGeom>
          <a:noFill/>
          <a:ln w="9525">
            <a:noFill/>
            <a:miter lim="800000"/>
            <a:headEnd/>
            <a:tailEnd/>
          </a:ln>
        </p:spPr>
        <p:txBody>
          <a:bodyPr>
            <a:spAutoFit/>
          </a:bodyPr>
          <a:lstStyle/>
          <a:p>
            <a:pPr defTabSz="914400"/>
            <a:r>
              <a:rPr lang="en-CA" b="1">
                <a:latin typeface="Calibri" pitchFamily="34" charset="0"/>
              </a:rPr>
              <a:t>Working Group: </a:t>
            </a:r>
            <a:r>
              <a:rPr lang="en-CA">
                <a:latin typeface="Calibri" pitchFamily="34" charset="0"/>
              </a:rPr>
              <a:t>Alan D. Bell, MD, CCFP</a:t>
            </a:r>
          </a:p>
          <a:p>
            <a:pPr defTabSz="914400"/>
            <a:r>
              <a:rPr lang="en-CA">
                <a:latin typeface="Calibri" pitchFamily="34" charset="0"/>
              </a:rPr>
              <a:t>	             Wee Shian Chan, MD, FRCP</a:t>
            </a:r>
            <a:endParaRPr lang="en-US">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3"/>
          <p:cNvSpPr>
            <a:spLocks noGrp="1"/>
          </p:cNvSpPr>
          <p:nvPr>
            <p:ph type="title" idx="4294967295"/>
          </p:nvPr>
        </p:nvSpPr>
        <p:spPr>
          <a:xfrm>
            <a:off x="533400" y="1209672"/>
            <a:ext cx="7902575" cy="722313"/>
          </a:xfrm>
        </p:spPr>
        <p:txBody>
          <a:bodyPr lIns="91440" tIns="45720" rIns="91440" bIns="45720"/>
          <a:lstStyle/>
          <a:p>
            <a:pPr>
              <a:defRPr/>
            </a:pPr>
            <a:r>
              <a:rPr lang="en-CA" sz="2400" b="1" dirty="0" smtClean="0">
                <a:latin typeface="+mn-lt"/>
              </a:rPr>
              <a:t>Interaction between acetylsalicylic acid                                   and </a:t>
            </a:r>
            <a:r>
              <a:rPr lang="en-CA" sz="2400" b="1" dirty="0" err="1" smtClean="0">
                <a:latin typeface="+mn-lt"/>
              </a:rPr>
              <a:t>nonsteroidal</a:t>
            </a:r>
            <a:r>
              <a:rPr lang="en-CA" sz="2400" b="1" dirty="0" smtClean="0">
                <a:latin typeface="+mn-lt"/>
              </a:rPr>
              <a:t> anti-inflammatory drugs</a:t>
            </a:r>
            <a:r>
              <a:rPr lang="en-US" sz="2000" b="1" dirty="0" smtClean="0">
                <a:latin typeface="+mn-lt"/>
              </a:rPr>
              <a:t/>
            </a:r>
            <a:br>
              <a:rPr lang="en-US" sz="2000" b="1" dirty="0" smtClean="0">
                <a:latin typeface="+mn-lt"/>
              </a:rPr>
            </a:br>
            <a:r>
              <a:rPr lang="en-US" sz="2000" b="1" dirty="0" smtClean="0">
                <a:latin typeface="+mn-lt"/>
              </a:rPr>
              <a:t/>
            </a:r>
            <a:br>
              <a:rPr lang="en-US" sz="2000" b="1" dirty="0" smtClean="0">
                <a:latin typeface="+mn-lt"/>
              </a:rPr>
            </a:br>
            <a:endParaRPr lang="en-US" sz="2000" b="1" dirty="0" smtClean="0">
              <a:latin typeface="+mn-lt"/>
            </a:endParaRPr>
          </a:p>
        </p:txBody>
      </p:sp>
      <p:sp>
        <p:nvSpPr>
          <p:cNvPr id="214019" name="Content Placeholder 4"/>
          <p:cNvSpPr>
            <a:spLocks noGrp="1"/>
          </p:cNvSpPr>
          <p:nvPr>
            <p:ph idx="4294967295"/>
          </p:nvPr>
        </p:nvSpPr>
        <p:spPr>
          <a:xfrm>
            <a:off x="609600" y="2438400"/>
            <a:ext cx="7826375" cy="3505200"/>
          </a:xfrm>
        </p:spPr>
        <p:txBody>
          <a:bodyPr lIns="91440" tIns="45720" rIns="91440" bIns="45720"/>
          <a:lstStyle/>
          <a:p>
            <a:pPr>
              <a:spcAft>
                <a:spcPts val="600"/>
              </a:spcAft>
              <a:buFont typeface="Calibri" pitchFamily="34" charset="0"/>
              <a:buAutoNum type="arabicPeriod"/>
              <a:defRPr/>
            </a:pPr>
            <a:r>
              <a:rPr lang="en-CA" sz="2000" b="0" dirty="0" smtClean="0"/>
              <a:t>Individuals taking low-dose ASA (75-162 mg daily) for vascular protection should avoid the concomitant use of traditional (non-</a:t>
            </a:r>
            <a:r>
              <a:rPr lang="en-CA" sz="2000" b="0" dirty="0" err="1" smtClean="0"/>
              <a:t>coxib</a:t>
            </a:r>
            <a:r>
              <a:rPr lang="en-CA" sz="2000" b="0" dirty="0" smtClean="0"/>
              <a:t>) NSAIDs (Class III, Level C). </a:t>
            </a:r>
            <a:endParaRPr lang="en-US" sz="2000" b="0" dirty="0" smtClean="0"/>
          </a:p>
          <a:p>
            <a:pPr>
              <a:spcAft>
                <a:spcPts val="600"/>
              </a:spcAft>
              <a:buFont typeface="Calibri" pitchFamily="34" charset="0"/>
              <a:buAutoNum type="arabicPeriod"/>
              <a:defRPr/>
            </a:pPr>
            <a:r>
              <a:rPr lang="en-CA" sz="2000" b="0" dirty="0" smtClean="0"/>
              <a:t>If a patient taking low-dose ASA (75-162 mg daily) for vascular protection requires an anti-inflammatory drug, specific cyclooxygenase-2 inhibitors (</a:t>
            </a:r>
            <a:r>
              <a:rPr lang="en-CA" sz="2000" b="0" dirty="0" err="1" smtClean="0"/>
              <a:t>coxibs</a:t>
            </a:r>
            <a:r>
              <a:rPr lang="en-CA" sz="2000" b="0" dirty="0" smtClean="0"/>
              <a:t>) should be chosen over traditional NSAIDS (Class </a:t>
            </a:r>
            <a:r>
              <a:rPr lang="en-CA" sz="2000" b="0" dirty="0" err="1" smtClean="0"/>
              <a:t>IIb</a:t>
            </a:r>
            <a:r>
              <a:rPr lang="en-CA" sz="2000" b="0" dirty="0" smtClean="0"/>
              <a:t>, Level C).</a:t>
            </a:r>
            <a:endParaRPr lang="en-US" sz="2000" b="0" dirty="0" smtClean="0"/>
          </a:p>
          <a:p>
            <a:pPr>
              <a:spcAft>
                <a:spcPts val="600"/>
              </a:spcAft>
              <a:buFont typeface="Calibri" pitchFamily="34" charset="0"/>
              <a:buAutoNum type="arabicPeriod"/>
              <a:defRPr/>
            </a:pPr>
            <a:r>
              <a:rPr lang="en-CA" sz="2000" b="0" dirty="0" smtClean="0"/>
              <a:t>Both </a:t>
            </a:r>
            <a:r>
              <a:rPr lang="en-CA" sz="2000" b="0" dirty="0" err="1" smtClean="0"/>
              <a:t>coxib</a:t>
            </a:r>
            <a:r>
              <a:rPr lang="en-CA" sz="2000" b="0" dirty="0" smtClean="0"/>
              <a:t> and traditional NSAIDs increase cardiovascular risk and if possible, should be avoided in patients at risk of ischemic vascular events (Class III, Level A).</a:t>
            </a:r>
            <a:endParaRPr lang="en-US" sz="2000" b="0" dirty="0" smtClean="0"/>
          </a:p>
          <a:p>
            <a:pPr>
              <a:buFontTx/>
              <a:buNone/>
              <a:defRPr/>
            </a:pPr>
            <a:endParaRPr lang="en-US" sz="1800" dirty="0" err="1" smtClean="0">
              <a:solidFill>
                <a:srgbClr val="CC9915"/>
              </a:solidFill>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2370" name="Picture 2"/>
          <p:cNvPicPr>
            <a:picLocks noChangeAspect="1" noChangeArrowheads="1"/>
          </p:cNvPicPr>
          <p:nvPr/>
        </p:nvPicPr>
        <p:blipFill>
          <a:blip r:embed="rId3"/>
          <a:srcRect t="8406" b="2293"/>
          <a:stretch>
            <a:fillRect/>
          </a:stretch>
        </p:blipFill>
        <p:spPr bwMode="auto">
          <a:xfrm>
            <a:off x="567761" y="1959025"/>
            <a:ext cx="7033190" cy="4640912"/>
          </a:xfrm>
          <a:prstGeom prst="rect">
            <a:avLst/>
          </a:prstGeom>
          <a:noFill/>
          <a:ln w="9525">
            <a:noFill/>
            <a:miter lim="800000"/>
            <a:headEnd/>
            <a:tailEnd/>
          </a:ln>
        </p:spPr>
      </p:pic>
      <p:sp>
        <p:nvSpPr>
          <p:cNvPr id="5" name="Title 3"/>
          <p:cNvSpPr txBox="1">
            <a:spLocks/>
          </p:cNvSpPr>
          <p:nvPr/>
        </p:nvSpPr>
        <p:spPr bwMode="auto">
          <a:xfrm>
            <a:off x="533400" y="1209672"/>
            <a:ext cx="7902575" cy="722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1" i="0" u="none" strike="noStrike" kern="0" cap="none" spc="0" normalizeH="0" baseline="0" noProof="0" dirty="0" smtClean="0">
                <a:ln>
                  <a:noFill/>
                </a:ln>
                <a:solidFill>
                  <a:srgbClr val="CC9915"/>
                </a:solidFill>
                <a:effectLst/>
                <a:uLnTx/>
                <a:uFillTx/>
                <a:latin typeface="+mn-lt"/>
                <a:ea typeface="+mj-ea"/>
                <a:cs typeface="+mj-cs"/>
              </a:rPr>
              <a:t>Interaction between acetylsalicylic acid                                   and </a:t>
            </a:r>
            <a:r>
              <a:rPr kumimoji="0" lang="en-CA" sz="2400" b="1" i="0" u="none" strike="noStrike" kern="0" cap="none" spc="0" normalizeH="0" baseline="0" noProof="0" dirty="0" err="1" smtClean="0">
                <a:ln>
                  <a:noFill/>
                </a:ln>
                <a:solidFill>
                  <a:srgbClr val="CC9915"/>
                </a:solidFill>
                <a:effectLst/>
                <a:uLnTx/>
                <a:uFillTx/>
                <a:latin typeface="+mn-lt"/>
                <a:ea typeface="+mj-ea"/>
                <a:cs typeface="+mj-cs"/>
              </a:rPr>
              <a:t>nonsteroidal</a:t>
            </a:r>
            <a:r>
              <a:rPr kumimoji="0" lang="en-CA" sz="2400" b="1" i="0" u="none" strike="noStrike" kern="0" cap="none" spc="0" normalizeH="0" baseline="0" noProof="0" dirty="0" smtClean="0">
                <a:ln>
                  <a:noFill/>
                </a:ln>
                <a:solidFill>
                  <a:srgbClr val="CC9915"/>
                </a:solidFill>
                <a:effectLst/>
                <a:uLnTx/>
                <a:uFillTx/>
                <a:latin typeface="+mn-lt"/>
                <a:ea typeface="+mj-ea"/>
                <a:cs typeface="+mj-cs"/>
              </a:rPr>
              <a:t> anti-inflammatory drugs</a:t>
            </a:r>
            <a:r>
              <a:rPr kumimoji="0" lang="en-US" sz="2000" b="1" i="0" u="none" strike="noStrike" kern="0" cap="none" spc="0" normalizeH="0" baseline="0" noProof="0" dirty="0" smtClean="0">
                <a:ln>
                  <a:noFill/>
                </a:ln>
                <a:solidFill>
                  <a:srgbClr val="CC9915"/>
                </a:solidFill>
                <a:effectLst/>
                <a:uLnTx/>
                <a:uFillTx/>
                <a:latin typeface="+mn-lt"/>
                <a:ea typeface="+mj-ea"/>
                <a:cs typeface="+mj-cs"/>
              </a:rPr>
              <a:t/>
            </a:r>
            <a:br>
              <a:rPr kumimoji="0" lang="en-US" sz="2000" b="1" i="0" u="none" strike="noStrike" kern="0" cap="none" spc="0" normalizeH="0" baseline="0" noProof="0" dirty="0" smtClean="0">
                <a:ln>
                  <a:noFill/>
                </a:ln>
                <a:solidFill>
                  <a:srgbClr val="CC9915"/>
                </a:solidFill>
                <a:effectLst/>
                <a:uLnTx/>
                <a:uFillTx/>
                <a:latin typeface="+mn-lt"/>
                <a:ea typeface="+mj-ea"/>
                <a:cs typeface="+mj-cs"/>
              </a:rPr>
            </a:br>
            <a:r>
              <a:rPr kumimoji="0" lang="en-US" sz="2000" b="1" i="0" u="none" strike="noStrike" kern="0" cap="none" spc="0" normalizeH="0" baseline="0" noProof="0" dirty="0" smtClean="0">
                <a:ln>
                  <a:noFill/>
                </a:ln>
                <a:solidFill>
                  <a:srgbClr val="CC9915"/>
                </a:solidFill>
                <a:effectLst/>
                <a:uLnTx/>
                <a:uFillTx/>
                <a:latin typeface="+mn-lt"/>
                <a:ea typeface="+mj-ea"/>
                <a:cs typeface="+mj-cs"/>
              </a:rPr>
              <a:t/>
            </a:r>
            <a:br>
              <a:rPr kumimoji="0" lang="en-US" sz="2000" b="1" i="0" u="none" strike="noStrike" kern="0" cap="none" spc="0" normalizeH="0" baseline="0" noProof="0" dirty="0" smtClean="0">
                <a:ln>
                  <a:noFill/>
                </a:ln>
                <a:solidFill>
                  <a:srgbClr val="CC9915"/>
                </a:solidFill>
                <a:effectLst/>
                <a:uLnTx/>
                <a:uFillTx/>
                <a:latin typeface="+mn-lt"/>
                <a:ea typeface="+mj-ea"/>
                <a:cs typeface="+mj-cs"/>
              </a:rPr>
            </a:br>
            <a:endParaRPr kumimoji="0" lang="en-US" sz="2000" b="1" i="0" u="none" strike="noStrike" kern="0" cap="none" spc="0" normalizeH="0" baseline="0" noProof="0" dirty="0" smtClean="0">
              <a:ln>
                <a:noFill/>
              </a:ln>
              <a:solidFill>
                <a:srgbClr val="CC9915"/>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Content Placeholder 2"/>
          <p:cNvSpPr>
            <a:spLocks noGrp="1"/>
          </p:cNvSpPr>
          <p:nvPr>
            <p:ph idx="4294967295"/>
          </p:nvPr>
        </p:nvSpPr>
        <p:spPr>
          <a:xfrm>
            <a:off x="457200" y="4105275"/>
            <a:ext cx="8229600" cy="4905375"/>
          </a:xfrm>
        </p:spPr>
        <p:txBody>
          <a:bodyPr/>
          <a:lstStyle/>
          <a:p>
            <a:pPr marL="0" indent="0" eaLnBrk="1" hangingPunct="1">
              <a:spcBef>
                <a:spcPct val="0"/>
              </a:spcBef>
              <a:spcAft>
                <a:spcPct val="0"/>
              </a:spcAft>
              <a:buFont typeface="Arial" charset="0"/>
              <a:buNone/>
              <a:defRPr/>
            </a:pPr>
            <a:r>
              <a:rPr lang="en-US" sz="3200" b="1" dirty="0" smtClean="0">
                <a:solidFill>
                  <a:srgbClr val="C86400"/>
                </a:solidFill>
                <a:latin typeface="Calibri" pitchFamily="34" charset="0"/>
                <a:ea typeface="+mj-ea"/>
                <a:cs typeface="+mj-cs"/>
              </a:rPr>
              <a:t>GEORGE HAS A CONTRAINDICATION FOR COXIBS, BUT NEEDS AN NSAID?</a:t>
            </a:r>
          </a:p>
          <a:p>
            <a:pPr eaLnBrk="1" hangingPunct="1">
              <a:spcBef>
                <a:spcPct val="0"/>
              </a:spcBef>
              <a:spcAft>
                <a:spcPct val="0"/>
              </a:spcAft>
              <a:buFont typeface="Arial" charset="0"/>
              <a:buNone/>
              <a:defRPr/>
            </a:pPr>
            <a:endParaRPr lang="en-US" sz="2800" b="1" dirty="0" smtClean="0">
              <a:solidFill>
                <a:srgbClr val="C86400"/>
              </a:solidFill>
              <a:latin typeface="Calibri" pitchFamily="34" charset="0"/>
              <a:ea typeface="+mj-ea"/>
              <a:cs typeface="+mj-cs"/>
            </a:endParaRPr>
          </a:p>
        </p:txBody>
      </p:sp>
      <p:sp>
        <p:nvSpPr>
          <p:cNvPr id="4" name="Content Placeholder 2"/>
          <p:cNvSpPr txBox="1">
            <a:spLocks/>
          </p:cNvSpPr>
          <p:nvPr/>
        </p:nvSpPr>
        <p:spPr bwMode="auto">
          <a:xfrm>
            <a:off x="457200" y="3355975"/>
            <a:ext cx="7772400" cy="500063"/>
          </a:xfrm>
          <a:prstGeom prst="rect">
            <a:avLst/>
          </a:prstGeom>
          <a:noFill/>
          <a:ln w="9525">
            <a:noFill/>
            <a:miter lim="800000"/>
            <a:headEnd/>
            <a:tailEnd/>
          </a:ln>
        </p:spPr>
        <p:txBody>
          <a:bodyPr anchor="b"/>
          <a:lstStyle/>
          <a:p>
            <a:pPr>
              <a:spcBef>
                <a:spcPct val="20000"/>
              </a:spcBef>
              <a:spcAft>
                <a:spcPts val="1200"/>
              </a:spcAft>
              <a:buFont typeface="Arial" charset="0"/>
              <a:buNone/>
              <a:defRPr/>
            </a:pPr>
            <a:r>
              <a:rPr lang="en-US" sz="3200" dirty="0">
                <a:solidFill>
                  <a:schemeClr val="bg2"/>
                </a:solidFill>
                <a:latin typeface="Calibri" pitchFamily="34" charset="0"/>
                <a:cs typeface="+mn-cs"/>
              </a:rPr>
              <a:t>What if…</a:t>
            </a: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p:txBody>
          <a:bodyPr/>
          <a:lstStyle/>
          <a:p>
            <a:pPr eaLnBrk="1" hangingPunct="1"/>
            <a:r>
              <a:rPr lang="en-US" smtClean="0">
                <a:latin typeface="Calibri" pitchFamily="34" charset="0"/>
              </a:rPr>
              <a:t>“What if”</a:t>
            </a:r>
          </a:p>
        </p:txBody>
      </p:sp>
      <p:sp>
        <p:nvSpPr>
          <p:cNvPr id="219139" name="Content Placeholder 2"/>
          <p:cNvSpPr>
            <a:spLocks noGrp="1"/>
          </p:cNvSpPr>
          <p:nvPr>
            <p:ph idx="4294967295"/>
          </p:nvPr>
        </p:nvSpPr>
        <p:spPr>
          <a:xfrm>
            <a:off x="457200" y="1220788"/>
            <a:ext cx="7358063" cy="4905375"/>
          </a:xfrm>
        </p:spPr>
        <p:txBody>
          <a:bodyPr/>
          <a:lstStyle/>
          <a:p>
            <a:pPr marL="0" indent="0" eaLnBrk="1" hangingPunct="1">
              <a:buFont typeface="Arial" charset="0"/>
              <a:buNone/>
              <a:defRPr/>
            </a:pPr>
            <a:r>
              <a:rPr lang="en-US" dirty="0" smtClean="0">
                <a:latin typeface="Calibri" pitchFamily="34" charset="0"/>
              </a:rPr>
              <a:t>If a traditional NSAID is required, some evidence suggests                           that naproxen may be the best choice due to it’s more potent </a:t>
            </a:r>
            <a:r>
              <a:rPr lang="en-US" dirty="0" err="1" smtClean="0">
                <a:latin typeface="Calibri" pitchFamily="34" charset="0"/>
              </a:rPr>
              <a:t>antiplatelet</a:t>
            </a:r>
            <a:r>
              <a:rPr lang="en-US" dirty="0" smtClean="0">
                <a:latin typeface="Calibri" pitchFamily="34" charset="0"/>
              </a:rPr>
              <a:t> effect.</a:t>
            </a:r>
          </a:p>
          <a:p>
            <a:pPr marL="0" indent="0" eaLnBrk="1" hangingPunct="1">
              <a:buFont typeface="Arial" charset="0"/>
              <a:buNone/>
              <a:defRPr/>
            </a:pPr>
            <a:r>
              <a:rPr lang="en-US" dirty="0" smtClean="0">
                <a:latin typeface="Calibri" pitchFamily="34" charset="0"/>
              </a:rPr>
              <a:t>It should be used in combination with </a:t>
            </a:r>
            <a:r>
              <a:rPr lang="en-US" dirty="0" err="1" smtClean="0">
                <a:latin typeface="Calibri" pitchFamily="34" charset="0"/>
              </a:rPr>
              <a:t>gastroprotection</a:t>
            </a:r>
            <a:r>
              <a:rPr lang="en-US" dirty="0" smtClean="0">
                <a:latin typeface="Calibri" pitchFamily="34" charset="0"/>
              </a:rPr>
              <a:t> either a PPI or </a:t>
            </a:r>
            <a:r>
              <a:rPr lang="en-US" dirty="0" err="1" smtClean="0">
                <a:latin typeface="Calibri" pitchFamily="34" charset="0"/>
              </a:rPr>
              <a:t>misoprostol</a:t>
            </a:r>
            <a:r>
              <a:rPr lang="en-US" dirty="0" smtClean="0">
                <a:latin typeface="Calibri" pitchFamily="34" charset="0"/>
              </a:rPr>
              <a:t>.</a:t>
            </a:r>
          </a:p>
          <a:p>
            <a:pPr marL="0" indent="0" eaLnBrk="1" hangingPunct="1">
              <a:buFont typeface="Arial" charset="0"/>
              <a:buNone/>
              <a:defRPr/>
            </a:pPr>
            <a:r>
              <a:rPr lang="en-US" dirty="0" smtClean="0">
                <a:latin typeface="Calibri" pitchFamily="34" charset="0"/>
              </a:rPr>
              <a:t>Blood pressure, hemoglobin and renal function should             be monitored.</a:t>
            </a:r>
          </a:p>
          <a:p>
            <a:pPr eaLnBrk="1" hangingPunct="1">
              <a:defRPr/>
            </a:pPr>
            <a:endParaRPr lang="en-US" dirty="0" smtClean="0">
              <a:latin typeface="Calibri" pitchFamily="34" charset="0"/>
            </a:endParaRP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1"/>
          <p:cNvPicPr>
            <a:picLocks noChangeAspect="1"/>
          </p:cNvPicPr>
          <p:nvPr/>
        </p:nvPicPr>
        <p:blipFill>
          <a:blip r:embed="rId3">
            <a:duotone>
              <a:prstClr val="black"/>
              <a:schemeClr val="tx2">
                <a:tint val="45000"/>
                <a:satMod val="400000"/>
              </a:schemeClr>
            </a:duotone>
          </a:blip>
          <a:srcRect/>
          <a:stretch>
            <a:fillRect/>
          </a:stretch>
        </p:blipFill>
        <p:spPr bwMode="auto">
          <a:xfrm>
            <a:off x="2190750" y="1171575"/>
            <a:ext cx="4419600" cy="4405312"/>
          </a:xfrm>
          <a:prstGeom prst="rect">
            <a:avLst/>
          </a:prstGeom>
          <a:noFill/>
          <a:ln w="9525">
            <a:noFill/>
            <a:miter lim="800000"/>
            <a:headEnd/>
            <a:tailEnd/>
          </a:ln>
        </p:spPr>
      </p:pic>
      <p:sp>
        <p:nvSpPr>
          <p:cNvPr id="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a:xfrm>
            <a:off x="457200" y="260350"/>
            <a:ext cx="8229600" cy="677863"/>
          </a:xfrm>
        </p:spPr>
        <p:txBody>
          <a:bodyPr anchor="t"/>
          <a:lstStyle/>
          <a:p>
            <a:pPr eaLnBrk="1" hangingPunct="1"/>
            <a:r>
              <a:rPr lang="en-US" smtClean="0">
                <a:latin typeface="Calibri" pitchFamily="34" charset="0"/>
              </a:rPr>
              <a:t>George</a:t>
            </a:r>
          </a:p>
        </p:txBody>
      </p:sp>
      <p:sp>
        <p:nvSpPr>
          <p:cNvPr id="171011" name="Content Placeholder 2"/>
          <p:cNvSpPr>
            <a:spLocks noGrp="1"/>
          </p:cNvSpPr>
          <p:nvPr>
            <p:ph idx="4294967295"/>
          </p:nvPr>
        </p:nvSpPr>
        <p:spPr>
          <a:xfrm>
            <a:off x="457200" y="1000060"/>
            <a:ext cx="7523163" cy="2262188"/>
          </a:xfrm>
        </p:spPr>
        <p:txBody>
          <a:bodyPr/>
          <a:lstStyle/>
          <a:p>
            <a:pPr marL="0" indent="0" eaLnBrk="1" hangingPunct="1">
              <a:lnSpc>
                <a:spcPct val="80000"/>
              </a:lnSpc>
              <a:buFont typeface="Arial" charset="0"/>
              <a:buNone/>
              <a:defRPr/>
            </a:pPr>
            <a:r>
              <a:rPr lang="en-US" dirty="0" smtClean="0">
                <a:latin typeface="Calibri" pitchFamily="34" charset="0"/>
              </a:rPr>
              <a:t>George, a 64 year old male is in your office complaining                 of L knee pain of 8 months duration.</a:t>
            </a:r>
          </a:p>
          <a:p>
            <a:pPr marL="0" indent="0" eaLnBrk="1" hangingPunct="1">
              <a:lnSpc>
                <a:spcPct val="80000"/>
              </a:lnSpc>
              <a:buFont typeface="Arial" charset="0"/>
              <a:buNone/>
              <a:defRPr/>
            </a:pPr>
            <a:r>
              <a:rPr lang="en-US" dirty="0" smtClean="0">
                <a:latin typeface="Calibri" pitchFamily="34" charset="0"/>
              </a:rPr>
              <a:t>History, physical exam and X-rays of the knee indicate                          a diagnosis of osteoarthritis.</a:t>
            </a:r>
          </a:p>
          <a:p>
            <a:pPr marL="0" indent="0" eaLnBrk="1" hangingPunct="1">
              <a:lnSpc>
                <a:spcPct val="80000"/>
              </a:lnSpc>
              <a:buFont typeface="Arial" charset="0"/>
              <a:buNone/>
              <a:defRPr/>
            </a:pPr>
            <a:r>
              <a:rPr lang="en-US" dirty="0" smtClean="0">
                <a:latin typeface="Calibri" pitchFamily="34" charset="0"/>
              </a:rPr>
              <a:t>He notes some improvement with the use of OTC ibuprofen.</a:t>
            </a:r>
          </a:p>
          <a:p>
            <a:pPr eaLnBrk="1" hangingPunct="1">
              <a:buFont typeface="Arial" charset="0"/>
              <a:buNone/>
              <a:defRPr/>
            </a:pPr>
            <a:endParaRPr lang="en-US" sz="1600" dirty="0" smtClean="0">
              <a:latin typeface="Calibri" pitchFamily="34" charset="0"/>
            </a:endParaRPr>
          </a:p>
        </p:txBody>
      </p:sp>
      <p:sp>
        <p:nvSpPr>
          <p:cNvPr id="95236" name="Content Placeholder 2"/>
          <p:cNvSpPr>
            <a:spLocks noGrp="1"/>
          </p:cNvSpPr>
          <p:nvPr>
            <p:ph idx="4294967295"/>
          </p:nvPr>
        </p:nvSpPr>
        <p:spPr>
          <a:xfrm>
            <a:off x="457200" y="3417888"/>
            <a:ext cx="4064000" cy="2981325"/>
          </a:xfrm>
        </p:spPr>
        <p:txBody>
          <a:bodyPr/>
          <a:lstStyle/>
          <a:p>
            <a:pPr eaLnBrk="1" hangingPunct="1">
              <a:lnSpc>
                <a:spcPct val="80000"/>
              </a:lnSpc>
              <a:spcBef>
                <a:spcPct val="0"/>
              </a:spcBef>
              <a:buFont typeface="Arial" charset="0"/>
              <a:buNone/>
            </a:pPr>
            <a:r>
              <a:rPr lang="en-US" smtClean="0">
                <a:latin typeface="Calibri" pitchFamily="34" charset="0"/>
              </a:rPr>
              <a:t>He has a past history of:</a:t>
            </a:r>
          </a:p>
          <a:p>
            <a:pPr lvl="1" eaLnBrk="1" hangingPunct="1">
              <a:lnSpc>
                <a:spcPct val="80000"/>
              </a:lnSpc>
              <a:spcBef>
                <a:spcPct val="0"/>
              </a:spcBef>
              <a:buFont typeface="Arial" charset="0"/>
              <a:buNone/>
            </a:pPr>
            <a:r>
              <a:rPr lang="en-US" sz="2400" smtClean="0">
                <a:latin typeface="Calibri" pitchFamily="34" charset="0"/>
              </a:rPr>
              <a:t>Coronary artery disease, with NSTEMI 3 years prior</a:t>
            </a:r>
          </a:p>
          <a:p>
            <a:pPr lvl="1" eaLnBrk="1" hangingPunct="1">
              <a:lnSpc>
                <a:spcPct val="80000"/>
              </a:lnSpc>
              <a:spcBef>
                <a:spcPct val="0"/>
              </a:spcBef>
              <a:buFont typeface="Arial" charset="0"/>
              <a:buNone/>
            </a:pPr>
            <a:r>
              <a:rPr lang="en-US" sz="2400" smtClean="0">
                <a:latin typeface="Calibri" pitchFamily="34" charset="0"/>
              </a:rPr>
              <a:t>Hypertension</a:t>
            </a:r>
          </a:p>
          <a:p>
            <a:pPr lvl="1" eaLnBrk="1" hangingPunct="1">
              <a:lnSpc>
                <a:spcPct val="80000"/>
              </a:lnSpc>
              <a:spcBef>
                <a:spcPct val="0"/>
              </a:spcBef>
              <a:buFont typeface="Arial" charset="0"/>
              <a:buNone/>
            </a:pPr>
            <a:r>
              <a:rPr lang="en-US" sz="2400" smtClean="0">
                <a:latin typeface="Calibri" pitchFamily="34" charset="0"/>
              </a:rPr>
              <a:t>Hyperlipidemia</a:t>
            </a:r>
          </a:p>
          <a:p>
            <a:pPr lvl="1" eaLnBrk="1" hangingPunct="1">
              <a:lnSpc>
                <a:spcPct val="80000"/>
              </a:lnSpc>
              <a:spcBef>
                <a:spcPct val="0"/>
              </a:spcBef>
              <a:buFont typeface="Arial" charset="0"/>
              <a:buNone/>
            </a:pPr>
            <a:r>
              <a:rPr lang="en-US" sz="2400" smtClean="0">
                <a:latin typeface="Calibri" pitchFamily="34" charset="0"/>
              </a:rPr>
              <a:t>GERD</a:t>
            </a:r>
          </a:p>
          <a:p>
            <a:pPr lvl="1" eaLnBrk="1" hangingPunct="1">
              <a:lnSpc>
                <a:spcPct val="80000"/>
              </a:lnSpc>
              <a:spcBef>
                <a:spcPct val="0"/>
              </a:spcBef>
              <a:buFont typeface="Arial" charset="0"/>
              <a:buNone/>
            </a:pPr>
            <a:endParaRPr lang="en-US" sz="2400" smtClean="0">
              <a:latin typeface="Calibri" pitchFamily="34" charset="0"/>
            </a:endParaRPr>
          </a:p>
          <a:p>
            <a:pPr eaLnBrk="1" hangingPunct="1">
              <a:buFont typeface="Arial" charset="0"/>
              <a:buNone/>
            </a:pPr>
            <a:endParaRPr lang="en-US" sz="1600" smtClean="0">
              <a:latin typeface="Calibri" pitchFamily="34" charset="0"/>
            </a:endParaRPr>
          </a:p>
        </p:txBody>
      </p:sp>
      <p:sp>
        <p:nvSpPr>
          <p:cNvPr id="95237" name="Content Placeholder 2"/>
          <p:cNvSpPr>
            <a:spLocks noGrp="1"/>
          </p:cNvSpPr>
          <p:nvPr>
            <p:ph idx="4294967295"/>
          </p:nvPr>
        </p:nvSpPr>
        <p:spPr>
          <a:xfrm>
            <a:off x="4275138" y="3417888"/>
            <a:ext cx="4868862" cy="2981325"/>
          </a:xfrm>
        </p:spPr>
        <p:txBody>
          <a:bodyPr/>
          <a:lstStyle/>
          <a:p>
            <a:pPr eaLnBrk="1" hangingPunct="1">
              <a:lnSpc>
                <a:spcPct val="80000"/>
              </a:lnSpc>
              <a:spcBef>
                <a:spcPct val="0"/>
              </a:spcBef>
              <a:buFont typeface="Arial" charset="0"/>
              <a:buNone/>
            </a:pPr>
            <a:r>
              <a:rPr lang="en-US" smtClean="0">
                <a:latin typeface="Calibri" pitchFamily="34" charset="0"/>
              </a:rPr>
              <a:t>Current medications include:</a:t>
            </a:r>
          </a:p>
          <a:p>
            <a:pPr marL="630238" lvl="1" indent="-268288" eaLnBrk="1" hangingPunct="1">
              <a:lnSpc>
                <a:spcPct val="80000"/>
              </a:lnSpc>
              <a:spcBef>
                <a:spcPct val="0"/>
              </a:spcBef>
              <a:buFont typeface="Arial" charset="0"/>
              <a:buNone/>
            </a:pPr>
            <a:r>
              <a:rPr lang="en-US" sz="2400" smtClean="0">
                <a:latin typeface="Calibri" pitchFamily="34" charset="0"/>
              </a:rPr>
              <a:t>ASA 81 mg OD</a:t>
            </a:r>
          </a:p>
          <a:p>
            <a:pPr marL="630238" lvl="1" indent="-268288" eaLnBrk="1" hangingPunct="1">
              <a:lnSpc>
                <a:spcPct val="80000"/>
              </a:lnSpc>
              <a:spcBef>
                <a:spcPct val="0"/>
              </a:spcBef>
              <a:buFont typeface="Arial" charset="0"/>
              <a:buNone/>
            </a:pPr>
            <a:r>
              <a:rPr lang="en-US" sz="2400" smtClean="0">
                <a:latin typeface="Calibri" pitchFamily="34" charset="0"/>
              </a:rPr>
              <a:t>Atenolol 50 mg OD</a:t>
            </a:r>
          </a:p>
          <a:p>
            <a:pPr marL="630238" lvl="1" indent="-268288" eaLnBrk="1" hangingPunct="1">
              <a:lnSpc>
                <a:spcPct val="80000"/>
              </a:lnSpc>
              <a:spcBef>
                <a:spcPct val="0"/>
              </a:spcBef>
              <a:buFont typeface="Arial" charset="0"/>
              <a:buNone/>
            </a:pPr>
            <a:r>
              <a:rPr lang="en-US" sz="2400" smtClean="0">
                <a:latin typeface="Calibri" pitchFamily="34" charset="0"/>
              </a:rPr>
              <a:t>Ramipril 10 mg OD</a:t>
            </a:r>
          </a:p>
          <a:p>
            <a:pPr marL="630238" lvl="1" indent="-268288" eaLnBrk="1" hangingPunct="1">
              <a:lnSpc>
                <a:spcPct val="80000"/>
              </a:lnSpc>
              <a:spcBef>
                <a:spcPct val="0"/>
              </a:spcBef>
              <a:buFont typeface="Arial" charset="0"/>
              <a:buNone/>
            </a:pPr>
            <a:r>
              <a:rPr lang="en-US" sz="2400" smtClean="0">
                <a:latin typeface="Calibri" pitchFamily="34" charset="0"/>
              </a:rPr>
              <a:t>Hydrochlorothiazide 12.5 mg OD</a:t>
            </a:r>
          </a:p>
          <a:p>
            <a:pPr marL="630238" lvl="1" indent="-268288" eaLnBrk="1" hangingPunct="1">
              <a:lnSpc>
                <a:spcPct val="80000"/>
              </a:lnSpc>
              <a:spcBef>
                <a:spcPct val="0"/>
              </a:spcBef>
              <a:buFont typeface="Arial" charset="0"/>
              <a:buNone/>
            </a:pPr>
            <a:r>
              <a:rPr lang="en-US" sz="2400" smtClean="0">
                <a:latin typeface="Calibri" pitchFamily="34" charset="0"/>
              </a:rPr>
              <a:t>Atorvastatin 40 mg OD</a:t>
            </a:r>
          </a:p>
          <a:p>
            <a:pPr marL="630238" lvl="1" indent="-268288" eaLnBrk="1" hangingPunct="1">
              <a:lnSpc>
                <a:spcPct val="80000"/>
              </a:lnSpc>
              <a:spcBef>
                <a:spcPct val="0"/>
              </a:spcBef>
              <a:buFont typeface="Arial" charset="0"/>
              <a:buNone/>
            </a:pPr>
            <a:r>
              <a:rPr lang="en-US" sz="2400" smtClean="0">
                <a:latin typeface="Calibri" pitchFamily="34" charset="0"/>
              </a:rPr>
              <a:t>Omeprazole 20 mg OD</a:t>
            </a:r>
          </a:p>
          <a:p>
            <a:pPr eaLnBrk="1" hangingPunct="1">
              <a:buFont typeface="Arial" charset="0"/>
              <a:buNone/>
            </a:pPr>
            <a:endParaRPr lang="en-US" sz="1600" smtClean="0">
              <a:latin typeface="Calibri" pitchFamily="34" charset="0"/>
            </a:endParaRPr>
          </a:p>
        </p:txBody>
      </p:sp>
      <p:cxnSp>
        <p:nvCxnSpPr>
          <p:cNvPr id="7" name="Straight Connector 6"/>
          <p:cNvCxnSpPr/>
          <p:nvPr/>
        </p:nvCxnSpPr>
        <p:spPr>
          <a:xfrm rot="5400000">
            <a:off x="2789237" y="4759326"/>
            <a:ext cx="2682875" cy="0"/>
          </a:xfrm>
          <a:prstGeom prst="line">
            <a:avLst/>
          </a:prstGeom>
          <a:ln w="1905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815975" y="3751263"/>
            <a:ext cx="7410450" cy="31750"/>
          </a:xfrm>
          <a:prstGeom prst="line">
            <a:avLst/>
          </a:prstGeom>
          <a:ln w="190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p:txBody>
          <a:bodyPr/>
          <a:lstStyle/>
          <a:p>
            <a:pPr eaLnBrk="1" hangingPunct="1"/>
            <a:r>
              <a:rPr lang="en-US" smtClean="0">
                <a:latin typeface="Calibri" pitchFamily="34" charset="0"/>
              </a:rPr>
              <a:t>Polling question</a:t>
            </a:r>
          </a:p>
        </p:txBody>
      </p:sp>
      <p:sp>
        <p:nvSpPr>
          <p:cNvPr id="3" name="Content Placeholder 2"/>
          <p:cNvSpPr>
            <a:spLocks noGrp="1"/>
          </p:cNvSpPr>
          <p:nvPr>
            <p:ph idx="4294967295"/>
          </p:nvPr>
        </p:nvSpPr>
        <p:spPr>
          <a:xfrm>
            <a:off x="457200" y="1208088"/>
            <a:ext cx="7945438" cy="4149725"/>
          </a:xfrm>
        </p:spPr>
        <p:txBody>
          <a:bodyPr>
            <a:normAutofit/>
          </a:bodyPr>
          <a:lstStyle/>
          <a:p>
            <a:pPr marL="0" indent="0" eaLnBrk="1" hangingPunct="1">
              <a:buFont typeface="Arial" charset="0"/>
              <a:buNone/>
              <a:defRPr/>
            </a:pPr>
            <a:r>
              <a:rPr lang="en-US" dirty="0" smtClean="0">
                <a:latin typeface="Calibri" pitchFamily="34" charset="0"/>
              </a:rPr>
              <a:t>Other than physical measures and intra-</a:t>
            </a:r>
            <a:r>
              <a:rPr lang="en-US" dirty="0" err="1" smtClean="0">
                <a:latin typeface="Calibri" pitchFamily="34" charset="0"/>
              </a:rPr>
              <a:t>articular</a:t>
            </a:r>
            <a:r>
              <a:rPr lang="en-US" dirty="0" smtClean="0">
                <a:latin typeface="Calibri" pitchFamily="34" charset="0"/>
              </a:rPr>
              <a:t> steroid,               how would you manage George’s knee OA pain?</a:t>
            </a:r>
          </a:p>
          <a:p>
            <a:pPr indent="19050" eaLnBrk="1" hangingPunct="1">
              <a:buFont typeface="Arial" charset="0"/>
              <a:buAutoNum type="alphaUcPeriod"/>
              <a:defRPr/>
            </a:pPr>
            <a:r>
              <a:rPr lang="en-US" dirty="0" smtClean="0">
                <a:latin typeface="Calibri" pitchFamily="34" charset="0"/>
              </a:rPr>
              <a:t> 	Analgesics followed by traditional NSAID if required</a:t>
            </a:r>
          </a:p>
          <a:p>
            <a:pPr indent="19050" eaLnBrk="1" hangingPunct="1">
              <a:buFont typeface="Arial" charset="0"/>
              <a:buAutoNum type="alphaUcPeriod"/>
              <a:defRPr/>
            </a:pPr>
            <a:r>
              <a:rPr lang="en-US" dirty="0" smtClean="0">
                <a:latin typeface="Calibri" pitchFamily="34" charset="0"/>
              </a:rPr>
              <a:t> 	Analgesics followed by </a:t>
            </a:r>
            <a:r>
              <a:rPr lang="en-US" dirty="0" err="1" smtClean="0">
                <a:latin typeface="Calibri" pitchFamily="34" charset="0"/>
              </a:rPr>
              <a:t>Coxib</a:t>
            </a:r>
            <a:r>
              <a:rPr lang="en-US" dirty="0" smtClean="0">
                <a:latin typeface="Calibri" pitchFamily="34" charset="0"/>
              </a:rPr>
              <a:t> if required</a:t>
            </a:r>
          </a:p>
          <a:p>
            <a:pPr indent="19050" eaLnBrk="1" hangingPunct="1">
              <a:buFont typeface="Arial" charset="0"/>
              <a:buAutoNum type="alphaUcPeriod"/>
              <a:defRPr/>
            </a:pPr>
            <a:r>
              <a:rPr lang="en-US" dirty="0" smtClean="0">
                <a:latin typeface="Calibri" pitchFamily="34" charset="0"/>
              </a:rPr>
              <a:t> 	Analgesics only.  I would avoid the use of traditional 		NSAID and </a:t>
            </a:r>
            <a:r>
              <a:rPr lang="en-US" dirty="0" err="1" smtClean="0">
                <a:latin typeface="Calibri" pitchFamily="34" charset="0"/>
              </a:rPr>
              <a:t>Coxibs</a:t>
            </a:r>
            <a:r>
              <a:rPr lang="en-US" dirty="0" smtClean="0">
                <a:latin typeface="Calibri" pitchFamily="34" charset="0"/>
              </a:rPr>
              <a:t>.</a:t>
            </a:r>
          </a:p>
          <a:p>
            <a:pPr eaLnBrk="1" hangingPunct="1">
              <a:buFont typeface="Arial" charset="0"/>
              <a:buAutoNum type="alphaUcPeriod"/>
              <a:defRPr/>
            </a:pPr>
            <a:endParaRPr lang="en-US" dirty="0" smtClean="0">
              <a:latin typeface="Calibri" pitchFamily="34" charset="0"/>
            </a:endParaRP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
          <p:cNvGrpSpPr/>
          <p:nvPr/>
        </p:nvGrpSpPr>
        <p:grpSpPr>
          <a:xfrm>
            <a:off x="2600542" y="3493859"/>
            <a:ext cx="1447800" cy="1160463"/>
            <a:chOff x="2992438" y="3559175"/>
            <a:chExt cx="1447800" cy="1160463"/>
          </a:xfrm>
        </p:grpSpPr>
        <p:sp>
          <p:nvSpPr>
            <p:cNvPr id="97318" name="Rectangle 3"/>
            <p:cNvSpPr>
              <a:spLocks noChangeArrowheads="1"/>
            </p:cNvSpPr>
            <p:nvPr/>
          </p:nvSpPr>
          <p:spPr bwMode="auto">
            <a:xfrm>
              <a:off x="3467101" y="3606800"/>
              <a:ext cx="525463" cy="461963"/>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sz="2400" dirty="0">
                  <a:solidFill>
                    <a:prstClr val="black"/>
                  </a:solidFill>
                  <a:latin typeface="Calibri" pitchFamily="34" charset="0"/>
                  <a:cs typeface="Arial" charset="0"/>
                </a:rPr>
                <a:t>(–)</a:t>
              </a:r>
            </a:p>
          </p:txBody>
        </p:sp>
        <p:sp>
          <p:nvSpPr>
            <p:cNvPr id="97319" name="Line 4"/>
            <p:cNvSpPr>
              <a:spLocks noChangeShapeType="1"/>
            </p:cNvSpPr>
            <p:nvPr/>
          </p:nvSpPr>
          <p:spPr bwMode="auto">
            <a:xfrm flipH="1" flipV="1">
              <a:off x="2992438" y="3559175"/>
              <a:ext cx="536575" cy="647700"/>
            </a:xfrm>
            <a:prstGeom prst="line">
              <a:avLst/>
            </a:prstGeom>
            <a:noFill/>
            <a:ln w="28575">
              <a:solidFill>
                <a:schemeClr val="tx2"/>
              </a:solidFill>
              <a:round/>
              <a:headEnd type="none" w="sm" len="sm"/>
              <a:tailEnd type="stealth" w="med" len="lg"/>
            </a:ln>
          </p:spPr>
          <p:txBody>
            <a:bodyPr wrap="none" anchor="ctr"/>
            <a:lstStyle/>
            <a:p>
              <a:pPr defTabSz="457200" fontAlgn="base">
                <a:spcBef>
                  <a:spcPct val="0"/>
                </a:spcBef>
                <a:spcAft>
                  <a:spcPct val="0"/>
                </a:spcAft>
              </a:pPr>
              <a:endParaRPr lang="fr-CA">
                <a:solidFill>
                  <a:prstClr val="black"/>
                </a:solidFill>
                <a:latin typeface="Arial" charset="0"/>
                <a:cs typeface="Arial" charset="0"/>
              </a:endParaRPr>
            </a:p>
          </p:txBody>
        </p:sp>
        <p:sp>
          <p:nvSpPr>
            <p:cNvPr id="97320" name="Line 5"/>
            <p:cNvSpPr>
              <a:spLocks noChangeShapeType="1"/>
            </p:cNvSpPr>
            <p:nvPr/>
          </p:nvSpPr>
          <p:spPr bwMode="auto">
            <a:xfrm flipV="1">
              <a:off x="3935413" y="3573463"/>
              <a:ext cx="504825" cy="612775"/>
            </a:xfrm>
            <a:prstGeom prst="line">
              <a:avLst/>
            </a:prstGeom>
            <a:noFill/>
            <a:ln w="28575">
              <a:solidFill>
                <a:schemeClr val="tx2"/>
              </a:solidFill>
              <a:round/>
              <a:headEnd type="none" w="sm" len="sm"/>
              <a:tailEnd type="stealth" w="med" len="lg"/>
            </a:ln>
          </p:spPr>
          <p:txBody>
            <a:bodyPr wrap="none" anchor="ctr"/>
            <a:lstStyle/>
            <a:p>
              <a:pPr defTabSz="457200" fontAlgn="base">
                <a:spcBef>
                  <a:spcPct val="0"/>
                </a:spcBef>
                <a:spcAft>
                  <a:spcPct val="0"/>
                </a:spcAft>
              </a:pPr>
              <a:endParaRPr lang="fr-CA">
                <a:solidFill>
                  <a:prstClr val="black"/>
                </a:solidFill>
                <a:latin typeface="Arial" charset="0"/>
                <a:cs typeface="Arial" charset="0"/>
              </a:endParaRPr>
            </a:p>
          </p:txBody>
        </p:sp>
        <p:sp>
          <p:nvSpPr>
            <p:cNvPr id="97321" name="Rectangle 6"/>
            <p:cNvSpPr>
              <a:spLocks noChangeArrowheads="1"/>
            </p:cNvSpPr>
            <p:nvPr/>
          </p:nvSpPr>
          <p:spPr bwMode="auto">
            <a:xfrm>
              <a:off x="3222626" y="4257675"/>
              <a:ext cx="1087438" cy="461963"/>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sz="2400">
                  <a:solidFill>
                    <a:prstClr val="black"/>
                  </a:solidFill>
                  <a:latin typeface="Calibri" pitchFamily="34" charset="0"/>
                  <a:cs typeface="Arial" charset="0"/>
                </a:rPr>
                <a:t>NSAIDs</a:t>
              </a:r>
            </a:p>
          </p:txBody>
        </p:sp>
      </p:grpSp>
      <p:grpSp>
        <p:nvGrpSpPr>
          <p:cNvPr id="3" name="Group 4"/>
          <p:cNvGrpSpPr/>
          <p:nvPr/>
        </p:nvGrpSpPr>
        <p:grpSpPr>
          <a:xfrm>
            <a:off x="5678488" y="2833688"/>
            <a:ext cx="2779712" cy="1217612"/>
            <a:chOff x="5678488" y="2833688"/>
            <a:chExt cx="2779712" cy="1217612"/>
          </a:xfrm>
        </p:grpSpPr>
        <p:sp>
          <p:nvSpPr>
            <p:cNvPr id="97315" name="Rectangle 8"/>
            <p:cNvSpPr>
              <a:spLocks noChangeArrowheads="1"/>
            </p:cNvSpPr>
            <p:nvPr/>
          </p:nvSpPr>
          <p:spPr bwMode="auto">
            <a:xfrm>
              <a:off x="6069013" y="2997200"/>
              <a:ext cx="525462" cy="461962"/>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sz="2400">
                  <a:solidFill>
                    <a:prstClr val="black"/>
                  </a:solidFill>
                  <a:latin typeface="Calibri" pitchFamily="34" charset="0"/>
                  <a:cs typeface="Arial" charset="0"/>
                </a:rPr>
                <a:t>(–)</a:t>
              </a:r>
            </a:p>
          </p:txBody>
        </p:sp>
        <p:sp>
          <p:nvSpPr>
            <p:cNvPr id="97316" name="Line 9"/>
            <p:cNvSpPr>
              <a:spLocks noChangeShapeType="1"/>
            </p:cNvSpPr>
            <p:nvPr/>
          </p:nvSpPr>
          <p:spPr bwMode="auto">
            <a:xfrm flipH="1" flipV="1">
              <a:off x="5678488" y="2833688"/>
              <a:ext cx="1020762" cy="261937"/>
            </a:xfrm>
            <a:prstGeom prst="line">
              <a:avLst/>
            </a:prstGeom>
            <a:noFill/>
            <a:ln w="28575">
              <a:solidFill>
                <a:schemeClr val="tx2"/>
              </a:solidFill>
              <a:round/>
              <a:headEnd type="none" w="sm" len="sm"/>
              <a:tailEnd type="stealth" w="med" len="lg"/>
            </a:ln>
          </p:spPr>
          <p:txBody>
            <a:bodyPr wrap="none" anchor="ctr"/>
            <a:lstStyle/>
            <a:p>
              <a:pPr defTabSz="457200" fontAlgn="base">
                <a:spcBef>
                  <a:spcPct val="0"/>
                </a:spcBef>
                <a:spcAft>
                  <a:spcPct val="0"/>
                </a:spcAft>
              </a:pPr>
              <a:endParaRPr lang="fr-CA">
                <a:solidFill>
                  <a:prstClr val="black"/>
                </a:solidFill>
                <a:latin typeface="Arial" charset="0"/>
                <a:cs typeface="Arial" charset="0"/>
              </a:endParaRPr>
            </a:p>
          </p:txBody>
        </p:sp>
        <p:sp>
          <p:nvSpPr>
            <p:cNvPr id="97317" name="Rectangle 10"/>
            <p:cNvSpPr>
              <a:spLocks noChangeArrowheads="1"/>
            </p:cNvSpPr>
            <p:nvPr/>
          </p:nvSpPr>
          <p:spPr bwMode="auto">
            <a:xfrm>
              <a:off x="6686550" y="2849563"/>
              <a:ext cx="1771650" cy="1201737"/>
            </a:xfrm>
            <a:prstGeom prst="rect">
              <a:avLst/>
            </a:prstGeom>
            <a:noFill/>
            <a:ln w="9525">
              <a:noFill/>
              <a:miter lim="800000"/>
              <a:headEnd/>
              <a:tailEnd/>
            </a:ln>
          </p:spPr>
          <p:txBody>
            <a:bodyPr lIns="92075" tIns="46038" rIns="92075" bIns="46038">
              <a:spAutoFit/>
            </a:bodyPr>
            <a:lstStyle/>
            <a:p>
              <a:pPr eaLnBrk="0" fontAlgn="base" hangingPunct="0">
                <a:spcBef>
                  <a:spcPct val="50000"/>
                </a:spcBef>
                <a:spcAft>
                  <a:spcPct val="0"/>
                </a:spcAft>
              </a:pPr>
              <a:r>
                <a:rPr lang="en-US" sz="2400" dirty="0">
                  <a:solidFill>
                    <a:prstClr val="black"/>
                  </a:solidFill>
                  <a:latin typeface="Calibri" pitchFamily="34" charset="0"/>
                  <a:cs typeface="Arial" charset="0"/>
                </a:rPr>
                <a:t>COX-2 specific inhibitors</a:t>
              </a:r>
            </a:p>
          </p:txBody>
        </p:sp>
      </p:grpSp>
      <p:sp>
        <p:nvSpPr>
          <p:cNvPr id="97284" name="Rectangle 11"/>
          <p:cNvSpPr>
            <a:spLocks noGrp="1" noChangeArrowheads="1"/>
          </p:cNvSpPr>
          <p:nvPr>
            <p:ph type="title" idx="4294967295"/>
          </p:nvPr>
        </p:nvSpPr>
        <p:spPr>
          <a:xfrm>
            <a:off x="492125" y="388938"/>
            <a:ext cx="7889875" cy="596900"/>
          </a:xfrm>
          <a:noFill/>
        </p:spPr>
        <p:txBody>
          <a:bodyPr anchor="b"/>
          <a:lstStyle/>
          <a:p>
            <a:pPr eaLnBrk="1" hangingPunct="1"/>
            <a:r>
              <a:rPr lang="en-US" sz="2000" smtClean="0">
                <a:latin typeface="Calibri" pitchFamily="34" charset="0"/>
              </a:rPr>
              <a:t> </a:t>
            </a:r>
            <a:r>
              <a:rPr lang="en-US" smtClean="0">
                <a:latin typeface="Calibri" pitchFamily="34" charset="0"/>
              </a:rPr>
              <a:t>Prostaglandin biosynthesis</a:t>
            </a:r>
          </a:p>
        </p:txBody>
      </p:sp>
      <p:grpSp>
        <p:nvGrpSpPr>
          <p:cNvPr id="4" name="Group 16"/>
          <p:cNvGrpSpPr>
            <a:grpSpLocks/>
          </p:cNvGrpSpPr>
          <p:nvPr/>
        </p:nvGrpSpPr>
        <p:grpSpPr bwMode="auto">
          <a:xfrm>
            <a:off x="252413" y="1252965"/>
            <a:ext cx="3374924" cy="4866848"/>
            <a:chOff x="432" y="793"/>
            <a:chExt cx="2277" cy="3442"/>
          </a:xfrm>
        </p:grpSpPr>
        <p:sp>
          <p:nvSpPr>
            <p:cNvPr id="97308" name="Rectangle 17"/>
            <p:cNvSpPr>
              <a:spLocks noChangeArrowheads="1"/>
            </p:cNvSpPr>
            <p:nvPr/>
          </p:nvSpPr>
          <p:spPr bwMode="auto">
            <a:xfrm>
              <a:off x="1279" y="793"/>
              <a:ext cx="1430" cy="291"/>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sz="2400" dirty="0" err="1">
                  <a:solidFill>
                    <a:srgbClr val="0070C0"/>
                  </a:solidFill>
                  <a:latin typeface="Calibri" pitchFamily="34" charset="0"/>
                  <a:cs typeface="Arial" charset="0"/>
                </a:rPr>
                <a:t>Arachidonic</a:t>
              </a:r>
              <a:r>
                <a:rPr lang="en-US" sz="2400" dirty="0">
                  <a:solidFill>
                    <a:srgbClr val="0070C0"/>
                  </a:solidFill>
                  <a:latin typeface="Calibri" pitchFamily="34" charset="0"/>
                  <a:cs typeface="Arial" charset="0"/>
                </a:rPr>
                <a:t> Acid</a:t>
              </a:r>
            </a:p>
          </p:txBody>
        </p:sp>
        <p:sp>
          <p:nvSpPr>
            <p:cNvPr id="97309" name="Rectangle 18"/>
            <p:cNvSpPr>
              <a:spLocks noChangeArrowheads="1"/>
            </p:cNvSpPr>
            <p:nvPr/>
          </p:nvSpPr>
          <p:spPr bwMode="auto">
            <a:xfrm>
              <a:off x="669" y="1665"/>
              <a:ext cx="1160" cy="524"/>
            </a:xfrm>
            <a:prstGeom prst="rect">
              <a:avLst/>
            </a:prstGeom>
            <a:noFill/>
            <a:ln w="9525">
              <a:noFill/>
              <a:miter lim="800000"/>
              <a:headEnd/>
              <a:tailEnd/>
            </a:ln>
          </p:spPr>
          <p:txBody>
            <a:bodyPr wrap="none" lIns="92075" tIns="46038" rIns="92075" bIns="46038">
              <a:spAutoFit/>
            </a:bodyPr>
            <a:lstStyle/>
            <a:p>
              <a:pPr algn="ctr" eaLnBrk="0" fontAlgn="base" hangingPunct="0">
                <a:spcBef>
                  <a:spcPct val="0"/>
                </a:spcBef>
                <a:spcAft>
                  <a:spcPct val="0"/>
                </a:spcAft>
              </a:pPr>
              <a:r>
                <a:rPr lang="en-US" sz="2400" dirty="0">
                  <a:solidFill>
                    <a:srgbClr val="0070C0"/>
                  </a:solidFill>
                  <a:latin typeface="Calibri" pitchFamily="34" charset="0"/>
                  <a:cs typeface="Arial" charset="0"/>
                </a:rPr>
                <a:t>COX-1</a:t>
              </a:r>
            </a:p>
            <a:p>
              <a:pPr algn="ctr" eaLnBrk="0" fontAlgn="base" hangingPunct="0">
                <a:spcBef>
                  <a:spcPct val="0"/>
                </a:spcBef>
                <a:spcAft>
                  <a:spcPct val="0"/>
                </a:spcAft>
              </a:pPr>
              <a:r>
                <a:rPr lang="en-US" sz="2400" dirty="0">
                  <a:solidFill>
                    <a:srgbClr val="0070C0"/>
                  </a:solidFill>
                  <a:latin typeface="Calibri" pitchFamily="34" charset="0"/>
                  <a:cs typeface="Arial" charset="0"/>
                </a:rPr>
                <a:t>(constitutive)</a:t>
              </a:r>
            </a:p>
          </p:txBody>
        </p:sp>
        <p:sp>
          <p:nvSpPr>
            <p:cNvPr id="97310" name="Rectangle 19"/>
            <p:cNvSpPr>
              <a:spLocks noChangeArrowheads="1"/>
            </p:cNvSpPr>
            <p:nvPr/>
          </p:nvSpPr>
          <p:spPr bwMode="auto">
            <a:xfrm>
              <a:off x="797" y="3246"/>
              <a:ext cx="807" cy="989"/>
            </a:xfrm>
            <a:prstGeom prst="rect">
              <a:avLst/>
            </a:prstGeom>
            <a:noFill/>
            <a:ln w="9525">
              <a:noFill/>
              <a:miter lim="800000"/>
              <a:headEnd/>
              <a:tailEnd/>
            </a:ln>
          </p:spPr>
          <p:txBody>
            <a:bodyPr wrap="none" lIns="92075" tIns="46038" rIns="92075" bIns="46038">
              <a:spAutoFit/>
            </a:bodyPr>
            <a:lstStyle/>
            <a:p>
              <a:pPr algn="ctr" eaLnBrk="0" fontAlgn="base" hangingPunct="0">
                <a:spcBef>
                  <a:spcPct val="0"/>
                </a:spcBef>
                <a:spcAft>
                  <a:spcPct val="0"/>
                </a:spcAft>
              </a:pPr>
              <a:r>
                <a:rPr lang="en-US" sz="2400">
                  <a:solidFill>
                    <a:srgbClr val="0070C0"/>
                  </a:solidFill>
                  <a:latin typeface="Calibri" pitchFamily="34" charset="0"/>
                  <a:cs typeface="Arial" charset="0"/>
                </a:rPr>
                <a:t>Stomach</a:t>
              </a:r>
            </a:p>
            <a:p>
              <a:pPr algn="ctr" eaLnBrk="0" fontAlgn="base" hangingPunct="0">
                <a:spcBef>
                  <a:spcPct val="0"/>
                </a:spcBef>
                <a:spcAft>
                  <a:spcPct val="0"/>
                </a:spcAft>
              </a:pPr>
              <a:r>
                <a:rPr lang="en-US" sz="2400">
                  <a:solidFill>
                    <a:srgbClr val="0070C0"/>
                  </a:solidFill>
                  <a:latin typeface="Calibri" pitchFamily="34" charset="0"/>
                  <a:cs typeface="Arial" charset="0"/>
                </a:rPr>
                <a:t>Intestine</a:t>
              </a:r>
            </a:p>
            <a:p>
              <a:pPr algn="ctr" eaLnBrk="0" fontAlgn="base" hangingPunct="0">
                <a:spcBef>
                  <a:spcPct val="0"/>
                </a:spcBef>
                <a:spcAft>
                  <a:spcPct val="0"/>
                </a:spcAft>
              </a:pPr>
              <a:r>
                <a:rPr lang="en-US" sz="2400">
                  <a:solidFill>
                    <a:srgbClr val="0070C0"/>
                  </a:solidFill>
                  <a:latin typeface="Calibri" pitchFamily="34" charset="0"/>
                  <a:cs typeface="Arial" charset="0"/>
                </a:rPr>
                <a:t>Kidney</a:t>
              </a:r>
            </a:p>
            <a:p>
              <a:pPr algn="ctr" eaLnBrk="0" fontAlgn="base" hangingPunct="0">
                <a:spcBef>
                  <a:spcPct val="0"/>
                </a:spcBef>
                <a:spcAft>
                  <a:spcPct val="0"/>
                </a:spcAft>
              </a:pPr>
              <a:r>
                <a:rPr lang="en-US" sz="2400">
                  <a:solidFill>
                    <a:srgbClr val="0070C0"/>
                  </a:solidFill>
                  <a:latin typeface="Calibri" pitchFamily="34" charset="0"/>
                  <a:cs typeface="Arial" charset="0"/>
                </a:rPr>
                <a:t>Platelet</a:t>
              </a:r>
            </a:p>
          </p:txBody>
        </p:sp>
        <p:sp>
          <p:nvSpPr>
            <p:cNvPr id="97311" name="Line 20"/>
            <p:cNvSpPr>
              <a:spLocks noChangeShapeType="1"/>
            </p:cNvSpPr>
            <p:nvPr/>
          </p:nvSpPr>
          <p:spPr bwMode="auto">
            <a:xfrm>
              <a:off x="1200" y="2208"/>
              <a:ext cx="0" cy="384"/>
            </a:xfrm>
            <a:prstGeom prst="line">
              <a:avLst/>
            </a:prstGeom>
            <a:noFill/>
            <a:ln w="28575">
              <a:solidFill>
                <a:srgbClr val="0070C0"/>
              </a:solidFill>
              <a:round/>
              <a:headEnd type="none" w="sm" len="sm"/>
              <a:tailEnd type="stealth" w="med" len="lg"/>
            </a:ln>
          </p:spPr>
          <p:txBody>
            <a:bodyPr wrap="none" anchor="ctr"/>
            <a:lstStyle/>
            <a:p>
              <a:pPr defTabSz="457200" fontAlgn="base">
                <a:spcBef>
                  <a:spcPct val="0"/>
                </a:spcBef>
                <a:spcAft>
                  <a:spcPct val="0"/>
                </a:spcAft>
              </a:pPr>
              <a:endParaRPr lang="fr-CA">
                <a:solidFill>
                  <a:prstClr val="black"/>
                </a:solidFill>
                <a:latin typeface="Arial" charset="0"/>
                <a:cs typeface="Arial" charset="0"/>
              </a:endParaRPr>
            </a:p>
          </p:txBody>
        </p:sp>
        <p:sp>
          <p:nvSpPr>
            <p:cNvPr id="97312" name="Line 21"/>
            <p:cNvSpPr>
              <a:spLocks noChangeShapeType="1"/>
            </p:cNvSpPr>
            <p:nvPr/>
          </p:nvSpPr>
          <p:spPr bwMode="auto">
            <a:xfrm flipH="1">
              <a:off x="1481" y="1116"/>
              <a:ext cx="433" cy="485"/>
            </a:xfrm>
            <a:prstGeom prst="line">
              <a:avLst/>
            </a:prstGeom>
            <a:noFill/>
            <a:ln w="28575">
              <a:solidFill>
                <a:srgbClr val="0070C0"/>
              </a:solidFill>
              <a:round/>
              <a:headEnd type="none" w="sm" len="sm"/>
              <a:tailEnd type="stealth" w="med" len="lg"/>
            </a:ln>
          </p:spPr>
          <p:txBody>
            <a:bodyPr wrap="none" anchor="ctr"/>
            <a:lstStyle/>
            <a:p>
              <a:pPr defTabSz="457200" fontAlgn="base">
                <a:spcBef>
                  <a:spcPct val="0"/>
                </a:spcBef>
                <a:spcAft>
                  <a:spcPct val="0"/>
                </a:spcAft>
              </a:pPr>
              <a:endParaRPr lang="fr-CA">
                <a:solidFill>
                  <a:prstClr val="black"/>
                </a:solidFill>
                <a:latin typeface="Arial" charset="0"/>
                <a:cs typeface="Arial" charset="0"/>
              </a:endParaRPr>
            </a:p>
          </p:txBody>
        </p:sp>
        <p:sp>
          <p:nvSpPr>
            <p:cNvPr id="97313" name="Line 22"/>
            <p:cNvSpPr>
              <a:spLocks noChangeShapeType="1"/>
            </p:cNvSpPr>
            <p:nvPr/>
          </p:nvSpPr>
          <p:spPr bwMode="auto">
            <a:xfrm>
              <a:off x="1200" y="2832"/>
              <a:ext cx="0" cy="480"/>
            </a:xfrm>
            <a:prstGeom prst="line">
              <a:avLst/>
            </a:prstGeom>
            <a:noFill/>
            <a:ln w="28575">
              <a:solidFill>
                <a:srgbClr val="0070C0"/>
              </a:solidFill>
              <a:round/>
              <a:headEnd type="none" w="sm" len="sm"/>
              <a:tailEnd type="stealth" w="med" len="lg"/>
            </a:ln>
          </p:spPr>
          <p:txBody>
            <a:bodyPr wrap="none" anchor="ctr"/>
            <a:lstStyle/>
            <a:p>
              <a:pPr defTabSz="457200" fontAlgn="base">
                <a:spcBef>
                  <a:spcPct val="0"/>
                </a:spcBef>
                <a:spcAft>
                  <a:spcPct val="0"/>
                </a:spcAft>
              </a:pPr>
              <a:endParaRPr lang="fr-CA">
                <a:solidFill>
                  <a:prstClr val="black"/>
                </a:solidFill>
                <a:latin typeface="Arial" charset="0"/>
                <a:cs typeface="Arial" charset="0"/>
              </a:endParaRPr>
            </a:p>
          </p:txBody>
        </p:sp>
        <p:sp>
          <p:nvSpPr>
            <p:cNvPr id="97314" name="Text Box 23"/>
            <p:cNvSpPr txBox="1">
              <a:spLocks noChangeArrowheads="1"/>
            </p:cNvSpPr>
            <p:nvPr/>
          </p:nvSpPr>
          <p:spPr bwMode="auto">
            <a:xfrm>
              <a:off x="432" y="2544"/>
              <a:ext cx="1584" cy="288"/>
            </a:xfrm>
            <a:prstGeom prst="rect">
              <a:avLst/>
            </a:prstGeom>
            <a:noFill/>
            <a:ln w="9525">
              <a:noFill/>
              <a:miter lim="800000"/>
              <a:headEnd/>
              <a:tailEnd/>
            </a:ln>
          </p:spPr>
          <p:txBody>
            <a:bodyPr>
              <a:spAutoFit/>
            </a:bodyPr>
            <a:lstStyle/>
            <a:p>
              <a:pPr fontAlgn="base">
                <a:spcBef>
                  <a:spcPct val="50000"/>
                </a:spcBef>
                <a:spcAft>
                  <a:spcPct val="0"/>
                </a:spcAft>
              </a:pPr>
              <a:r>
                <a:rPr lang="en-US" sz="2400" dirty="0">
                  <a:solidFill>
                    <a:srgbClr val="0070C0"/>
                  </a:solidFill>
                  <a:latin typeface="Calibri" pitchFamily="34" charset="0"/>
                  <a:cs typeface="Arial" charset="0"/>
                </a:rPr>
                <a:t>Homeostatic PG</a:t>
              </a:r>
            </a:p>
          </p:txBody>
        </p:sp>
      </p:grpSp>
      <p:grpSp>
        <p:nvGrpSpPr>
          <p:cNvPr id="5" name="Group 54"/>
          <p:cNvGrpSpPr>
            <a:grpSpLocks/>
          </p:cNvGrpSpPr>
          <p:nvPr/>
        </p:nvGrpSpPr>
        <p:grpSpPr bwMode="auto">
          <a:xfrm>
            <a:off x="3525066" y="1624836"/>
            <a:ext cx="4126388" cy="4415795"/>
            <a:chOff x="2640" y="1056"/>
            <a:chExt cx="2784" cy="3123"/>
          </a:xfrm>
        </p:grpSpPr>
        <p:grpSp>
          <p:nvGrpSpPr>
            <p:cNvPr id="6" name="Group 12"/>
            <p:cNvGrpSpPr>
              <a:grpSpLocks/>
            </p:cNvGrpSpPr>
            <p:nvPr/>
          </p:nvGrpSpPr>
          <p:grpSpPr bwMode="auto">
            <a:xfrm>
              <a:off x="3364" y="1056"/>
              <a:ext cx="2060" cy="644"/>
              <a:chOff x="3364" y="1056"/>
              <a:chExt cx="2060" cy="644"/>
            </a:xfrm>
          </p:grpSpPr>
          <p:sp>
            <p:nvSpPr>
              <p:cNvPr id="97305" name="Line 13"/>
              <p:cNvSpPr>
                <a:spLocks noChangeShapeType="1"/>
              </p:cNvSpPr>
              <p:nvPr/>
            </p:nvSpPr>
            <p:spPr bwMode="auto">
              <a:xfrm rot="5850909">
                <a:off x="3394" y="1224"/>
                <a:ext cx="446" cy="505"/>
              </a:xfrm>
              <a:prstGeom prst="line">
                <a:avLst/>
              </a:prstGeom>
              <a:noFill/>
              <a:ln w="28575">
                <a:solidFill>
                  <a:srgbClr val="C00000"/>
                </a:solidFill>
                <a:round/>
                <a:headEnd type="none" w="sm" len="sm"/>
                <a:tailEnd type="stealth" w="med" len="lg"/>
              </a:ln>
            </p:spPr>
            <p:txBody>
              <a:bodyPr wrap="none" anchor="ctr"/>
              <a:lstStyle/>
              <a:p>
                <a:pPr defTabSz="457200" fontAlgn="base">
                  <a:spcBef>
                    <a:spcPct val="0"/>
                  </a:spcBef>
                  <a:spcAft>
                    <a:spcPct val="0"/>
                  </a:spcAft>
                </a:pPr>
                <a:endParaRPr lang="fr-CA">
                  <a:solidFill>
                    <a:prstClr val="black"/>
                  </a:solidFill>
                  <a:latin typeface="Arial" charset="0"/>
                  <a:cs typeface="Arial" charset="0"/>
                </a:endParaRPr>
              </a:p>
            </p:txBody>
          </p:sp>
          <p:sp>
            <p:nvSpPr>
              <p:cNvPr id="97306" name="Text Box 14"/>
              <p:cNvSpPr txBox="1">
                <a:spLocks noChangeArrowheads="1"/>
              </p:cNvSpPr>
              <p:nvPr/>
            </p:nvSpPr>
            <p:spPr bwMode="auto">
              <a:xfrm>
                <a:off x="3984" y="1056"/>
                <a:ext cx="1440" cy="523"/>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C00000"/>
                    </a:solidFill>
                    <a:latin typeface="Calibri" pitchFamily="34" charset="0"/>
                    <a:cs typeface="Arial" charset="0"/>
                  </a:rPr>
                  <a:t>Inflammatory cytokines</a:t>
                </a:r>
              </a:p>
            </p:txBody>
          </p:sp>
          <p:sp>
            <p:nvSpPr>
              <p:cNvPr id="97307" name="Rectangle 15"/>
              <p:cNvSpPr>
                <a:spLocks noChangeArrowheads="1"/>
              </p:cNvSpPr>
              <p:nvPr/>
            </p:nvSpPr>
            <p:spPr bwMode="auto">
              <a:xfrm>
                <a:off x="3606" y="1344"/>
                <a:ext cx="331" cy="291"/>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sz="2400">
                    <a:solidFill>
                      <a:srgbClr val="C00000"/>
                    </a:solidFill>
                    <a:latin typeface="Calibri" pitchFamily="34" charset="0"/>
                    <a:cs typeface="Arial" charset="0"/>
                  </a:rPr>
                  <a:t>(+)</a:t>
                </a:r>
              </a:p>
            </p:txBody>
          </p:sp>
        </p:grpSp>
        <p:grpSp>
          <p:nvGrpSpPr>
            <p:cNvPr id="7" name="Group 24"/>
            <p:cNvGrpSpPr>
              <a:grpSpLocks/>
            </p:cNvGrpSpPr>
            <p:nvPr/>
          </p:nvGrpSpPr>
          <p:grpSpPr bwMode="auto">
            <a:xfrm>
              <a:off x="2640" y="1128"/>
              <a:ext cx="1584" cy="3051"/>
              <a:chOff x="2640" y="1128"/>
              <a:chExt cx="1584" cy="3051"/>
            </a:xfrm>
          </p:grpSpPr>
          <p:sp>
            <p:nvSpPr>
              <p:cNvPr id="97299" name="Rectangle 25"/>
              <p:cNvSpPr>
                <a:spLocks noChangeArrowheads="1"/>
              </p:cNvSpPr>
              <p:nvPr/>
            </p:nvSpPr>
            <p:spPr bwMode="auto">
              <a:xfrm>
                <a:off x="2709" y="1659"/>
                <a:ext cx="1134" cy="524"/>
              </a:xfrm>
              <a:prstGeom prst="rect">
                <a:avLst/>
              </a:prstGeom>
              <a:noFill/>
              <a:ln w="9525">
                <a:noFill/>
                <a:miter lim="800000"/>
                <a:headEnd/>
                <a:tailEnd/>
              </a:ln>
            </p:spPr>
            <p:txBody>
              <a:bodyPr lIns="92075" tIns="46038" rIns="92075" bIns="46038">
                <a:spAutoFit/>
              </a:bodyPr>
              <a:lstStyle/>
              <a:p>
                <a:pPr algn="ctr" eaLnBrk="0" fontAlgn="base" hangingPunct="0">
                  <a:spcBef>
                    <a:spcPct val="0"/>
                  </a:spcBef>
                  <a:spcAft>
                    <a:spcPct val="0"/>
                  </a:spcAft>
                </a:pPr>
                <a:r>
                  <a:rPr lang="en-US" sz="2400" dirty="0">
                    <a:solidFill>
                      <a:srgbClr val="C00000"/>
                    </a:solidFill>
                    <a:latin typeface="Calibri" pitchFamily="34" charset="0"/>
                    <a:cs typeface="Arial" charset="0"/>
                  </a:rPr>
                  <a:t>COX-2</a:t>
                </a:r>
              </a:p>
              <a:p>
                <a:pPr algn="ctr" eaLnBrk="0" fontAlgn="base" hangingPunct="0">
                  <a:spcBef>
                    <a:spcPct val="0"/>
                  </a:spcBef>
                  <a:spcAft>
                    <a:spcPct val="0"/>
                  </a:spcAft>
                </a:pPr>
                <a:r>
                  <a:rPr lang="en-US" sz="2400" dirty="0">
                    <a:solidFill>
                      <a:srgbClr val="C00000"/>
                    </a:solidFill>
                    <a:latin typeface="Calibri" pitchFamily="34" charset="0"/>
                    <a:cs typeface="Arial" charset="0"/>
                  </a:rPr>
                  <a:t>(inducible)</a:t>
                </a:r>
              </a:p>
            </p:txBody>
          </p:sp>
          <p:sp>
            <p:nvSpPr>
              <p:cNvPr id="97300" name="Rectangle 26"/>
              <p:cNvSpPr>
                <a:spLocks noChangeArrowheads="1"/>
              </p:cNvSpPr>
              <p:nvPr/>
            </p:nvSpPr>
            <p:spPr bwMode="auto">
              <a:xfrm>
                <a:off x="3004" y="3888"/>
                <a:ext cx="786" cy="291"/>
              </a:xfrm>
              <a:prstGeom prst="rect">
                <a:avLst/>
              </a:prstGeom>
              <a:noFill/>
              <a:ln w="9525">
                <a:noFill/>
                <a:miter lim="800000"/>
                <a:headEnd/>
                <a:tailEnd/>
              </a:ln>
            </p:spPr>
            <p:txBody>
              <a:bodyPr wrap="none" lIns="92075" tIns="46038" rIns="92075" bIns="46038">
                <a:spAutoFit/>
              </a:bodyPr>
              <a:lstStyle/>
              <a:p>
                <a:pPr algn="ctr" eaLnBrk="0" fontAlgn="base" hangingPunct="0">
                  <a:spcBef>
                    <a:spcPct val="0"/>
                  </a:spcBef>
                  <a:spcAft>
                    <a:spcPct val="0"/>
                  </a:spcAft>
                </a:pPr>
                <a:r>
                  <a:rPr lang="en-US" sz="2400">
                    <a:solidFill>
                      <a:srgbClr val="C00000"/>
                    </a:solidFill>
                    <a:latin typeface="Calibri" pitchFamily="34" charset="0"/>
                    <a:cs typeface="Arial" charset="0"/>
                  </a:rPr>
                  <a:t>Arthritis</a:t>
                </a:r>
              </a:p>
            </p:txBody>
          </p:sp>
          <p:sp>
            <p:nvSpPr>
              <p:cNvPr id="97301" name="Line 27"/>
              <p:cNvSpPr>
                <a:spLocks noChangeShapeType="1"/>
              </p:cNvSpPr>
              <p:nvPr/>
            </p:nvSpPr>
            <p:spPr bwMode="auto">
              <a:xfrm>
                <a:off x="2693" y="1128"/>
                <a:ext cx="446" cy="505"/>
              </a:xfrm>
              <a:prstGeom prst="line">
                <a:avLst/>
              </a:prstGeom>
              <a:noFill/>
              <a:ln w="28575">
                <a:solidFill>
                  <a:srgbClr val="C00000"/>
                </a:solidFill>
                <a:round/>
                <a:headEnd type="none" w="sm" len="sm"/>
                <a:tailEnd type="stealth" w="med" len="lg"/>
              </a:ln>
            </p:spPr>
            <p:txBody>
              <a:bodyPr wrap="none" anchor="ctr"/>
              <a:lstStyle/>
              <a:p>
                <a:pPr defTabSz="457200" fontAlgn="base">
                  <a:spcBef>
                    <a:spcPct val="0"/>
                  </a:spcBef>
                  <a:spcAft>
                    <a:spcPct val="0"/>
                  </a:spcAft>
                </a:pPr>
                <a:endParaRPr lang="fr-CA">
                  <a:solidFill>
                    <a:prstClr val="black"/>
                  </a:solidFill>
                  <a:latin typeface="Arial" charset="0"/>
                  <a:cs typeface="Arial" charset="0"/>
                </a:endParaRPr>
              </a:p>
            </p:txBody>
          </p:sp>
          <p:sp>
            <p:nvSpPr>
              <p:cNvPr id="97302" name="Line 28"/>
              <p:cNvSpPr>
                <a:spLocks noChangeShapeType="1"/>
              </p:cNvSpPr>
              <p:nvPr/>
            </p:nvSpPr>
            <p:spPr bwMode="auto">
              <a:xfrm>
                <a:off x="3312" y="2208"/>
                <a:ext cx="0" cy="912"/>
              </a:xfrm>
              <a:prstGeom prst="line">
                <a:avLst/>
              </a:prstGeom>
              <a:noFill/>
              <a:ln w="28575">
                <a:solidFill>
                  <a:srgbClr val="C00000"/>
                </a:solidFill>
                <a:round/>
                <a:headEnd type="none" w="sm" len="sm"/>
                <a:tailEnd type="stealth" w="med" len="lg"/>
              </a:ln>
            </p:spPr>
            <p:txBody>
              <a:bodyPr wrap="none" anchor="ctr"/>
              <a:lstStyle/>
              <a:p>
                <a:pPr defTabSz="457200" fontAlgn="base">
                  <a:spcBef>
                    <a:spcPct val="0"/>
                  </a:spcBef>
                  <a:spcAft>
                    <a:spcPct val="0"/>
                  </a:spcAft>
                </a:pPr>
                <a:endParaRPr lang="fr-CA">
                  <a:solidFill>
                    <a:prstClr val="black"/>
                  </a:solidFill>
                  <a:latin typeface="Arial" charset="0"/>
                  <a:cs typeface="Arial" charset="0"/>
                </a:endParaRPr>
              </a:p>
            </p:txBody>
          </p:sp>
          <p:sp>
            <p:nvSpPr>
              <p:cNvPr id="97303" name="Text Box 29"/>
              <p:cNvSpPr txBox="1">
                <a:spLocks noChangeArrowheads="1"/>
              </p:cNvSpPr>
              <p:nvPr/>
            </p:nvSpPr>
            <p:spPr bwMode="auto">
              <a:xfrm>
                <a:off x="2640" y="3120"/>
                <a:ext cx="1584" cy="288"/>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C00000"/>
                    </a:solidFill>
                    <a:latin typeface="Calibri" pitchFamily="34" charset="0"/>
                    <a:cs typeface="Arial" charset="0"/>
                  </a:rPr>
                  <a:t>Inflammatory PG</a:t>
                </a:r>
              </a:p>
            </p:txBody>
          </p:sp>
          <p:sp>
            <p:nvSpPr>
              <p:cNvPr id="97304" name="Line 30"/>
              <p:cNvSpPr>
                <a:spLocks noChangeShapeType="1"/>
              </p:cNvSpPr>
              <p:nvPr/>
            </p:nvSpPr>
            <p:spPr bwMode="auto">
              <a:xfrm>
                <a:off x="3360" y="3408"/>
                <a:ext cx="0" cy="480"/>
              </a:xfrm>
              <a:prstGeom prst="line">
                <a:avLst/>
              </a:prstGeom>
              <a:noFill/>
              <a:ln w="28575">
                <a:solidFill>
                  <a:srgbClr val="C00000"/>
                </a:solidFill>
                <a:round/>
                <a:headEnd type="none" w="sm" len="sm"/>
                <a:tailEnd type="stealth" w="med" len="lg"/>
              </a:ln>
            </p:spPr>
            <p:txBody>
              <a:bodyPr wrap="none" anchor="ctr"/>
              <a:lstStyle/>
              <a:p>
                <a:pPr defTabSz="457200" fontAlgn="base">
                  <a:spcBef>
                    <a:spcPct val="0"/>
                  </a:spcBef>
                  <a:spcAft>
                    <a:spcPct val="0"/>
                  </a:spcAft>
                </a:pPr>
                <a:endParaRPr lang="fr-CA">
                  <a:solidFill>
                    <a:prstClr val="black"/>
                  </a:solidFill>
                  <a:latin typeface="Arial" charset="0"/>
                  <a:cs typeface="Arial" charset="0"/>
                </a:endParaRPr>
              </a:p>
            </p:txBody>
          </p:sp>
        </p:grpSp>
      </p:grpSp>
      <p:grpSp>
        <p:nvGrpSpPr>
          <p:cNvPr id="8" name="Group 1"/>
          <p:cNvGrpSpPr>
            <a:grpSpLocks/>
          </p:cNvGrpSpPr>
          <p:nvPr/>
        </p:nvGrpSpPr>
        <p:grpSpPr bwMode="auto">
          <a:xfrm>
            <a:off x="4436607" y="777875"/>
            <a:ext cx="3456443" cy="5303761"/>
            <a:chOff x="5167312" y="725795"/>
            <a:chExt cx="3702052" cy="5954405"/>
          </a:xfrm>
        </p:grpSpPr>
        <p:sp>
          <p:nvSpPr>
            <p:cNvPr id="97289" name="Text Box 47"/>
            <p:cNvSpPr txBox="1">
              <a:spLocks noChangeArrowheads="1"/>
            </p:cNvSpPr>
            <p:nvPr/>
          </p:nvSpPr>
          <p:spPr bwMode="auto">
            <a:xfrm>
              <a:off x="6588224" y="725795"/>
              <a:ext cx="2234506" cy="830997"/>
            </a:xfrm>
            <a:prstGeom prst="rect">
              <a:avLst/>
            </a:prstGeom>
            <a:noFill/>
            <a:ln w="9525">
              <a:noFill/>
              <a:miter lim="800000"/>
              <a:headEnd/>
              <a:tailEnd/>
            </a:ln>
          </p:spPr>
          <p:txBody>
            <a:bodyPr>
              <a:spAutoFit/>
            </a:bodyPr>
            <a:lstStyle/>
            <a:p>
              <a:pPr fontAlgn="base">
                <a:spcBef>
                  <a:spcPct val="50000"/>
                </a:spcBef>
                <a:spcAft>
                  <a:spcPct val="0"/>
                </a:spcAft>
              </a:pPr>
              <a:r>
                <a:rPr lang="en-US" sz="2400" dirty="0">
                  <a:solidFill>
                    <a:srgbClr val="00B050"/>
                  </a:solidFill>
                  <a:latin typeface="Calibri" pitchFamily="34" charset="0"/>
                  <a:cs typeface="Arial" charset="0"/>
                </a:rPr>
                <a:t>Laminar Shear Stress</a:t>
              </a:r>
            </a:p>
          </p:txBody>
        </p:sp>
        <p:sp>
          <p:nvSpPr>
            <p:cNvPr id="97290" name="Line 48"/>
            <p:cNvSpPr>
              <a:spLocks noChangeShapeType="1"/>
            </p:cNvSpPr>
            <p:nvPr/>
          </p:nvSpPr>
          <p:spPr bwMode="auto">
            <a:xfrm flipH="1">
              <a:off x="5167312" y="1052736"/>
              <a:ext cx="1418653" cy="1525215"/>
            </a:xfrm>
            <a:prstGeom prst="line">
              <a:avLst/>
            </a:prstGeom>
            <a:noFill/>
            <a:ln w="28575">
              <a:solidFill>
                <a:srgbClr val="00B050"/>
              </a:solidFill>
              <a:round/>
              <a:headEnd/>
              <a:tailEnd type="triangle" w="med" len="med"/>
            </a:ln>
          </p:spPr>
          <p:txBody>
            <a:bodyPr/>
            <a:lstStyle/>
            <a:p>
              <a:pPr defTabSz="457200" fontAlgn="base">
                <a:spcBef>
                  <a:spcPct val="0"/>
                </a:spcBef>
                <a:spcAft>
                  <a:spcPct val="0"/>
                </a:spcAft>
              </a:pPr>
              <a:endParaRPr lang="fr-CA">
                <a:solidFill>
                  <a:prstClr val="black"/>
                </a:solidFill>
                <a:latin typeface="Arial" charset="0"/>
                <a:cs typeface="Arial" charset="0"/>
              </a:endParaRPr>
            </a:p>
          </p:txBody>
        </p:sp>
        <p:sp>
          <p:nvSpPr>
            <p:cNvPr id="97291" name="Text Box 49"/>
            <p:cNvSpPr txBox="1">
              <a:spLocks noChangeArrowheads="1"/>
            </p:cNvSpPr>
            <p:nvPr/>
          </p:nvSpPr>
          <p:spPr bwMode="auto">
            <a:xfrm>
              <a:off x="5430838" y="958701"/>
              <a:ext cx="782638" cy="457200"/>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00B050"/>
                  </a:solidFill>
                  <a:latin typeface="Calibri" pitchFamily="34" charset="0"/>
                  <a:cs typeface="Arial" charset="0"/>
                </a:rPr>
                <a:t>(+)</a:t>
              </a:r>
            </a:p>
          </p:txBody>
        </p:sp>
        <p:grpSp>
          <p:nvGrpSpPr>
            <p:cNvPr id="9" name="Group 51"/>
            <p:cNvGrpSpPr>
              <a:grpSpLocks/>
            </p:cNvGrpSpPr>
            <p:nvPr/>
          </p:nvGrpSpPr>
          <p:grpSpPr bwMode="auto">
            <a:xfrm>
              <a:off x="5540376" y="3529013"/>
              <a:ext cx="3328988" cy="3151187"/>
              <a:chOff x="3490" y="2223"/>
              <a:chExt cx="2097" cy="1985"/>
            </a:xfrm>
          </p:grpSpPr>
          <p:sp>
            <p:nvSpPr>
              <p:cNvPr id="97293" name="Line 31"/>
              <p:cNvSpPr>
                <a:spLocks noChangeShapeType="1"/>
              </p:cNvSpPr>
              <p:nvPr/>
            </p:nvSpPr>
            <p:spPr bwMode="auto">
              <a:xfrm>
                <a:off x="3490" y="2223"/>
                <a:ext cx="1369" cy="1045"/>
              </a:xfrm>
              <a:prstGeom prst="line">
                <a:avLst/>
              </a:prstGeom>
              <a:noFill/>
              <a:ln w="28575">
                <a:solidFill>
                  <a:srgbClr val="00B050"/>
                </a:solidFill>
                <a:round/>
                <a:headEnd/>
                <a:tailEnd type="triangle" w="med" len="med"/>
              </a:ln>
            </p:spPr>
            <p:txBody>
              <a:bodyPr/>
              <a:lstStyle/>
              <a:p>
                <a:pPr defTabSz="457200" fontAlgn="base">
                  <a:spcBef>
                    <a:spcPct val="0"/>
                  </a:spcBef>
                  <a:spcAft>
                    <a:spcPct val="0"/>
                  </a:spcAft>
                </a:pPr>
                <a:endParaRPr lang="fr-CA">
                  <a:solidFill>
                    <a:prstClr val="black"/>
                  </a:solidFill>
                  <a:latin typeface="Arial" charset="0"/>
                  <a:cs typeface="Arial" charset="0"/>
                </a:endParaRPr>
              </a:p>
            </p:txBody>
          </p:sp>
          <p:sp>
            <p:nvSpPr>
              <p:cNvPr id="97294" name="Line 43"/>
              <p:cNvSpPr>
                <a:spLocks noChangeShapeType="1"/>
              </p:cNvSpPr>
              <p:nvPr/>
            </p:nvSpPr>
            <p:spPr bwMode="auto">
              <a:xfrm>
                <a:off x="4859" y="3676"/>
                <a:ext cx="0" cy="244"/>
              </a:xfrm>
              <a:prstGeom prst="line">
                <a:avLst/>
              </a:prstGeom>
              <a:noFill/>
              <a:ln w="28575">
                <a:solidFill>
                  <a:srgbClr val="00B050"/>
                </a:solidFill>
                <a:round/>
                <a:headEnd/>
                <a:tailEnd type="triangle" w="med" len="med"/>
              </a:ln>
            </p:spPr>
            <p:txBody>
              <a:bodyPr/>
              <a:lstStyle/>
              <a:p>
                <a:pPr defTabSz="457200" fontAlgn="base">
                  <a:spcBef>
                    <a:spcPct val="0"/>
                  </a:spcBef>
                  <a:spcAft>
                    <a:spcPct val="0"/>
                  </a:spcAft>
                </a:pPr>
                <a:endParaRPr lang="fr-CA">
                  <a:solidFill>
                    <a:prstClr val="black"/>
                  </a:solidFill>
                  <a:latin typeface="Arial" charset="0"/>
                  <a:cs typeface="Arial" charset="0"/>
                </a:endParaRPr>
              </a:p>
            </p:txBody>
          </p:sp>
          <p:sp>
            <p:nvSpPr>
              <p:cNvPr id="97295" name="Text Box 44"/>
              <p:cNvSpPr txBox="1">
                <a:spLocks noChangeArrowheads="1"/>
              </p:cNvSpPr>
              <p:nvPr/>
            </p:nvSpPr>
            <p:spPr bwMode="auto">
              <a:xfrm>
                <a:off x="4096" y="3920"/>
                <a:ext cx="1491" cy="288"/>
              </a:xfrm>
              <a:prstGeom prst="rect">
                <a:avLst/>
              </a:prstGeom>
              <a:noFill/>
              <a:ln w="9525">
                <a:noFill/>
                <a:miter lim="800000"/>
                <a:headEnd/>
                <a:tailEnd/>
              </a:ln>
            </p:spPr>
            <p:txBody>
              <a:bodyPr>
                <a:spAutoFit/>
              </a:bodyPr>
              <a:lstStyle/>
              <a:p>
                <a:pPr algn="ctr" fontAlgn="base">
                  <a:spcBef>
                    <a:spcPct val="50000"/>
                  </a:spcBef>
                  <a:spcAft>
                    <a:spcPct val="0"/>
                  </a:spcAft>
                </a:pPr>
                <a:r>
                  <a:rPr lang="en-US" sz="2400">
                    <a:solidFill>
                      <a:srgbClr val="00B050"/>
                    </a:solidFill>
                    <a:latin typeface="Calibri" pitchFamily="34" charset="0"/>
                    <a:cs typeface="Arial" charset="0"/>
                  </a:rPr>
                  <a:t>Anti-thrombosis</a:t>
                </a:r>
              </a:p>
            </p:txBody>
          </p:sp>
          <p:sp>
            <p:nvSpPr>
              <p:cNvPr id="97296" name="Text Box 50"/>
              <p:cNvSpPr txBox="1">
                <a:spLocks noChangeArrowheads="1"/>
              </p:cNvSpPr>
              <p:nvPr/>
            </p:nvSpPr>
            <p:spPr bwMode="auto">
              <a:xfrm>
                <a:off x="4288" y="3312"/>
                <a:ext cx="1270" cy="288"/>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00B050"/>
                    </a:solidFill>
                    <a:latin typeface="Calibri" pitchFamily="34" charset="0"/>
                    <a:cs typeface="Arial" charset="0"/>
                  </a:rPr>
                  <a:t>Prostacyclin</a:t>
                </a:r>
              </a:p>
            </p:txBody>
          </p:sp>
        </p:grpSp>
      </p:grpSp>
      <p:sp>
        <p:nvSpPr>
          <p:cNvPr id="43"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extLst>
      <p:ext uri="{BB962C8B-B14F-4D97-AF65-F5344CB8AC3E}">
        <p14:creationId xmlns:p14="http://schemas.microsoft.com/office/powerpoint/2010/main" val="30331172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Oval 2"/>
          <p:cNvSpPr>
            <a:spLocks noChangeArrowheads="1"/>
          </p:cNvSpPr>
          <p:nvPr/>
        </p:nvSpPr>
        <p:spPr bwMode="auto">
          <a:xfrm>
            <a:off x="838200" y="2044700"/>
            <a:ext cx="2590800" cy="838200"/>
          </a:xfrm>
          <a:prstGeom prst="ellipse">
            <a:avLst/>
          </a:prstGeom>
          <a:solidFill>
            <a:schemeClr val="accent3"/>
          </a:solidFill>
          <a:ln w="9525">
            <a:solidFill>
              <a:schemeClr val="tx1"/>
            </a:solidFill>
            <a:round/>
            <a:headEnd/>
            <a:tailEnd/>
          </a:ln>
          <a:effectLst/>
        </p:spPr>
        <p:txBody>
          <a:bodyPr wrap="none" anchor="ctr"/>
          <a:lstStyle/>
          <a:p>
            <a:pPr defTabSz="914400">
              <a:defRPr/>
            </a:pPr>
            <a:endParaRPr lang="fr-CA" dirty="0">
              <a:solidFill>
                <a:schemeClr val="bg1"/>
              </a:solidFill>
              <a:latin typeface="Calibri" pitchFamily="34" charset="0"/>
            </a:endParaRPr>
          </a:p>
        </p:txBody>
      </p:sp>
      <p:sp>
        <p:nvSpPr>
          <p:cNvPr id="98307" name="Line 3"/>
          <p:cNvSpPr>
            <a:spLocks noChangeShapeType="1"/>
          </p:cNvSpPr>
          <p:nvPr/>
        </p:nvSpPr>
        <p:spPr bwMode="auto">
          <a:xfrm>
            <a:off x="1981200" y="2895600"/>
            <a:ext cx="0" cy="990600"/>
          </a:xfrm>
          <a:prstGeom prst="line">
            <a:avLst/>
          </a:prstGeom>
          <a:noFill/>
          <a:ln w="38100">
            <a:solidFill>
              <a:schemeClr val="tx1"/>
            </a:solidFill>
            <a:round/>
            <a:headEnd/>
            <a:tailEnd type="triangle" w="med" len="med"/>
          </a:ln>
        </p:spPr>
        <p:txBody>
          <a:bodyPr/>
          <a:lstStyle/>
          <a:p>
            <a:endParaRPr lang="fr-CA"/>
          </a:p>
        </p:txBody>
      </p:sp>
      <p:sp>
        <p:nvSpPr>
          <p:cNvPr id="98308" name="Text Box 4"/>
          <p:cNvSpPr txBox="1">
            <a:spLocks noChangeArrowheads="1"/>
          </p:cNvSpPr>
          <p:nvPr/>
        </p:nvSpPr>
        <p:spPr bwMode="auto">
          <a:xfrm>
            <a:off x="1066800" y="3743325"/>
            <a:ext cx="1905000" cy="461963"/>
          </a:xfrm>
          <a:prstGeom prst="rect">
            <a:avLst/>
          </a:prstGeom>
          <a:noFill/>
          <a:ln w="9525">
            <a:noFill/>
            <a:miter lim="800000"/>
            <a:headEnd/>
            <a:tailEnd/>
          </a:ln>
        </p:spPr>
        <p:txBody>
          <a:bodyPr>
            <a:spAutoFit/>
          </a:bodyPr>
          <a:lstStyle/>
          <a:p>
            <a:pPr defTabSz="914400">
              <a:spcBef>
                <a:spcPct val="50000"/>
              </a:spcBef>
            </a:pPr>
            <a:r>
              <a:rPr lang="en-US" sz="2400">
                <a:latin typeface="Calibri" pitchFamily="34" charset="0"/>
              </a:rPr>
              <a:t>Thromboxane</a:t>
            </a:r>
          </a:p>
        </p:txBody>
      </p:sp>
      <p:sp>
        <p:nvSpPr>
          <p:cNvPr id="98309" name="Text Box 5"/>
          <p:cNvSpPr txBox="1">
            <a:spLocks noChangeArrowheads="1"/>
          </p:cNvSpPr>
          <p:nvPr/>
        </p:nvSpPr>
        <p:spPr bwMode="auto">
          <a:xfrm>
            <a:off x="990600" y="596900"/>
            <a:ext cx="2438400" cy="461963"/>
          </a:xfrm>
          <a:prstGeom prst="rect">
            <a:avLst/>
          </a:prstGeom>
          <a:noFill/>
          <a:ln w="9525">
            <a:noFill/>
            <a:miter lim="800000"/>
            <a:headEnd/>
            <a:tailEnd/>
          </a:ln>
        </p:spPr>
        <p:txBody>
          <a:bodyPr>
            <a:spAutoFit/>
          </a:bodyPr>
          <a:lstStyle/>
          <a:p>
            <a:pPr defTabSz="914400">
              <a:spcBef>
                <a:spcPct val="50000"/>
              </a:spcBef>
            </a:pPr>
            <a:r>
              <a:rPr lang="en-US" sz="2400">
                <a:latin typeface="Calibri" pitchFamily="34" charset="0"/>
              </a:rPr>
              <a:t>Arachidonic Acid</a:t>
            </a:r>
          </a:p>
        </p:txBody>
      </p:sp>
      <p:sp>
        <p:nvSpPr>
          <p:cNvPr id="98310" name="Line 6"/>
          <p:cNvSpPr>
            <a:spLocks noChangeShapeType="1"/>
          </p:cNvSpPr>
          <p:nvPr/>
        </p:nvSpPr>
        <p:spPr bwMode="auto">
          <a:xfrm>
            <a:off x="1981200" y="1066800"/>
            <a:ext cx="0" cy="990600"/>
          </a:xfrm>
          <a:prstGeom prst="line">
            <a:avLst/>
          </a:prstGeom>
          <a:noFill/>
          <a:ln w="38100">
            <a:solidFill>
              <a:schemeClr val="tx1"/>
            </a:solidFill>
            <a:round/>
            <a:headEnd/>
            <a:tailEnd type="triangle" w="med" len="med"/>
          </a:ln>
        </p:spPr>
        <p:txBody>
          <a:bodyPr/>
          <a:lstStyle/>
          <a:p>
            <a:endParaRPr lang="fr-CA"/>
          </a:p>
        </p:txBody>
      </p:sp>
      <p:sp>
        <p:nvSpPr>
          <p:cNvPr id="98311" name="Text Box 7"/>
          <p:cNvSpPr txBox="1">
            <a:spLocks noChangeArrowheads="1"/>
          </p:cNvSpPr>
          <p:nvPr/>
        </p:nvSpPr>
        <p:spPr bwMode="auto">
          <a:xfrm>
            <a:off x="1066800" y="2247900"/>
            <a:ext cx="2209800" cy="460375"/>
          </a:xfrm>
          <a:prstGeom prst="rect">
            <a:avLst/>
          </a:prstGeom>
          <a:noFill/>
          <a:ln w="9525">
            <a:noFill/>
            <a:miter lim="800000"/>
            <a:headEnd/>
            <a:tailEnd/>
          </a:ln>
        </p:spPr>
        <p:txBody>
          <a:bodyPr>
            <a:spAutoFit/>
          </a:bodyPr>
          <a:lstStyle/>
          <a:p>
            <a:pPr defTabSz="914400">
              <a:spcBef>
                <a:spcPct val="50000"/>
              </a:spcBef>
            </a:pPr>
            <a:r>
              <a:rPr lang="en-US" sz="2400">
                <a:solidFill>
                  <a:schemeClr val="bg1"/>
                </a:solidFill>
                <a:latin typeface="Calibri" pitchFamily="34" charset="0"/>
              </a:rPr>
              <a:t>Platelet COX-1</a:t>
            </a:r>
          </a:p>
        </p:txBody>
      </p:sp>
      <p:cxnSp>
        <p:nvCxnSpPr>
          <p:cNvPr id="98312" name="AutoShape 8"/>
          <p:cNvCxnSpPr>
            <a:cxnSpLocks noChangeShapeType="1"/>
          </p:cNvCxnSpPr>
          <p:nvPr/>
        </p:nvCxnSpPr>
        <p:spPr bwMode="auto">
          <a:xfrm flipH="1" flipV="1">
            <a:off x="2133600" y="2895600"/>
            <a:ext cx="838200" cy="1044575"/>
          </a:xfrm>
          <a:prstGeom prst="curvedConnector4">
            <a:avLst>
              <a:gd name="adj1" fmla="val -27273"/>
              <a:gd name="adj2" fmla="val 59880"/>
            </a:avLst>
          </a:prstGeom>
          <a:noFill/>
          <a:ln w="38100">
            <a:solidFill>
              <a:schemeClr val="tx1"/>
            </a:solidFill>
            <a:round/>
            <a:headEnd/>
            <a:tailEnd type="triangle" w="med" len="med"/>
          </a:ln>
        </p:spPr>
      </p:cxnSp>
      <p:grpSp>
        <p:nvGrpSpPr>
          <p:cNvPr id="2" name="Group 9"/>
          <p:cNvGrpSpPr>
            <a:grpSpLocks/>
          </p:cNvGrpSpPr>
          <p:nvPr/>
        </p:nvGrpSpPr>
        <p:grpSpPr bwMode="auto">
          <a:xfrm>
            <a:off x="1476375" y="476250"/>
            <a:ext cx="6937375" cy="3455988"/>
            <a:chOff x="958" y="300"/>
            <a:chExt cx="4370" cy="2177"/>
          </a:xfrm>
        </p:grpSpPr>
        <p:grpSp>
          <p:nvGrpSpPr>
            <p:cNvPr id="98348" name="Group 10"/>
            <p:cNvGrpSpPr>
              <a:grpSpLocks/>
            </p:cNvGrpSpPr>
            <p:nvPr/>
          </p:nvGrpSpPr>
          <p:grpSpPr bwMode="auto">
            <a:xfrm>
              <a:off x="1536" y="300"/>
              <a:ext cx="3792" cy="1454"/>
              <a:chOff x="1536" y="288"/>
              <a:chExt cx="3792" cy="1454"/>
            </a:xfrm>
          </p:grpSpPr>
          <p:sp>
            <p:nvSpPr>
              <p:cNvPr id="98351" name="Text Box 11"/>
              <p:cNvSpPr txBox="1">
                <a:spLocks noChangeArrowheads="1"/>
              </p:cNvSpPr>
              <p:nvPr/>
            </p:nvSpPr>
            <p:spPr bwMode="auto">
              <a:xfrm>
                <a:off x="2736" y="672"/>
                <a:ext cx="720" cy="288"/>
              </a:xfrm>
              <a:prstGeom prst="rect">
                <a:avLst/>
              </a:prstGeom>
              <a:noFill/>
              <a:ln w="38100">
                <a:noFill/>
                <a:miter lim="800000"/>
                <a:headEnd/>
                <a:tailEnd/>
              </a:ln>
            </p:spPr>
            <p:txBody>
              <a:bodyPr>
                <a:spAutoFit/>
              </a:bodyPr>
              <a:lstStyle/>
              <a:p>
                <a:pPr defTabSz="914400">
                  <a:spcBef>
                    <a:spcPct val="50000"/>
                  </a:spcBef>
                </a:pPr>
                <a:r>
                  <a:rPr lang="en-US" sz="2400">
                    <a:solidFill>
                      <a:srgbClr val="0070C0"/>
                    </a:solidFill>
                    <a:latin typeface="Calibri" pitchFamily="34" charset="0"/>
                  </a:rPr>
                  <a:t>ASA</a:t>
                </a:r>
              </a:p>
            </p:txBody>
          </p:sp>
          <p:sp>
            <p:nvSpPr>
              <p:cNvPr id="98352" name="Line 12"/>
              <p:cNvSpPr>
                <a:spLocks noChangeShapeType="1"/>
              </p:cNvSpPr>
              <p:nvPr/>
            </p:nvSpPr>
            <p:spPr bwMode="auto">
              <a:xfrm flipH="1">
                <a:off x="1536" y="912"/>
                <a:ext cx="1296" cy="624"/>
              </a:xfrm>
              <a:prstGeom prst="line">
                <a:avLst/>
              </a:prstGeom>
              <a:noFill/>
              <a:ln w="38100">
                <a:solidFill>
                  <a:schemeClr val="tx1"/>
                </a:solidFill>
                <a:round/>
                <a:headEnd/>
                <a:tailEnd type="triangle" w="med" len="med"/>
              </a:ln>
            </p:spPr>
            <p:txBody>
              <a:bodyPr/>
              <a:lstStyle/>
              <a:p>
                <a:endParaRPr lang="fr-CA"/>
              </a:p>
            </p:txBody>
          </p:sp>
          <p:sp>
            <p:nvSpPr>
              <p:cNvPr id="98353" name="Text Box 13"/>
              <p:cNvSpPr txBox="1">
                <a:spLocks noChangeArrowheads="1"/>
              </p:cNvSpPr>
              <p:nvPr/>
            </p:nvSpPr>
            <p:spPr bwMode="auto">
              <a:xfrm>
                <a:off x="3340" y="288"/>
                <a:ext cx="1988" cy="1454"/>
              </a:xfrm>
              <a:prstGeom prst="rect">
                <a:avLst/>
              </a:prstGeom>
              <a:noFill/>
              <a:ln w="38100">
                <a:noFill/>
                <a:miter lim="800000"/>
                <a:headEnd/>
                <a:tailEnd/>
              </a:ln>
            </p:spPr>
            <p:txBody>
              <a:bodyPr>
                <a:spAutoFit/>
              </a:bodyPr>
              <a:lstStyle/>
              <a:p>
                <a:pPr defTabSz="914400">
                  <a:spcBef>
                    <a:spcPct val="50000"/>
                  </a:spcBef>
                </a:pPr>
                <a:r>
                  <a:rPr lang="en-US" sz="2400">
                    <a:latin typeface="Calibri" pitchFamily="34" charset="0"/>
                  </a:rPr>
                  <a:t>Although it has a short serum half life, ASA forms </a:t>
                </a:r>
                <a:r>
                  <a:rPr lang="en-US" sz="2400">
                    <a:solidFill>
                      <a:srgbClr val="0070C0"/>
                    </a:solidFill>
                    <a:latin typeface="Calibri" pitchFamily="34" charset="0"/>
                  </a:rPr>
                  <a:t>permanent </a:t>
                </a:r>
                <a:r>
                  <a:rPr lang="en-US" sz="2400">
                    <a:latin typeface="Calibri" pitchFamily="34" charset="0"/>
                  </a:rPr>
                  <a:t>covalent bond to platelet COX-1 halting thromboxane synthesis.</a:t>
                </a:r>
              </a:p>
            </p:txBody>
          </p:sp>
        </p:grpSp>
        <p:sp>
          <p:nvSpPr>
            <p:cNvPr id="98349" name="Text Box 14"/>
            <p:cNvSpPr txBox="1">
              <a:spLocks noChangeArrowheads="1"/>
            </p:cNvSpPr>
            <p:nvPr/>
          </p:nvSpPr>
          <p:spPr bwMode="auto">
            <a:xfrm>
              <a:off x="958" y="2016"/>
              <a:ext cx="672" cy="365"/>
            </a:xfrm>
            <a:prstGeom prst="rect">
              <a:avLst/>
            </a:prstGeom>
            <a:noFill/>
            <a:ln w="38100">
              <a:noFill/>
              <a:miter lim="800000"/>
              <a:headEnd/>
              <a:tailEnd/>
            </a:ln>
          </p:spPr>
          <p:txBody>
            <a:bodyPr>
              <a:spAutoFit/>
            </a:bodyPr>
            <a:lstStyle/>
            <a:p>
              <a:pPr defTabSz="914400">
                <a:spcBef>
                  <a:spcPct val="50000"/>
                </a:spcBef>
              </a:pPr>
              <a:r>
                <a:rPr lang="en-US" sz="3200">
                  <a:solidFill>
                    <a:schemeClr val="bg1"/>
                  </a:solidFill>
                  <a:latin typeface="Calibri" pitchFamily="34" charset="0"/>
                </a:rPr>
                <a:t>   </a:t>
              </a:r>
              <a:r>
                <a:rPr lang="en-US" sz="3200">
                  <a:solidFill>
                    <a:srgbClr val="0070C0"/>
                  </a:solidFill>
                  <a:latin typeface="Calibri" pitchFamily="34" charset="0"/>
                </a:rPr>
                <a:t>X</a:t>
              </a:r>
            </a:p>
          </p:txBody>
        </p:sp>
        <p:sp>
          <p:nvSpPr>
            <p:cNvPr id="98350" name="Text Box 15"/>
            <p:cNvSpPr txBox="1">
              <a:spLocks noChangeArrowheads="1"/>
            </p:cNvSpPr>
            <p:nvPr/>
          </p:nvSpPr>
          <p:spPr bwMode="auto">
            <a:xfrm>
              <a:off x="1737" y="2112"/>
              <a:ext cx="672" cy="365"/>
            </a:xfrm>
            <a:prstGeom prst="rect">
              <a:avLst/>
            </a:prstGeom>
            <a:noFill/>
            <a:ln w="38100">
              <a:noFill/>
              <a:miter lim="800000"/>
              <a:headEnd/>
              <a:tailEnd/>
            </a:ln>
          </p:spPr>
          <p:txBody>
            <a:bodyPr>
              <a:spAutoFit/>
            </a:bodyPr>
            <a:lstStyle/>
            <a:p>
              <a:pPr defTabSz="914400">
                <a:spcBef>
                  <a:spcPct val="50000"/>
                </a:spcBef>
              </a:pPr>
              <a:r>
                <a:rPr lang="en-US" sz="3200">
                  <a:solidFill>
                    <a:schemeClr val="bg1"/>
                  </a:solidFill>
                  <a:latin typeface="Calibri" pitchFamily="34" charset="0"/>
                </a:rPr>
                <a:t>   </a:t>
              </a:r>
              <a:r>
                <a:rPr lang="en-US" sz="3200">
                  <a:solidFill>
                    <a:srgbClr val="0070C0"/>
                  </a:solidFill>
                  <a:latin typeface="Calibri" pitchFamily="34" charset="0"/>
                </a:rPr>
                <a:t>X</a:t>
              </a:r>
            </a:p>
          </p:txBody>
        </p:sp>
      </p:grpSp>
      <p:grpSp>
        <p:nvGrpSpPr>
          <p:cNvPr id="4" name="Group 16"/>
          <p:cNvGrpSpPr>
            <a:grpSpLocks/>
          </p:cNvGrpSpPr>
          <p:nvPr/>
        </p:nvGrpSpPr>
        <p:grpSpPr bwMode="auto">
          <a:xfrm>
            <a:off x="1763713" y="1495425"/>
            <a:ext cx="6650037" cy="4052888"/>
            <a:chOff x="1111" y="923"/>
            <a:chExt cx="4189" cy="2553"/>
          </a:xfrm>
        </p:grpSpPr>
        <p:sp>
          <p:nvSpPr>
            <p:cNvPr id="98315" name="Text Box 17"/>
            <p:cNvSpPr txBox="1">
              <a:spLocks noChangeArrowheads="1"/>
            </p:cNvSpPr>
            <p:nvPr/>
          </p:nvSpPr>
          <p:spPr bwMode="auto">
            <a:xfrm>
              <a:off x="2256" y="2536"/>
              <a:ext cx="1680" cy="288"/>
            </a:xfrm>
            <a:prstGeom prst="rect">
              <a:avLst/>
            </a:prstGeom>
            <a:noFill/>
            <a:ln w="38100">
              <a:noFill/>
              <a:miter lim="800000"/>
              <a:headEnd/>
              <a:tailEnd/>
            </a:ln>
          </p:spPr>
          <p:txBody>
            <a:bodyPr>
              <a:spAutoFit/>
            </a:bodyPr>
            <a:lstStyle/>
            <a:p>
              <a:pPr defTabSz="914400">
                <a:spcBef>
                  <a:spcPct val="50000"/>
                </a:spcBef>
              </a:pPr>
              <a:r>
                <a:rPr lang="en-US" sz="2400" dirty="0">
                  <a:solidFill>
                    <a:srgbClr val="C00000"/>
                  </a:solidFill>
                  <a:latin typeface="Calibri" pitchFamily="34" charset="0"/>
                </a:rPr>
                <a:t>Traditional NSAID</a:t>
              </a:r>
            </a:p>
          </p:txBody>
        </p:sp>
        <p:sp>
          <p:nvSpPr>
            <p:cNvPr id="98316" name="Line 18"/>
            <p:cNvSpPr>
              <a:spLocks noChangeShapeType="1"/>
            </p:cNvSpPr>
            <p:nvPr/>
          </p:nvSpPr>
          <p:spPr bwMode="auto">
            <a:xfrm flipH="1" flipV="1">
              <a:off x="1584" y="1672"/>
              <a:ext cx="1632" cy="1200"/>
            </a:xfrm>
            <a:prstGeom prst="line">
              <a:avLst/>
            </a:prstGeom>
            <a:noFill/>
            <a:ln w="38100">
              <a:noFill/>
              <a:round/>
              <a:headEnd/>
              <a:tailEnd type="triangle" w="med" len="med"/>
            </a:ln>
          </p:spPr>
          <p:txBody>
            <a:bodyPr/>
            <a:lstStyle/>
            <a:p>
              <a:endParaRPr lang="fr-CA"/>
            </a:p>
          </p:txBody>
        </p:sp>
        <p:sp>
          <p:nvSpPr>
            <p:cNvPr id="98317" name="Text Box 19"/>
            <p:cNvSpPr txBox="1">
              <a:spLocks noChangeArrowheads="1"/>
            </p:cNvSpPr>
            <p:nvPr/>
          </p:nvSpPr>
          <p:spPr bwMode="auto">
            <a:xfrm>
              <a:off x="3312" y="2720"/>
              <a:ext cx="1988" cy="756"/>
            </a:xfrm>
            <a:prstGeom prst="rect">
              <a:avLst/>
            </a:prstGeom>
            <a:noFill/>
            <a:ln w="38100">
              <a:noFill/>
              <a:miter lim="800000"/>
              <a:headEnd/>
              <a:tailEnd/>
            </a:ln>
          </p:spPr>
          <p:txBody>
            <a:bodyPr>
              <a:spAutoFit/>
            </a:bodyPr>
            <a:lstStyle/>
            <a:p>
              <a:pPr defTabSz="914400">
                <a:spcBef>
                  <a:spcPct val="50000"/>
                </a:spcBef>
              </a:pPr>
              <a:r>
                <a:rPr lang="en-US" sz="2400">
                  <a:latin typeface="Calibri" pitchFamily="34" charset="0"/>
                </a:rPr>
                <a:t>Forms weak </a:t>
              </a:r>
              <a:r>
                <a:rPr lang="en-US" sz="2400">
                  <a:solidFill>
                    <a:srgbClr val="C00000"/>
                  </a:solidFill>
                  <a:latin typeface="Calibri" pitchFamily="34" charset="0"/>
                </a:rPr>
                <a:t>temporary </a:t>
              </a:r>
              <a:r>
                <a:rPr lang="en-US" sz="2400">
                  <a:latin typeface="Calibri" pitchFamily="34" charset="0"/>
                </a:rPr>
                <a:t>bond to platelet COX-1 blocking ASA binding</a:t>
              </a:r>
            </a:p>
          </p:txBody>
        </p:sp>
        <p:sp>
          <p:nvSpPr>
            <p:cNvPr id="98318" name="Text Box 20"/>
            <p:cNvSpPr txBox="1">
              <a:spLocks noChangeArrowheads="1"/>
            </p:cNvSpPr>
            <p:nvPr/>
          </p:nvSpPr>
          <p:spPr bwMode="auto">
            <a:xfrm>
              <a:off x="2064" y="923"/>
              <a:ext cx="672" cy="365"/>
            </a:xfrm>
            <a:prstGeom prst="rect">
              <a:avLst/>
            </a:prstGeom>
            <a:noFill/>
            <a:ln w="38100">
              <a:noFill/>
              <a:miter lim="800000"/>
              <a:headEnd/>
              <a:tailEnd/>
            </a:ln>
          </p:spPr>
          <p:txBody>
            <a:bodyPr>
              <a:spAutoFit/>
            </a:bodyPr>
            <a:lstStyle/>
            <a:p>
              <a:pPr defTabSz="914400">
                <a:spcBef>
                  <a:spcPct val="50000"/>
                </a:spcBef>
              </a:pPr>
              <a:r>
                <a:rPr lang="en-US" sz="3200" dirty="0">
                  <a:solidFill>
                    <a:schemeClr val="bg1"/>
                  </a:solidFill>
                  <a:latin typeface="Calibri" pitchFamily="34" charset="0"/>
                </a:rPr>
                <a:t>   </a:t>
              </a:r>
              <a:r>
                <a:rPr lang="en-US" sz="2400" dirty="0">
                  <a:solidFill>
                    <a:srgbClr val="C00000"/>
                  </a:solidFill>
                  <a:latin typeface="Calibri" pitchFamily="34" charset="0"/>
                </a:rPr>
                <a:t>X</a:t>
              </a:r>
            </a:p>
          </p:txBody>
        </p:sp>
        <p:grpSp>
          <p:nvGrpSpPr>
            <p:cNvPr id="98319" name="Group 21"/>
            <p:cNvGrpSpPr>
              <a:grpSpLocks/>
            </p:cNvGrpSpPr>
            <p:nvPr/>
          </p:nvGrpSpPr>
          <p:grpSpPr bwMode="auto">
            <a:xfrm>
              <a:off x="1111" y="1071"/>
              <a:ext cx="680" cy="817"/>
              <a:chOff x="1084" y="2710"/>
              <a:chExt cx="939" cy="1270"/>
            </a:xfrm>
          </p:grpSpPr>
          <p:sp>
            <p:nvSpPr>
              <p:cNvPr id="98320" name="Line 22"/>
              <p:cNvSpPr>
                <a:spLocks noChangeShapeType="1"/>
              </p:cNvSpPr>
              <p:nvPr/>
            </p:nvSpPr>
            <p:spPr bwMode="auto">
              <a:xfrm flipV="1">
                <a:off x="1216" y="2710"/>
                <a:ext cx="0" cy="155"/>
              </a:xfrm>
              <a:prstGeom prst="line">
                <a:avLst/>
              </a:prstGeom>
              <a:noFill/>
              <a:ln w="38100">
                <a:solidFill>
                  <a:srgbClr val="990000"/>
                </a:solidFill>
                <a:round/>
                <a:headEnd/>
                <a:tailEnd/>
              </a:ln>
            </p:spPr>
            <p:txBody>
              <a:bodyPr wrap="none" anchor="ctr"/>
              <a:lstStyle/>
              <a:p>
                <a:endParaRPr lang="fr-CA"/>
              </a:p>
            </p:txBody>
          </p:sp>
          <p:sp>
            <p:nvSpPr>
              <p:cNvPr id="98321" name="Line 23"/>
              <p:cNvSpPr>
                <a:spLocks noChangeShapeType="1"/>
              </p:cNvSpPr>
              <p:nvPr/>
            </p:nvSpPr>
            <p:spPr bwMode="auto">
              <a:xfrm flipH="1">
                <a:off x="1127" y="2865"/>
                <a:ext cx="93" cy="139"/>
              </a:xfrm>
              <a:prstGeom prst="line">
                <a:avLst/>
              </a:prstGeom>
              <a:noFill/>
              <a:ln w="38100">
                <a:solidFill>
                  <a:srgbClr val="990000"/>
                </a:solidFill>
                <a:round/>
                <a:headEnd/>
                <a:tailEnd/>
              </a:ln>
            </p:spPr>
            <p:txBody>
              <a:bodyPr wrap="none" anchor="ctr"/>
              <a:lstStyle/>
              <a:p>
                <a:endParaRPr lang="fr-CA"/>
              </a:p>
            </p:txBody>
          </p:sp>
          <p:sp>
            <p:nvSpPr>
              <p:cNvPr id="98322" name="Line 24"/>
              <p:cNvSpPr>
                <a:spLocks noChangeShapeType="1"/>
              </p:cNvSpPr>
              <p:nvPr/>
            </p:nvSpPr>
            <p:spPr bwMode="auto">
              <a:xfrm>
                <a:off x="1220" y="2865"/>
                <a:ext cx="77" cy="139"/>
              </a:xfrm>
              <a:prstGeom prst="line">
                <a:avLst/>
              </a:prstGeom>
              <a:noFill/>
              <a:ln w="38100">
                <a:solidFill>
                  <a:srgbClr val="990000"/>
                </a:solidFill>
                <a:round/>
                <a:headEnd/>
                <a:tailEnd/>
              </a:ln>
            </p:spPr>
            <p:txBody>
              <a:bodyPr wrap="none" anchor="ctr"/>
              <a:lstStyle/>
              <a:p>
                <a:endParaRPr lang="fr-CA"/>
              </a:p>
            </p:txBody>
          </p:sp>
          <p:sp>
            <p:nvSpPr>
              <p:cNvPr id="98323" name="Line 25"/>
              <p:cNvSpPr>
                <a:spLocks noChangeShapeType="1"/>
              </p:cNvSpPr>
              <p:nvPr/>
            </p:nvSpPr>
            <p:spPr bwMode="auto">
              <a:xfrm>
                <a:off x="1301" y="3012"/>
                <a:ext cx="0" cy="139"/>
              </a:xfrm>
              <a:prstGeom prst="line">
                <a:avLst/>
              </a:prstGeom>
              <a:noFill/>
              <a:ln w="38100">
                <a:solidFill>
                  <a:srgbClr val="990000"/>
                </a:solidFill>
                <a:round/>
                <a:headEnd/>
                <a:tailEnd/>
              </a:ln>
            </p:spPr>
            <p:txBody>
              <a:bodyPr wrap="none" anchor="ctr"/>
              <a:lstStyle/>
              <a:p>
                <a:endParaRPr lang="fr-CA"/>
              </a:p>
            </p:txBody>
          </p:sp>
          <p:sp>
            <p:nvSpPr>
              <p:cNvPr id="98324" name="Line 26"/>
              <p:cNvSpPr>
                <a:spLocks noChangeShapeType="1"/>
              </p:cNvSpPr>
              <p:nvPr/>
            </p:nvSpPr>
            <p:spPr bwMode="auto">
              <a:xfrm>
                <a:off x="1131" y="3012"/>
                <a:ext cx="0" cy="188"/>
              </a:xfrm>
              <a:prstGeom prst="line">
                <a:avLst/>
              </a:prstGeom>
              <a:noFill/>
              <a:ln w="38100">
                <a:solidFill>
                  <a:srgbClr val="990000"/>
                </a:solidFill>
                <a:round/>
                <a:headEnd/>
                <a:tailEnd/>
              </a:ln>
            </p:spPr>
            <p:txBody>
              <a:bodyPr wrap="none" anchor="ctr"/>
              <a:lstStyle/>
              <a:p>
                <a:endParaRPr lang="fr-CA"/>
              </a:p>
            </p:txBody>
          </p:sp>
          <p:sp>
            <p:nvSpPr>
              <p:cNvPr id="98325" name="Line 27"/>
              <p:cNvSpPr>
                <a:spLocks noChangeShapeType="1"/>
              </p:cNvSpPr>
              <p:nvPr/>
            </p:nvSpPr>
            <p:spPr bwMode="auto">
              <a:xfrm>
                <a:off x="1111" y="3249"/>
                <a:ext cx="101" cy="49"/>
              </a:xfrm>
              <a:prstGeom prst="line">
                <a:avLst/>
              </a:prstGeom>
              <a:noFill/>
              <a:ln w="38100">
                <a:solidFill>
                  <a:srgbClr val="990000"/>
                </a:solidFill>
                <a:round/>
                <a:headEnd/>
                <a:tailEnd/>
              </a:ln>
            </p:spPr>
            <p:txBody>
              <a:bodyPr wrap="none" anchor="ctr"/>
              <a:lstStyle/>
              <a:p>
                <a:endParaRPr lang="fr-CA"/>
              </a:p>
            </p:txBody>
          </p:sp>
          <p:sp>
            <p:nvSpPr>
              <p:cNvPr id="98326" name="Line 28"/>
              <p:cNvSpPr>
                <a:spLocks noChangeShapeType="1"/>
              </p:cNvSpPr>
              <p:nvPr/>
            </p:nvSpPr>
            <p:spPr bwMode="auto">
              <a:xfrm>
                <a:off x="1301" y="3012"/>
                <a:ext cx="0" cy="139"/>
              </a:xfrm>
              <a:prstGeom prst="line">
                <a:avLst/>
              </a:prstGeom>
              <a:noFill/>
              <a:ln w="38100">
                <a:solidFill>
                  <a:srgbClr val="990000"/>
                </a:solidFill>
                <a:round/>
                <a:headEnd/>
                <a:tailEnd/>
              </a:ln>
            </p:spPr>
            <p:txBody>
              <a:bodyPr wrap="none" anchor="ctr"/>
              <a:lstStyle/>
              <a:p>
                <a:endParaRPr lang="fr-CA"/>
              </a:p>
            </p:txBody>
          </p:sp>
          <p:sp>
            <p:nvSpPr>
              <p:cNvPr id="98327" name="Line 29"/>
              <p:cNvSpPr>
                <a:spLocks noChangeShapeType="1"/>
              </p:cNvSpPr>
              <p:nvPr/>
            </p:nvSpPr>
            <p:spPr bwMode="auto">
              <a:xfrm flipH="1">
                <a:off x="1212" y="3159"/>
                <a:ext cx="93" cy="139"/>
              </a:xfrm>
              <a:prstGeom prst="line">
                <a:avLst/>
              </a:prstGeom>
              <a:noFill/>
              <a:ln w="38100">
                <a:solidFill>
                  <a:srgbClr val="990000"/>
                </a:solidFill>
                <a:round/>
                <a:headEnd/>
                <a:tailEnd/>
              </a:ln>
            </p:spPr>
            <p:txBody>
              <a:bodyPr wrap="none" anchor="ctr"/>
              <a:lstStyle/>
              <a:p>
                <a:endParaRPr lang="fr-CA"/>
              </a:p>
            </p:txBody>
          </p:sp>
          <p:sp>
            <p:nvSpPr>
              <p:cNvPr id="98328" name="Line 30"/>
              <p:cNvSpPr>
                <a:spLocks noChangeShapeType="1"/>
              </p:cNvSpPr>
              <p:nvPr/>
            </p:nvSpPr>
            <p:spPr bwMode="auto">
              <a:xfrm>
                <a:off x="1216" y="3306"/>
                <a:ext cx="0" cy="91"/>
              </a:xfrm>
              <a:prstGeom prst="line">
                <a:avLst/>
              </a:prstGeom>
              <a:noFill/>
              <a:ln w="38100">
                <a:solidFill>
                  <a:srgbClr val="990000"/>
                </a:solidFill>
                <a:round/>
                <a:headEnd/>
                <a:tailEnd/>
              </a:ln>
            </p:spPr>
            <p:txBody>
              <a:bodyPr wrap="none" anchor="ctr"/>
              <a:lstStyle/>
              <a:p>
                <a:endParaRPr lang="fr-CA"/>
              </a:p>
            </p:txBody>
          </p:sp>
          <p:sp>
            <p:nvSpPr>
              <p:cNvPr id="98329" name="Line 31"/>
              <p:cNvSpPr>
                <a:spLocks noChangeShapeType="1"/>
              </p:cNvSpPr>
              <p:nvPr/>
            </p:nvSpPr>
            <p:spPr bwMode="auto">
              <a:xfrm flipH="1">
                <a:off x="1169" y="3405"/>
                <a:ext cx="51" cy="89"/>
              </a:xfrm>
              <a:prstGeom prst="line">
                <a:avLst/>
              </a:prstGeom>
              <a:noFill/>
              <a:ln w="38100">
                <a:solidFill>
                  <a:srgbClr val="990000"/>
                </a:solidFill>
                <a:round/>
                <a:headEnd/>
                <a:tailEnd/>
              </a:ln>
            </p:spPr>
            <p:txBody>
              <a:bodyPr wrap="none" anchor="ctr"/>
              <a:lstStyle/>
              <a:p>
                <a:endParaRPr lang="fr-CA"/>
              </a:p>
            </p:txBody>
          </p:sp>
          <p:sp>
            <p:nvSpPr>
              <p:cNvPr id="98330" name="Line 32"/>
              <p:cNvSpPr>
                <a:spLocks noChangeShapeType="1"/>
              </p:cNvSpPr>
              <p:nvPr/>
            </p:nvSpPr>
            <p:spPr bwMode="auto">
              <a:xfrm>
                <a:off x="1220" y="3405"/>
                <a:ext cx="77" cy="41"/>
              </a:xfrm>
              <a:prstGeom prst="line">
                <a:avLst/>
              </a:prstGeom>
              <a:noFill/>
              <a:ln w="38100">
                <a:solidFill>
                  <a:srgbClr val="990000"/>
                </a:solidFill>
                <a:round/>
                <a:headEnd/>
                <a:tailEnd/>
              </a:ln>
            </p:spPr>
            <p:txBody>
              <a:bodyPr wrap="none" anchor="ctr"/>
              <a:lstStyle/>
              <a:p>
                <a:endParaRPr lang="fr-CA"/>
              </a:p>
            </p:txBody>
          </p:sp>
          <p:sp>
            <p:nvSpPr>
              <p:cNvPr id="98331" name="Line 33"/>
              <p:cNvSpPr>
                <a:spLocks noChangeShapeType="1"/>
              </p:cNvSpPr>
              <p:nvPr/>
            </p:nvSpPr>
            <p:spPr bwMode="auto">
              <a:xfrm>
                <a:off x="1177" y="3502"/>
                <a:ext cx="35" cy="91"/>
              </a:xfrm>
              <a:prstGeom prst="line">
                <a:avLst/>
              </a:prstGeom>
              <a:noFill/>
              <a:ln w="38100">
                <a:solidFill>
                  <a:srgbClr val="990000"/>
                </a:solidFill>
                <a:round/>
                <a:headEnd/>
                <a:tailEnd/>
              </a:ln>
            </p:spPr>
            <p:txBody>
              <a:bodyPr wrap="none" anchor="ctr"/>
              <a:lstStyle/>
              <a:p>
                <a:endParaRPr lang="fr-CA"/>
              </a:p>
            </p:txBody>
          </p:sp>
          <p:sp>
            <p:nvSpPr>
              <p:cNvPr id="98332" name="Line 34"/>
              <p:cNvSpPr>
                <a:spLocks noChangeShapeType="1"/>
              </p:cNvSpPr>
              <p:nvPr/>
            </p:nvSpPr>
            <p:spPr bwMode="auto">
              <a:xfrm>
                <a:off x="1220" y="3597"/>
                <a:ext cx="120" cy="0"/>
              </a:xfrm>
              <a:prstGeom prst="line">
                <a:avLst/>
              </a:prstGeom>
              <a:noFill/>
              <a:ln w="38100">
                <a:solidFill>
                  <a:srgbClr val="990000"/>
                </a:solidFill>
                <a:round/>
                <a:headEnd/>
                <a:tailEnd/>
              </a:ln>
            </p:spPr>
            <p:txBody>
              <a:bodyPr wrap="none" anchor="ctr"/>
              <a:lstStyle/>
              <a:p>
                <a:endParaRPr lang="fr-CA"/>
              </a:p>
            </p:txBody>
          </p:sp>
          <p:sp>
            <p:nvSpPr>
              <p:cNvPr id="98333" name="Line 35"/>
              <p:cNvSpPr>
                <a:spLocks noChangeShapeType="1"/>
              </p:cNvSpPr>
              <p:nvPr/>
            </p:nvSpPr>
            <p:spPr bwMode="auto">
              <a:xfrm>
                <a:off x="1305" y="3454"/>
                <a:ext cx="35" cy="139"/>
              </a:xfrm>
              <a:prstGeom prst="line">
                <a:avLst/>
              </a:prstGeom>
              <a:noFill/>
              <a:ln w="38100">
                <a:solidFill>
                  <a:srgbClr val="990000"/>
                </a:solidFill>
                <a:round/>
                <a:headEnd/>
                <a:tailEnd/>
              </a:ln>
            </p:spPr>
            <p:txBody>
              <a:bodyPr wrap="none" anchor="ctr"/>
              <a:lstStyle/>
              <a:p>
                <a:endParaRPr lang="fr-CA"/>
              </a:p>
            </p:txBody>
          </p:sp>
          <p:sp>
            <p:nvSpPr>
              <p:cNvPr id="98334" name="Line 36"/>
              <p:cNvSpPr>
                <a:spLocks noChangeShapeType="1"/>
              </p:cNvSpPr>
              <p:nvPr/>
            </p:nvSpPr>
            <p:spPr bwMode="auto">
              <a:xfrm flipH="1">
                <a:off x="1169" y="3601"/>
                <a:ext cx="51" cy="139"/>
              </a:xfrm>
              <a:prstGeom prst="line">
                <a:avLst/>
              </a:prstGeom>
              <a:noFill/>
              <a:ln w="38100">
                <a:solidFill>
                  <a:srgbClr val="990000"/>
                </a:solidFill>
                <a:round/>
                <a:headEnd/>
                <a:tailEnd/>
              </a:ln>
            </p:spPr>
            <p:txBody>
              <a:bodyPr wrap="none" anchor="ctr"/>
              <a:lstStyle/>
              <a:p>
                <a:endParaRPr lang="fr-CA"/>
              </a:p>
            </p:txBody>
          </p:sp>
          <p:sp>
            <p:nvSpPr>
              <p:cNvPr id="98335" name="Line 37"/>
              <p:cNvSpPr>
                <a:spLocks noChangeShapeType="1"/>
              </p:cNvSpPr>
              <p:nvPr/>
            </p:nvSpPr>
            <p:spPr bwMode="auto">
              <a:xfrm flipH="1">
                <a:off x="1084" y="3748"/>
                <a:ext cx="93" cy="42"/>
              </a:xfrm>
              <a:prstGeom prst="line">
                <a:avLst/>
              </a:prstGeom>
              <a:noFill/>
              <a:ln w="38100">
                <a:solidFill>
                  <a:srgbClr val="990000"/>
                </a:solidFill>
                <a:round/>
                <a:headEnd/>
                <a:tailEnd/>
              </a:ln>
            </p:spPr>
            <p:txBody>
              <a:bodyPr wrap="none" anchor="ctr"/>
              <a:lstStyle/>
              <a:p>
                <a:endParaRPr lang="fr-CA"/>
              </a:p>
            </p:txBody>
          </p:sp>
          <p:sp>
            <p:nvSpPr>
              <p:cNvPr id="98336" name="Line 38"/>
              <p:cNvSpPr>
                <a:spLocks noChangeShapeType="1"/>
              </p:cNvSpPr>
              <p:nvPr/>
            </p:nvSpPr>
            <p:spPr bwMode="auto">
              <a:xfrm>
                <a:off x="1173" y="3748"/>
                <a:ext cx="0" cy="90"/>
              </a:xfrm>
              <a:prstGeom prst="line">
                <a:avLst/>
              </a:prstGeom>
              <a:noFill/>
              <a:ln w="38100">
                <a:solidFill>
                  <a:srgbClr val="990000"/>
                </a:solidFill>
                <a:round/>
                <a:headEnd/>
                <a:tailEnd/>
              </a:ln>
            </p:spPr>
            <p:txBody>
              <a:bodyPr wrap="none" anchor="ctr"/>
              <a:lstStyle/>
              <a:p>
                <a:endParaRPr lang="fr-CA"/>
              </a:p>
            </p:txBody>
          </p:sp>
          <p:sp>
            <p:nvSpPr>
              <p:cNvPr id="98337" name="Line 39"/>
              <p:cNvSpPr>
                <a:spLocks noChangeShapeType="1"/>
              </p:cNvSpPr>
              <p:nvPr/>
            </p:nvSpPr>
            <p:spPr bwMode="auto">
              <a:xfrm>
                <a:off x="1305" y="3454"/>
                <a:ext cx="163" cy="139"/>
              </a:xfrm>
              <a:prstGeom prst="line">
                <a:avLst/>
              </a:prstGeom>
              <a:noFill/>
              <a:ln w="38100">
                <a:solidFill>
                  <a:srgbClr val="990000"/>
                </a:solidFill>
                <a:round/>
                <a:headEnd/>
                <a:tailEnd/>
              </a:ln>
            </p:spPr>
            <p:txBody>
              <a:bodyPr wrap="none" anchor="ctr"/>
              <a:lstStyle/>
              <a:p>
                <a:endParaRPr lang="fr-CA"/>
              </a:p>
            </p:txBody>
          </p:sp>
          <p:sp>
            <p:nvSpPr>
              <p:cNvPr id="98338" name="Line 40"/>
              <p:cNvSpPr>
                <a:spLocks noChangeShapeType="1"/>
              </p:cNvSpPr>
              <p:nvPr/>
            </p:nvSpPr>
            <p:spPr bwMode="auto">
              <a:xfrm flipV="1">
                <a:off x="1476" y="3494"/>
                <a:ext cx="120" cy="107"/>
              </a:xfrm>
              <a:prstGeom prst="line">
                <a:avLst/>
              </a:prstGeom>
              <a:noFill/>
              <a:ln w="38100">
                <a:solidFill>
                  <a:srgbClr val="990000"/>
                </a:solidFill>
                <a:round/>
                <a:headEnd/>
                <a:tailEnd/>
              </a:ln>
            </p:spPr>
            <p:txBody>
              <a:bodyPr wrap="none" anchor="ctr"/>
              <a:lstStyle/>
              <a:p>
                <a:endParaRPr lang="fr-CA"/>
              </a:p>
            </p:txBody>
          </p:sp>
          <p:sp>
            <p:nvSpPr>
              <p:cNvPr id="98339" name="Line 41"/>
              <p:cNvSpPr>
                <a:spLocks noChangeShapeType="1"/>
              </p:cNvSpPr>
              <p:nvPr/>
            </p:nvSpPr>
            <p:spPr bwMode="auto">
              <a:xfrm>
                <a:off x="1472" y="3601"/>
                <a:ext cx="0" cy="139"/>
              </a:xfrm>
              <a:prstGeom prst="line">
                <a:avLst/>
              </a:prstGeom>
              <a:noFill/>
              <a:ln w="38100">
                <a:solidFill>
                  <a:srgbClr val="990000"/>
                </a:solidFill>
                <a:round/>
                <a:headEnd/>
                <a:tailEnd/>
              </a:ln>
            </p:spPr>
            <p:txBody>
              <a:bodyPr wrap="none" anchor="ctr"/>
              <a:lstStyle/>
              <a:p>
                <a:endParaRPr lang="fr-CA"/>
              </a:p>
            </p:txBody>
          </p:sp>
          <p:sp>
            <p:nvSpPr>
              <p:cNvPr id="98340" name="Line 42"/>
              <p:cNvSpPr>
                <a:spLocks noChangeShapeType="1"/>
              </p:cNvSpPr>
              <p:nvPr/>
            </p:nvSpPr>
            <p:spPr bwMode="auto">
              <a:xfrm>
                <a:off x="1604" y="3502"/>
                <a:ext cx="163" cy="91"/>
              </a:xfrm>
              <a:prstGeom prst="line">
                <a:avLst/>
              </a:prstGeom>
              <a:noFill/>
              <a:ln w="38100">
                <a:solidFill>
                  <a:srgbClr val="990000"/>
                </a:solidFill>
                <a:round/>
                <a:headEnd/>
                <a:tailEnd/>
              </a:ln>
            </p:spPr>
            <p:txBody>
              <a:bodyPr wrap="none" anchor="ctr"/>
              <a:lstStyle/>
              <a:p>
                <a:endParaRPr lang="fr-CA"/>
              </a:p>
            </p:txBody>
          </p:sp>
          <p:sp>
            <p:nvSpPr>
              <p:cNvPr id="98341" name="Line 43"/>
              <p:cNvSpPr>
                <a:spLocks noChangeShapeType="1"/>
              </p:cNvSpPr>
              <p:nvPr/>
            </p:nvSpPr>
            <p:spPr bwMode="auto">
              <a:xfrm>
                <a:off x="1771" y="3601"/>
                <a:ext cx="0" cy="189"/>
              </a:xfrm>
              <a:prstGeom prst="line">
                <a:avLst/>
              </a:prstGeom>
              <a:noFill/>
              <a:ln w="38100">
                <a:solidFill>
                  <a:srgbClr val="990000"/>
                </a:solidFill>
                <a:round/>
                <a:headEnd/>
                <a:tailEnd/>
              </a:ln>
            </p:spPr>
            <p:txBody>
              <a:bodyPr wrap="none" anchor="ctr"/>
              <a:lstStyle/>
              <a:p>
                <a:endParaRPr lang="fr-CA"/>
              </a:p>
            </p:txBody>
          </p:sp>
          <p:sp>
            <p:nvSpPr>
              <p:cNvPr id="98342" name="Line 44"/>
              <p:cNvSpPr>
                <a:spLocks noChangeShapeType="1"/>
              </p:cNvSpPr>
              <p:nvPr/>
            </p:nvSpPr>
            <p:spPr bwMode="auto">
              <a:xfrm>
                <a:off x="1476" y="3748"/>
                <a:ext cx="163" cy="90"/>
              </a:xfrm>
              <a:prstGeom prst="line">
                <a:avLst/>
              </a:prstGeom>
              <a:noFill/>
              <a:ln w="38100">
                <a:solidFill>
                  <a:srgbClr val="990000"/>
                </a:solidFill>
                <a:round/>
                <a:headEnd/>
                <a:tailEnd/>
              </a:ln>
            </p:spPr>
            <p:txBody>
              <a:bodyPr wrap="none" anchor="ctr"/>
              <a:lstStyle/>
              <a:p>
                <a:endParaRPr lang="fr-CA"/>
              </a:p>
            </p:txBody>
          </p:sp>
          <p:sp>
            <p:nvSpPr>
              <p:cNvPr id="98343" name="Line 45"/>
              <p:cNvSpPr>
                <a:spLocks noChangeShapeType="1"/>
              </p:cNvSpPr>
              <p:nvPr/>
            </p:nvSpPr>
            <p:spPr bwMode="auto">
              <a:xfrm flipV="1">
                <a:off x="1647" y="3790"/>
                <a:ext cx="120" cy="56"/>
              </a:xfrm>
              <a:prstGeom prst="line">
                <a:avLst/>
              </a:prstGeom>
              <a:noFill/>
              <a:ln w="38100">
                <a:solidFill>
                  <a:srgbClr val="990000"/>
                </a:solidFill>
                <a:round/>
                <a:headEnd/>
                <a:tailEnd/>
              </a:ln>
            </p:spPr>
            <p:txBody>
              <a:bodyPr wrap="none" anchor="ctr"/>
              <a:lstStyle/>
              <a:p>
                <a:endParaRPr lang="fr-CA"/>
              </a:p>
            </p:txBody>
          </p:sp>
          <p:sp>
            <p:nvSpPr>
              <p:cNvPr id="98344" name="Line 46"/>
              <p:cNvSpPr>
                <a:spLocks noChangeShapeType="1"/>
              </p:cNvSpPr>
              <p:nvPr/>
            </p:nvSpPr>
            <p:spPr bwMode="auto">
              <a:xfrm>
                <a:off x="1775" y="3798"/>
                <a:ext cx="77" cy="40"/>
              </a:xfrm>
              <a:prstGeom prst="line">
                <a:avLst/>
              </a:prstGeom>
              <a:noFill/>
              <a:ln w="38100">
                <a:solidFill>
                  <a:srgbClr val="990000"/>
                </a:solidFill>
                <a:round/>
                <a:headEnd/>
                <a:tailEnd/>
              </a:ln>
            </p:spPr>
            <p:txBody>
              <a:bodyPr wrap="none" anchor="ctr"/>
              <a:lstStyle/>
              <a:p>
                <a:endParaRPr lang="fr-CA"/>
              </a:p>
            </p:txBody>
          </p:sp>
          <p:sp>
            <p:nvSpPr>
              <p:cNvPr id="98345" name="Line 47"/>
              <p:cNvSpPr>
                <a:spLocks noChangeShapeType="1"/>
              </p:cNvSpPr>
              <p:nvPr/>
            </p:nvSpPr>
            <p:spPr bwMode="auto">
              <a:xfrm>
                <a:off x="1856" y="3840"/>
                <a:ext cx="0" cy="140"/>
              </a:xfrm>
              <a:prstGeom prst="line">
                <a:avLst/>
              </a:prstGeom>
              <a:noFill/>
              <a:ln w="38100">
                <a:solidFill>
                  <a:srgbClr val="990000"/>
                </a:solidFill>
                <a:round/>
                <a:headEnd/>
                <a:tailEnd/>
              </a:ln>
            </p:spPr>
            <p:txBody>
              <a:bodyPr wrap="none" anchor="ctr"/>
              <a:lstStyle/>
              <a:p>
                <a:endParaRPr lang="fr-CA"/>
              </a:p>
            </p:txBody>
          </p:sp>
          <p:sp>
            <p:nvSpPr>
              <p:cNvPr id="98346" name="Line 48"/>
              <p:cNvSpPr>
                <a:spLocks noChangeShapeType="1"/>
              </p:cNvSpPr>
              <p:nvPr/>
            </p:nvSpPr>
            <p:spPr bwMode="auto">
              <a:xfrm>
                <a:off x="1860" y="3846"/>
                <a:ext cx="163" cy="91"/>
              </a:xfrm>
              <a:prstGeom prst="line">
                <a:avLst/>
              </a:prstGeom>
              <a:noFill/>
              <a:ln w="38100">
                <a:solidFill>
                  <a:srgbClr val="990000"/>
                </a:solidFill>
                <a:round/>
                <a:headEnd/>
                <a:tailEnd/>
              </a:ln>
            </p:spPr>
            <p:txBody>
              <a:bodyPr wrap="none" anchor="ctr"/>
              <a:lstStyle/>
              <a:p>
                <a:endParaRPr lang="fr-CA"/>
              </a:p>
            </p:txBody>
          </p:sp>
          <p:sp>
            <p:nvSpPr>
              <p:cNvPr id="98347" name="Line 49"/>
              <p:cNvSpPr>
                <a:spLocks noChangeShapeType="1"/>
              </p:cNvSpPr>
              <p:nvPr/>
            </p:nvSpPr>
            <p:spPr bwMode="auto">
              <a:xfrm flipV="1">
                <a:off x="1860" y="3790"/>
                <a:ext cx="120" cy="56"/>
              </a:xfrm>
              <a:prstGeom prst="line">
                <a:avLst/>
              </a:prstGeom>
              <a:noFill/>
              <a:ln w="38100">
                <a:solidFill>
                  <a:srgbClr val="990000"/>
                </a:solidFill>
                <a:round/>
                <a:headEnd/>
                <a:tailEnd/>
              </a:ln>
            </p:spPr>
            <p:txBody>
              <a:bodyPr wrap="none" anchor="ctr"/>
              <a:lstStyle/>
              <a:p>
                <a:endParaRPr lang="fr-CA"/>
              </a:p>
            </p:txBody>
          </p:sp>
        </p:grpSp>
      </p:grpSp>
      <p:sp>
        <p:nvSpPr>
          <p:cNvPr id="51"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Oval 2"/>
          <p:cNvSpPr>
            <a:spLocks noChangeArrowheads="1"/>
          </p:cNvSpPr>
          <p:nvPr/>
        </p:nvSpPr>
        <p:spPr bwMode="auto">
          <a:xfrm>
            <a:off x="838200" y="2044700"/>
            <a:ext cx="2590800" cy="838200"/>
          </a:xfrm>
          <a:prstGeom prst="ellipse">
            <a:avLst/>
          </a:prstGeom>
          <a:solidFill>
            <a:schemeClr val="accent3"/>
          </a:solidFill>
          <a:ln w="9525">
            <a:solidFill>
              <a:schemeClr val="tx1"/>
            </a:solidFill>
            <a:round/>
            <a:headEnd/>
            <a:tailEnd/>
          </a:ln>
          <a:effectLst/>
        </p:spPr>
        <p:txBody>
          <a:bodyPr wrap="none" anchor="ctr"/>
          <a:lstStyle/>
          <a:p>
            <a:pPr defTabSz="914400">
              <a:defRPr/>
            </a:pPr>
            <a:endParaRPr lang="fr-CA" dirty="0">
              <a:solidFill>
                <a:schemeClr val="tx2"/>
              </a:solidFill>
            </a:endParaRPr>
          </a:p>
        </p:txBody>
      </p:sp>
      <p:sp>
        <p:nvSpPr>
          <p:cNvPr id="99331" name="Line 3"/>
          <p:cNvSpPr>
            <a:spLocks noChangeShapeType="1"/>
          </p:cNvSpPr>
          <p:nvPr/>
        </p:nvSpPr>
        <p:spPr bwMode="auto">
          <a:xfrm>
            <a:off x="1981200" y="2895600"/>
            <a:ext cx="0" cy="990600"/>
          </a:xfrm>
          <a:prstGeom prst="line">
            <a:avLst/>
          </a:prstGeom>
          <a:noFill/>
          <a:ln w="38100">
            <a:solidFill>
              <a:schemeClr val="tx1"/>
            </a:solidFill>
            <a:round/>
            <a:headEnd/>
            <a:tailEnd type="triangle" w="med" len="med"/>
          </a:ln>
        </p:spPr>
        <p:txBody>
          <a:bodyPr/>
          <a:lstStyle/>
          <a:p>
            <a:endParaRPr lang="fr-CA"/>
          </a:p>
        </p:txBody>
      </p:sp>
      <p:sp>
        <p:nvSpPr>
          <p:cNvPr id="99332" name="Text Box 4"/>
          <p:cNvSpPr txBox="1">
            <a:spLocks noChangeArrowheads="1"/>
          </p:cNvSpPr>
          <p:nvPr/>
        </p:nvSpPr>
        <p:spPr bwMode="auto">
          <a:xfrm>
            <a:off x="569913" y="3721100"/>
            <a:ext cx="2401887" cy="461963"/>
          </a:xfrm>
          <a:prstGeom prst="rect">
            <a:avLst/>
          </a:prstGeom>
          <a:noFill/>
          <a:ln w="9525">
            <a:noFill/>
            <a:miter lim="800000"/>
            <a:headEnd/>
            <a:tailEnd/>
          </a:ln>
        </p:spPr>
        <p:txBody>
          <a:bodyPr>
            <a:spAutoFit/>
          </a:bodyPr>
          <a:lstStyle/>
          <a:p>
            <a:pPr defTabSz="914400">
              <a:spcBef>
                <a:spcPct val="50000"/>
              </a:spcBef>
            </a:pPr>
            <a:r>
              <a:rPr lang="en-US" sz="2400">
                <a:latin typeface="Calibri" pitchFamily="34" charset="0"/>
              </a:rPr>
              <a:t>Thromboxane</a:t>
            </a:r>
          </a:p>
        </p:txBody>
      </p:sp>
      <p:sp>
        <p:nvSpPr>
          <p:cNvPr id="99333" name="Text Box 5"/>
          <p:cNvSpPr txBox="1">
            <a:spLocks noChangeArrowheads="1"/>
          </p:cNvSpPr>
          <p:nvPr/>
        </p:nvSpPr>
        <p:spPr bwMode="auto">
          <a:xfrm>
            <a:off x="990600" y="596900"/>
            <a:ext cx="2994025" cy="461963"/>
          </a:xfrm>
          <a:prstGeom prst="rect">
            <a:avLst/>
          </a:prstGeom>
          <a:noFill/>
          <a:ln w="9525">
            <a:noFill/>
            <a:miter lim="800000"/>
            <a:headEnd/>
            <a:tailEnd/>
          </a:ln>
        </p:spPr>
        <p:txBody>
          <a:bodyPr>
            <a:spAutoFit/>
          </a:bodyPr>
          <a:lstStyle/>
          <a:p>
            <a:pPr defTabSz="914400">
              <a:spcBef>
                <a:spcPct val="50000"/>
              </a:spcBef>
            </a:pPr>
            <a:r>
              <a:rPr lang="en-US" sz="2400">
                <a:latin typeface="Calibri" pitchFamily="34" charset="0"/>
              </a:rPr>
              <a:t>Arachidonic</a:t>
            </a:r>
            <a:r>
              <a:rPr lang="en-US" sz="2400"/>
              <a:t> </a:t>
            </a:r>
            <a:r>
              <a:rPr lang="en-US" sz="2400">
                <a:latin typeface="Calibri" pitchFamily="34" charset="0"/>
              </a:rPr>
              <a:t>Acid</a:t>
            </a:r>
          </a:p>
        </p:txBody>
      </p:sp>
      <p:sp>
        <p:nvSpPr>
          <p:cNvPr id="99334" name="Line 6"/>
          <p:cNvSpPr>
            <a:spLocks noChangeShapeType="1"/>
          </p:cNvSpPr>
          <p:nvPr/>
        </p:nvSpPr>
        <p:spPr bwMode="auto">
          <a:xfrm>
            <a:off x="1981200" y="1066800"/>
            <a:ext cx="0" cy="990600"/>
          </a:xfrm>
          <a:prstGeom prst="line">
            <a:avLst/>
          </a:prstGeom>
          <a:noFill/>
          <a:ln w="38100">
            <a:solidFill>
              <a:schemeClr val="tx1"/>
            </a:solidFill>
            <a:round/>
            <a:headEnd/>
            <a:tailEnd type="triangle" w="med" len="med"/>
          </a:ln>
        </p:spPr>
        <p:txBody>
          <a:bodyPr/>
          <a:lstStyle/>
          <a:p>
            <a:endParaRPr lang="fr-CA"/>
          </a:p>
        </p:txBody>
      </p:sp>
      <p:sp>
        <p:nvSpPr>
          <p:cNvPr id="99335" name="Text Box 7"/>
          <p:cNvSpPr txBox="1">
            <a:spLocks noChangeArrowheads="1"/>
          </p:cNvSpPr>
          <p:nvPr/>
        </p:nvSpPr>
        <p:spPr bwMode="auto">
          <a:xfrm>
            <a:off x="1225550" y="2274888"/>
            <a:ext cx="2051050" cy="461962"/>
          </a:xfrm>
          <a:prstGeom prst="rect">
            <a:avLst/>
          </a:prstGeom>
          <a:noFill/>
          <a:ln w="9525">
            <a:noFill/>
            <a:miter lim="800000"/>
            <a:headEnd/>
            <a:tailEnd/>
          </a:ln>
        </p:spPr>
        <p:txBody>
          <a:bodyPr>
            <a:spAutoFit/>
          </a:bodyPr>
          <a:lstStyle/>
          <a:p>
            <a:pPr defTabSz="914400">
              <a:spcBef>
                <a:spcPct val="50000"/>
              </a:spcBef>
            </a:pPr>
            <a:r>
              <a:rPr lang="en-US" sz="2400">
                <a:solidFill>
                  <a:schemeClr val="bg1"/>
                </a:solidFill>
                <a:latin typeface="Calibri" pitchFamily="34" charset="0"/>
              </a:rPr>
              <a:t>Platelet COX-1</a:t>
            </a:r>
          </a:p>
        </p:txBody>
      </p:sp>
      <p:cxnSp>
        <p:nvCxnSpPr>
          <p:cNvPr id="99336" name="AutoShape 8"/>
          <p:cNvCxnSpPr>
            <a:cxnSpLocks noChangeShapeType="1"/>
          </p:cNvCxnSpPr>
          <p:nvPr/>
        </p:nvCxnSpPr>
        <p:spPr bwMode="auto">
          <a:xfrm flipH="1" flipV="1">
            <a:off x="2133600" y="2895600"/>
            <a:ext cx="838200" cy="1044575"/>
          </a:xfrm>
          <a:prstGeom prst="curvedConnector4">
            <a:avLst>
              <a:gd name="adj1" fmla="val -27273"/>
              <a:gd name="adj2" fmla="val 59880"/>
            </a:avLst>
          </a:prstGeom>
          <a:noFill/>
          <a:ln w="38100">
            <a:solidFill>
              <a:schemeClr val="tx1"/>
            </a:solidFill>
            <a:round/>
            <a:headEnd/>
            <a:tailEnd type="triangle" w="med" len="med"/>
          </a:ln>
        </p:spPr>
      </p:cxnSp>
      <p:grpSp>
        <p:nvGrpSpPr>
          <p:cNvPr id="99337" name="Group 9"/>
          <p:cNvGrpSpPr>
            <a:grpSpLocks/>
          </p:cNvGrpSpPr>
          <p:nvPr/>
        </p:nvGrpSpPr>
        <p:grpSpPr bwMode="auto">
          <a:xfrm>
            <a:off x="990600" y="2976563"/>
            <a:ext cx="5062538" cy="2322512"/>
            <a:chOff x="624" y="1865"/>
            <a:chExt cx="3189" cy="1463"/>
          </a:xfrm>
        </p:grpSpPr>
        <p:sp>
          <p:nvSpPr>
            <p:cNvPr id="99338" name="Text Box 10"/>
            <p:cNvSpPr txBox="1">
              <a:spLocks noChangeArrowheads="1"/>
            </p:cNvSpPr>
            <p:nvPr/>
          </p:nvSpPr>
          <p:spPr bwMode="auto">
            <a:xfrm>
              <a:off x="624" y="2805"/>
              <a:ext cx="3189" cy="523"/>
            </a:xfrm>
            <a:prstGeom prst="rect">
              <a:avLst/>
            </a:prstGeom>
            <a:noFill/>
            <a:ln w="9525">
              <a:noFill/>
              <a:miter lim="800000"/>
              <a:headEnd/>
              <a:tailEnd/>
            </a:ln>
          </p:spPr>
          <p:txBody>
            <a:bodyPr>
              <a:spAutoFit/>
            </a:bodyPr>
            <a:lstStyle/>
            <a:p>
              <a:pPr defTabSz="914400">
                <a:spcBef>
                  <a:spcPct val="50000"/>
                </a:spcBef>
              </a:pPr>
              <a:r>
                <a:rPr lang="en-US" sz="2400" dirty="0">
                  <a:latin typeface="Calibri" pitchFamily="34" charset="0"/>
                </a:rPr>
                <a:t>When serum levels of </a:t>
              </a:r>
              <a:r>
                <a:rPr lang="en-US" sz="2400" dirty="0">
                  <a:solidFill>
                    <a:srgbClr val="C00000"/>
                  </a:solidFill>
                  <a:latin typeface="Calibri" pitchFamily="34" charset="0"/>
                </a:rPr>
                <a:t>traditional NSAID </a:t>
              </a:r>
              <a:r>
                <a:rPr lang="en-US" sz="2400" dirty="0" smtClean="0">
                  <a:latin typeface="Calibri" pitchFamily="34" charset="0"/>
                </a:rPr>
                <a:t>fall, </a:t>
              </a:r>
              <a:r>
                <a:rPr lang="en-US" sz="2400" dirty="0">
                  <a:latin typeface="Calibri" pitchFamily="34" charset="0"/>
                </a:rPr>
                <a:t>platelet becomes active again.</a:t>
              </a:r>
            </a:p>
          </p:txBody>
        </p:sp>
        <p:sp>
          <p:nvSpPr>
            <p:cNvPr id="180235" name="Text Box 11"/>
            <p:cNvSpPr txBox="1">
              <a:spLocks noChangeArrowheads="1"/>
            </p:cNvSpPr>
            <p:nvPr/>
          </p:nvSpPr>
          <p:spPr bwMode="auto">
            <a:xfrm>
              <a:off x="2181" y="1865"/>
              <a:ext cx="1632" cy="288"/>
            </a:xfrm>
            <a:prstGeom prst="rect">
              <a:avLst/>
            </a:prstGeom>
            <a:solidFill>
              <a:schemeClr val="accent5"/>
            </a:solidFill>
            <a:ln w="9525">
              <a:noFill/>
              <a:miter lim="800000"/>
              <a:headEnd/>
              <a:tailEnd/>
            </a:ln>
            <a:effectLst/>
          </p:spPr>
          <p:txBody>
            <a:bodyPr>
              <a:spAutoFit/>
            </a:bodyPr>
            <a:lstStyle/>
            <a:p>
              <a:pPr defTabSz="914400">
                <a:spcBef>
                  <a:spcPct val="50000"/>
                </a:spcBef>
                <a:defRPr/>
              </a:pPr>
              <a:r>
                <a:rPr lang="en-US" sz="2400" dirty="0">
                  <a:solidFill>
                    <a:schemeClr val="bg1"/>
                  </a:solidFill>
                  <a:latin typeface="Calibri" pitchFamily="34" charset="0"/>
                </a:rPr>
                <a:t>Platelet activation</a:t>
              </a:r>
            </a:p>
          </p:txBody>
        </p:sp>
      </p:grpSp>
      <p:sp>
        <p:nvSpPr>
          <p:cNvPr id="13"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42912" y="6356350"/>
            <a:ext cx="4861140" cy="338554"/>
          </a:xfrm>
          <a:prstGeom prst="rect">
            <a:avLst/>
          </a:prstGeom>
          <a:noFill/>
          <a:ln w="12700" cap="sq">
            <a:noFill/>
            <a:miter lim="800000"/>
            <a:headEnd type="none" w="sm" len="sm"/>
            <a:tailEnd type="none" w="sm" len="sm"/>
          </a:ln>
        </p:spPr>
        <p:txBody>
          <a:bodyPr wrap="square">
            <a:spAutoFit/>
          </a:bodyPr>
          <a:lstStyle/>
          <a:p>
            <a:pPr eaLnBrk="0" fontAlgn="base" hangingPunct="0">
              <a:spcBef>
                <a:spcPct val="0"/>
              </a:spcBef>
              <a:spcAft>
                <a:spcPct val="0"/>
              </a:spcAft>
            </a:pPr>
            <a:r>
              <a:rPr lang="en-US" sz="1600" dirty="0" err="1">
                <a:solidFill>
                  <a:prstClr val="black"/>
                </a:solidFill>
                <a:latin typeface="Calibri" pitchFamily="34" charset="0"/>
                <a:cs typeface="Arial" charset="0"/>
              </a:rPr>
              <a:t>Catella</a:t>
            </a:r>
            <a:r>
              <a:rPr lang="en-US" sz="1600" dirty="0">
                <a:solidFill>
                  <a:prstClr val="black"/>
                </a:solidFill>
                <a:latin typeface="Calibri" pitchFamily="34" charset="0"/>
                <a:cs typeface="Arial" charset="0"/>
              </a:rPr>
              <a:t>-Lawson F</a:t>
            </a:r>
            <a:r>
              <a:rPr lang="en-US" sz="1600" dirty="0">
                <a:solidFill>
                  <a:srgbClr val="CCECFF"/>
                </a:solidFill>
                <a:latin typeface="Calibri" pitchFamily="34" charset="0"/>
                <a:cs typeface="Arial" charset="0"/>
              </a:rPr>
              <a:t> </a:t>
            </a:r>
            <a:r>
              <a:rPr lang="en-US" sz="1600" i="1" dirty="0">
                <a:solidFill>
                  <a:prstClr val="black"/>
                </a:solidFill>
                <a:latin typeface="Calibri" pitchFamily="34" charset="0"/>
                <a:cs typeface="Arial" charset="0"/>
              </a:rPr>
              <a:t>et</a:t>
            </a:r>
            <a:r>
              <a:rPr lang="en-US" sz="1600" dirty="0">
                <a:solidFill>
                  <a:prstClr val="black"/>
                </a:solidFill>
                <a:latin typeface="Calibri" pitchFamily="34" charset="0"/>
                <a:cs typeface="Arial" charset="0"/>
              </a:rPr>
              <a:t> </a:t>
            </a:r>
            <a:r>
              <a:rPr lang="en-US" sz="1600" i="1" dirty="0">
                <a:solidFill>
                  <a:prstClr val="black"/>
                </a:solidFill>
                <a:latin typeface="Calibri" pitchFamily="34" charset="0"/>
                <a:cs typeface="Arial" charset="0"/>
              </a:rPr>
              <a:t>al.</a:t>
            </a:r>
            <a:r>
              <a:rPr lang="en-US" sz="1600" dirty="0">
                <a:solidFill>
                  <a:prstClr val="black"/>
                </a:solidFill>
                <a:latin typeface="Calibri" pitchFamily="34" charset="0"/>
                <a:cs typeface="Arial" charset="0"/>
              </a:rPr>
              <a:t> </a:t>
            </a:r>
            <a:r>
              <a:rPr lang="en-US" sz="1600" i="1" dirty="0">
                <a:solidFill>
                  <a:prstClr val="black"/>
                </a:solidFill>
                <a:latin typeface="Calibri" pitchFamily="34" charset="0"/>
                <a:cs typeface="Arial" charset="0"/>
              </a:rPr>
              <a:t>N </a:t>
            </a:r>
            <a:r>
              <a:rPr lang="en-US" sz="1600" i="1" dirty="0" err="1">
                <a:solidFill>
                  <a:prstClr val="black"/>
                </a:solidFill>
                <a:latin typeface="Calibri" pitchFamily="34" charset="0"/>
                <a:cs typeface="Arial" charset="0"/>
              </a:rPr>
              <a:t>Engl</a:t>
            </a:r>
            <a:r>
              <a:rPr lang="en-US" sz="1600" i="1" dirty="0">
                <a:solidFill>
                  <a:prstClr val="black"/>
                </a:solidFill>
                <a:latin typeface="Calibri" pitchFamily="34" charset="0"/>
                <a:cs typeface="Arial" charset="0"/>
              </a:rPr>
              <a:t> J Med</a:t>
            </a:r>
            <a:r>
              <a:rPr lang="en-US" sz="1600" dirty="0">
                <a:solidFill>
                  <a:prstClr val="black"/>
                </a:solidFill>
                <a:latin typeface="Calibri" pitchFamily="34" charset="0"/>
                <a:cs typeface="Arial" charset="0"/>
              </a:rPr>
              <a:t> 2001;345:1809-17.</a:t>
            </a:r>
          </a:p>
        </p:txBody>
      </p:sp>
      <p:sp>
        <p:nvSpPr>
          <p:cNvPr id="100355" name="Rectangle 6"/>
          <p:cNvSpPr>
            <a:spLocks noChangeArrowheads="1"/>
          </p:cNvSpPr>
          <p:nvPr/>
        </p:nvSpPr>
        <p:spPr bwMode="auto">
          <a:xfrm>
            <a:off x="552450" y="1212850"/>
            <a:ext cx="7958138" cy="400050"/>
          </a:xfrm>
          <a:prstGeom prst="rect">
            <a:avLst/>
          </a:prstGeom>
          <a:noFill/>
          <a:ln w="12700" cap="sq">
            <a:noFill/>
            <a:miter lim="800000"/>
            <a:headEnd type="none" w="sm" len="sm"/>
            <a:tailEnd type="none" w="sm" len="sm"/>
          </a:ln>
        </p:spPr>
        <p:txBody>
          <a:bodyPr>
            <a:spAutoFit/>
          </a:bodyPr>
          <a:lstStyle/>
          <a:p>
            <a:pPr algn="ctr" eaLnBrk="0" fontAlgn="base" hangingPunct="0">
              <a:spcBef>
                <a:spcPct val="0"/>
              </a:spcBef>
              <a:spcAft>
                <a:spcPct val="0"/>
              </a:spcAft>
              <a:defRPr/>
            </a:pPr>
            <a:r>
              <a:rPr lang="en-GB" sz="2000" b="1" dirty="0">
                <a:solidFill>
                  <a:prstClr val="black">
                    <a:lumMod val="85000"/>
                    <a:lumOff val="15000"/>
                  </a:prstClr>
                </a:solidFill>
                <a:latin typeface="Calibri" pitchFamily="34" charset="0"/>
                <a:cs typeface="Arial" charset="0"/>
              </a:rPr>
              <a:t>Inhibition of Platelet COX-1 by ASA Measured 24 Hours </a:t>
            </a:r>
            <a:r>
              <a:rPr lang="en-GB" sz="2000" b="1" dirty="0" smtClean="0">
                <a:solidFill>
                  <a:prstClr val="black">
                    <a:lumMod val="85000"/>
                    <a:lumOff val="15000"/>
                  </a:prstClr>
                </a:solidFill>
                <a:latin typeface="Calibri" pitchFamily="34" charset="0"/>
                <a:cs typeface="Arial" charset="0"/>
              </a:rPr>
              <a:t>Post ASA</a:t>
            </a:r>
            <a:endParaRPr lang="en-US" sz="2000" dirty="0">
              <a:solidFill>
                <a:prstClr val="black">
                  <a:lumMod val="85000"/>
                  <a:lumOff val="15000"/>
                </a:prstClr>
              </a:solidFill>
              <a:latin typeface="Calibri" pitchFamily="34" charset="0"/>
              <a:cs typeface="Arial" charset="0"/>
            </a:endParaRPr>
          </a:p>
        </p:txBody>
      </p:sp>
      <p:sp>
        <p:nvSpPr>
          <p:cNvPr id="297993" name="Rectangle 9"/>
          <p:cNvSpPr>
            <a:spLocks noChangeArrowheads="1"/>
          </p:cNvSpPr>
          <p:nvPr/>
        </p:nvSpPr>
        <p:spPr bwMode="auto">
          <a:xfrm>
            <a:off x="2182813" y="3252788"/>
            <a:ext cx="511175" cy="2652712"/>
          </a:xfrm>
          <a:prstGeom prst="rect">
            <a:avLst/>
          </a:prstGeom>
          <a:gradFill rotWithShape="1">
            <a:gsLst>
              <a:gs pos="0">
                <a:schemeClr val="bg1"/>
              </a:gs>
              <a:gs pos="100000">
                <a:schemeClr val="bg1">
                  <a:gamma/>
                  <a:shade val="46275"/>
                  <a:invGamma/>
                </a:schemeClr>
              </a:gs>
            </a:gsLst>
            <a:lin ang="0" scaled="1"/>
          </a:gradFill>
          <a:ln w="6350" algn="ctr">
            <a:solidFill>
              <a:schemeClr val="tx1"/>
            </a:solidFill>
            <a:miter lim="800000"/>
            <a:headEnd/>
            <a:tailEnd/>
          </a:ln>
          <a:effectLst/>
          <a:extLst/>
        </p:spPr>
        <p:txBody>
          <a:bodyPr/>
          <a:lstStyle/>
          <a:p>
            <a:pPr fontAlgn="base">
              <a:spcBef>
                <a:spcPct val="0"/>
              </a:spcBef>
              <a:spcAft>
                <a:spcPct val="0"/>
              </a:spcAft>
              <a:defRPr/>
            </a:pPr>
            <a:endParaRPr lang="en-US">
              <a:solidFill>
                <a:prstClr val="black"/>
              </a:solidFill>
              <a:latin typeface="Calibri" pitchFamily="34" charset="0"/>
              <a:cs typeface="Calibri" pitchFamily="34" charset="0"/>
            </a:endParaRPr>
          </a:p>
        </p:txBody>
      </p:sp>
      <p:sp>
        <p:nvSpPr>
          <p:cNvPr id="297997" name="Rectangle 13"/>
          <p:cNvSpPr>
            <a:spLocks noChangeArrowheads="1"/>
          </p:cNvSpPr>
          <p:nvPr/>
        </p:nvSpPr>
        <p:spPr bwMode="auto">
          <a:xfrm>
            <a:off x="5304052" y="3252788"/>
            <a:ext cx="511175" cy="2652712"/>
          </a:xfrm>
          <a:prstGeom prst="rect">
            <a:avLst/>
          </a:prstGeom>
          <a:gradFill rotWithShape="1">
            <a:gsLst>
              <a:gs pos="0">
                <a:schemeClr val="bg1"/>
              </a:gs>
              <a:gs pos="100000">
                <a:schemeClr val="bg1">
                  <a:gamma/>
                  <a:shade val="46275"/>
                  <a:invGamma/>
                </a:schemeClr>
              </a:gs>
            </a:gsLst>
            <a:lin ang="0" scaled="1"/>
          </a:gradFill>
          <a:ln w="6350" algn="ctr">
            <a:solidFill>
              <a:schemeClr val="tx1"/>
            </a:solidFill>
            <a:miter lim="800000"/>
            <a:headEnd/>
            <a:tailEnd/>
          </a:ln>
          <a:effectLst/>
          <a:extLst/>
        </p:spPr>
        <p:txBody>
          <a:bodyPr/>
          <a:lstStyle/>
          <a:p>
            <a:pPr fontAlgn="base">
              <a:spcBef>
                <a:spcPct val="0"/>
              </a:spcBef>
              <a:spcAft>
                <a:spcPct val="0"/>
              </a:spcAft>
              <a:defRPr/>
            </a:pPr>
            <a:endParaRPr lang="en-US">
              <a:solidFill>
                <a:prstClr val="black"/>
              </a:solidFill>
              <a:latin typeface="Calibri" pitchFamily="34" charset="0"/>
              <a:cs typeface="Calibri" pitchFamily="34" charset="0"/>
            </a:endParaRPr>
          </a:p>
        </p:txBody>
      </p:sp>
      <p:sp>
        <p:nvSpPr>
          <p:cNvPr id="100358" name="Rectangle 15"/>
          <p:cNvSpPr>
            <a:spLocks noChangeArrowheads="1"/>
          </p:cNvSpPr>
          <p:nvPr/>
        </p:nvSpPr>
        <p:spPr bwMode="auto">
          <a:xfrm>
            <a:off x="1365250" y="3151188"/>
            <a:ext cx="117475" cy="369887"/>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pPr>
            <a:r>
              <a:rPr lang="fr-CA" b="1">
                <a:solidFill>
                  <a:prstClr val="black"/>
                </a:solidFill>
                <a:latin typeface="Calibri" pitchFamily="34" charset="0"/>
                <a:cs typeface="Arial" charset="0"/>
              </a:rPr>
              <a:t>0</a:t>
            </a:r>
            <a:endParaRPr lang="fr-CA" sz="2400">
              <a:solidFill>
                <a:prstClr val="black"/>
              </a:solidFill>
              <a:latin typeface="Calibri" pitchFamily="34" charset="0"/>
              <a:cs typeface="Arial" charset="0"/>
            </a:endParaRPr>
          </a:p>
        </p:txBody>
      </p:sp>
      <p:grpSp>
        <p:nvGrpSpPr>
          <p:cNvPr id="2" name="Group 23"/>
          <p:cNvGrpSpPr>
            <a:grpSpLocks/>
          </p:cNvGrpSpPr>
          <p:nvPr/>
        </p:nvGrpSpPr>
        <p:grpSpPr bwMode="auto">
          <a:xfrm>
            <a:off x="442914" y="1968500"/>
            <a:ext cx="8164511" cy="3932238"/>
            <a:chOff x="924998" y="2268736"/>
            <a:chExt cx="8165679" cy="3932036"/>
          </a:xfrm>
        </p:grpSpPr>
        <p:sp>
          <p:nvSpPr>
            <p:cNvPr id="100364" name="Text Box 3"/>
            <p:cNvSpPr txBox="1">
              <a:spLocks noChangeArrowheads="1"/>
            </p:cNvSpPr>
            <p:nvPr/>
          </p:nvSpPr>
          <p:spPr bwMode="auto">
            <a:xfrm>
              <a:off x="3111591" y="2576695"/>
              <a:ext cx="1768728" cy="707989"/>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defRPr/>
              </a:pPr>
              <a:r>
                <a:rPr lang="en-GB" sz="2000" b="1" dirty="0">
                  <a:solidFill>
                    <a:prstClr val="black">
                      <a:lumMod val="85000"/>
                      <a:lumOff val="15000"/>
                    </a:prstClr>
                  </a:solidFill>
                  <a:latin typeface="Calibri" pitchFamily="34" charset="0"/>
                  <a:cs typeface="Arial" charset="0"/>
                </a:rPr>
                <a:t>Pre-treatment </a:t>
              </a:r>
            </a:p>
            <a:p>
              <a:pPr algn="ctr" eaLnBrk="0" fontAlgn="base" hangingPunct="0">
                <a:spcBef>
                  <a:spcPct val="0"/>
                </a:spcBef>
                <a:spcAft>
                  <a:spcPct val="0"/>
                </a:spcAft>
                <a:defRPr/>
              </a:pPr>
              <a:r>
                <a:rPr lang="en-GB" sz="2000" b="1" dirty="0">
                  <a:solidFill>
                    <a:prstClr val="black">
                      <a:lumMod val="85000"/>
                      <a:lumOff val="15000"/>
                    </a:prstClr>
                  </a:solidFill>
                  <a:latin typeface="Calibri" pitchFamily="34" charset="0"/>
                  <a:cs typeface="Arial" charset="0"/>
                </a:rPr>
                <a:t>with ibuprofen</a:t>
              </a:r>
            </a:p>
          </p:txBody>
        </p:sp>
        <p:sp>
          <p:nvSpPr>
            <p:cNvPr id="100365" name="Text Box 4"/>
            <p:cNvSpPr txBox="1">
              <a:spLocks noChangeArrowheads="1"/>
            </p:cNvSpPr>
            <p:nvPr/>
          </p:nvSpPr>
          <p:spPr bwMode="auto">
            <a:xfrm>
              <a:off x="4975288" y="2268736"/>
              <a:ext cx="1808422" cy="1015948"/>
            </a:xfrm>
            <a:prstGeom prst="rect">
              <a:avLst/>
            </a:prstGeom>
            <a:noFill/>
            <a:ln w="9525" algn="ctr">
              <a:noFill/>
              <a:miter lim="800000"/>
              <a:headEnd/>
              <a:tailEnd/>
            </a:ln>
          </p:spPr>
          <p:txBody>
            <a:bodyPr wrap="none">
              <a:spAutoFit/>
            </a:bodyPr>
            <a:lstStyle/>
            <a:p>
              <a:pPr eaLnBrk="0" fontAlgn="base" hangingPunct="0">
                <a:spcBef>
                  <a:spcPct val="0"/>
                </a:spcBef>
                <a:spcAft>
                  <a:spcPct val="0"/>
                </a:spcAft>
                <a:defRPr/>
              </a:pPr>
              <a:r>
                <a:rPr lang="en-GB" sz="2000" b="1" dirty="0">
                  <a:solidFill>
                    <a:prstClr val="black">
                      <a:lumMod val="85000"/>
                      <a:lumOff val="15000"/>
                    </a:prstClr>
                  </a:solidFill>
                  <a:latin typeface="Calibri" pitchFamily="34" charset="0"/>
                  <a:cs typeface="Arial" charset="0"/>
                </a:rPr>
                <a:t>Pre-treatment</a:t>
              </a:r>
            </a:p>
            <a:p>
              <a:pPr eaLnBrk="0" fontAlgn="base" hangingPunct="0">
                <a:spcBef>
                  <a:spcPct val="0"/>
                </a:spcBef>
                <a:spcAft>
                  <a:spcPct val="0"/>
                </a:spcAft>
                <a:defRPr/>
              </a:pPr>
              <a:r>
                <a:rPr lang="en-GB" sz="2000" b="1" dirty="0">
                  <a:solidFill>
                    <a:prstClr val="black">
                      <a:lumMod val="85000"/>
                      <a:lumOff val="15000"/>
                    </a:prstClr>
                  </a:solidFill>
                  <a:latin typeface="Calibri" pitchFamily="34" charset="0"/>
                  <a:cs typeface="Arial" charset="0"/>
                </a:rPr>
                <a:t>with </a:t>
              </a:r>
              <a:r>
                <a:rPr lang="en-GB" sz="2000" b="1" dirty="0" err="1">
                  <a:solidFill>
                    <a:prstClr val="black">
                      <a:lumMod val="85000"/>
                      <a:lumOff val="15000"/>
                    </a:prstClr>
                  </a:solidFill>
                  <a:latin typeface="Calibri" pitchFamily="34" charset="0"/>
                  <a:cs typeface="Arial" charset="0"/>
                </a:rPr>
                <a:t>diclofenac</a:t>
              </a:r>
              <a:endParaRPr lang="en-GB" sz="2000" b="1" dirty="0">
                <a:solidFill>
                  <a:prstClr val="black">
                    <a:lumMod val="85000"/>
                    <a:lumOff val="15000"/>
                  </a:prstClr>
                </a:solidFill>
                <a:latin typeface="Calibri" pitchFamily="34" charset="0"/>
                <a:cs typeface="Arial" charset="0"/>
              </a:endParaRPr>
            </a:p>
            <a:p>
              <a:pPr eaLnBrk="0" fontAlgn="base" hangingPunct="0">
                <a:spcBef>
                  <a:spcPct val="0"/>
                </a:spcBef>
                <a:spcAft>
                  <a:spcPct val="0"/>
                </a:spcAft>
                <a:defRPr/>
              </a:pPr>
              <a:r>
                <a:rPr lang="en-GB" sz="2000" b="1" dirty="0">
                  <a:solidFill>
                    <a:prstClr val="black">
                      <a:lumMod val="85000"/>
                      <a:lumOff val="15000"/>
                    </a:prstClr>
                  </a:solidFill>
                  <a:latin typeface="Calibri" pitchFamily="34" charset="0"/>
                  <a:cs typeface="Arial" charset="0"/>
                </a:rPr>
                <a:t>or </a:t>
              </a:r>
              <a:r>
                <a:rPr lang="en-GB" sz="2000" b="1" dirty="0" err="1">
                  <a:solidFill>
                    <a:prstClr val="black">
                      <a:lumMod val="85000"/>
                      <a:lumOff val="15000"/>
                    </a:prstClr>
                  </a:solidFill>
                  <a:latin typeface="Calibri" pitchFamily="34" charset="0"/>
                  <a:cs typeface="Arial" charset="0"/>
                </a:rPr>
                <a:t>rofecoxib</a:t>
              </a:r>
              <a:endParaRPr lang="en-GB" sz="2000" b="1" dirty="0">
                <a:solidFill>
                  <a:prstClr val="black">
                    <a:lumMod val="85000"/>
                    <a:lumOff val="15000"/>
                  </a:prstClr>
                </a:solidFill>
                <a:latin typeface="Calibri" pitchFamily="34" charset="0"/>
                <a:cs typeface="Arial" charset="0"/>
              </a:endParaRPr>
            </a:p>
          </p:txBody>
        </p:sp>
        <p:sp>
          <p:nvSpPr>
            <p:cNvPr id="100366" name="Text Box 5"/>
            <p:cNvSpPr txBox="1">
              <a:spLocks noChangeArrowheads="1"/>
            </p:cNvSpPr>
            <p:nvPr/>
          </p:nvSpPr>
          <p:spPr bwMode="auto">
            <a:xfrm>
              <a:off x="2254687" y="2535489"/>
              <a:ext cx="808350" cy="707850"/>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defRPr/>
              </a:pPr>
              <a:r>
                <a:rPr lang="en-GB" sz="2000" b="1" dirty="0" smtClean="0">
                  <a:solidFill>
                    <a:prstClr val="black">
                      <a:lumMod val="85000"/>
                      <a:lumOff val="15000"/>
                    </a:prstClr>
                  </a:solidFill>
                  <a:latin typeface="Calibri" pitchFamily="34" charset="0"/>
                  <a:cs typeface="Arial" charset="0"/>
                </a:rPr>
                <a:t>ASA</a:t>
              </a:r>
            </a:p>
            <a:p>
              <a:pPr algn="ctr" eaLnBrk="0" fontAlgn="base" hangingPunct="0">
                <a:spcBef>
                  <a:spcPct val="0"/>
                </a:spcBef>
                <a:spcAft>
                  <a:spcPct val="0"/>
                </a:spcAft>
                <a:defRPr/>
              </a:pPr>
              <a:r>
                <a:rPr lang="en-GB" sz="2000" b="1" dirty="0" smtClean="0">
                  <a:solidFill>
                    <a:prstClr val="black">
                      <a:lumMod val="85000"/>
                      <a:lumOff val="15000"/>
                    </a:prstClr>
                  </a:solidFill>
                  <a:latin typeface="Calibri" pitchFamily="34" charset="0"/>
                  <a:cs typeface="Arial" charset="0"/>
                </a:rPr>
                <a:t>Alone</a:t>
              </a:r>
              <a:endParaRPr lang="en-GB" sz="2000" b="1" dirty="0">
                <a:solidFill>
                  <a:prstClr val="black">
                    <a:lumMod val="85000"/>
                    <a:lumOff val="15000"/>
                  </a:prstClr>
                </a:solidFill>
                <a:latin typeface="Calibri" pitchFamily="34" charset="0"/>
                <a:cs typeface="Arial" charset="0"/>
              </a:endParaRPr>
            </a:p>
          </p:txBody>
        </p:sp>
        <p:sp>
          <p:nvSpPr>
            <p:cNvPr id="100367" name="Text Box 7"/>
            <p:cNvSpPr txBox="1">
              <a:spLocks noChangeArrowheads="1"/>
            </p:cNvSpPr>
            <p:nvPr/>
          </p:nvSpPr>
          <p:spPr bwMode="auto">
            <a:xfrm rot="-5400000">
              <a:off x="445633" y="4476799"/>
              <a:ext cx="1328669" cy="369940"/>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defRPr/>
              </a:pPr>
              <a:r>
                <a:rPr lang="en-GB" b="1">
                  <a:solidFill>
                    <a:prstClr val="black">
                      <a:lumMod val="85000"/>
                      <a:lumOff val="15000"/>
                    </a:prstClr>
                  </a:solidFill>
                  <a:latin typeface="Calibri" pitchFamily="34" charset="0"/>
                  <a:cs typeface="Arial" charset="0"/>
                </a:rPr>
                <a:t>% inhibition</a:t>
              </a:r>
            </a:p>
          </p:txBody>
        </p:sp>
        <p:sp>
          <p:nvSpPr>
            <p:cNvPr id="100368" name="Rectangle 8"/>
            <p:cNvSpPr>
              <a:spLocks noChangeArrowheads="1"/>
            </p:cNvSpPr>
            <p:nvPr/>
          </p:nvSpPr>
          <p:spPr bwMode="auto">
            <a:xfrm>
              <a:off x="2152994" y="3548195"/>
              <a:ext cx="509661" cy="2652577"/>
            </a:xfrm>
            <a:prstGeom prst="rect">
              <a:avLst/>
            </a:prstGeom>
            <a:gradFill rotWithShape="1">
              <a:gsLst>
                <a:gs pos="0">
                  <a:srgbClr val="FFFF99"/>
                </a:gs>
                <a:gs pos="100000">
                  <a:srgbClr val="767647"/>
                </a:gs>
              </a:gsLst>
              <a:lin ang="0" scaled="1"/>
            </a:gradFill>
            <a:ln w="6350" algn="ctr">
              <a:solidFill>
                <a:schemeClr val="tx1"/>
              </a:solidFill>
              <a:miter lim="800000"/>
              <a:headEnd/>
              <a:tailEnd/>
            </a:ln>
          </p:spPr>
          <p:txBody>
            <a:bodyPr/>
            <a:lstStyle/>
            <a:p>
              <a:pPr fontAlgn="base">
                <a:spcBef>
                  <a:spcPct val="0"/>
                </a:spcBef>
                <a:spcAft>
                  <a:spcPct val="0"/>
                </a:spcAft>
                <a:defRPr/>
              </a:pPr>
              <a:endParaRPr lang="fr-CA">
                <a:solidFill>
                  <a:prstClr val="black">
                    <a:lumMod val="85000"/>
                    <a:lumOff val="15000"/>
                  </a:prstClr>
                </a:solidFill>
                <a:latin typeface="Calibri" pitchFamily="34" charset="0"/>
                <a:cs typeface="Arial" charset="0"/>
              </a:endParaRPr>
            </a:p>
          </p:txBody>
        </p:sp>
        <p:sp>
          <p:nvSpPr>
            <p:cNvPr id="100369" name="Rectangle 10"/>
            <p:cNvSpPr>
              <a:spLocks noChangeArrowheads="1"/>
            </p:cNvSpPr>
            <p:nvPr/>
          </p:nvSpPr>
          <p:spPr bwMode="auto">
            <a:xfrm>
              <a:off x="3463772" y="3546842"/>
              <a:ext cx="509661" cy="1112781"/>
            </a:xfrm>
            <a:prstGeom prst="rect">
              <a:avLst/>
            </a:prstGeom>
            <a:gradFill rotWithShape="1">
              <a:gsLst>
                <a:gs pos="0">
                  <a:srgbClr val="FFFF99"/>
                </a:gs>
                <a:gs pos="100000">
                  <a:srgbClr val="767647"/>
                </a:gs>
              </a:gsLst>
              <a:lin ang="0" scaled="1"/>
            </a:gradFill>
            <a:ln w="6350" algn="ctr">
              <a:solidFill>
                <a:schemeClr val="tx1"/>
              </a:solidFill>
              <a:miter lim="800000"/>
              <a:headEnd/>
              <a:tailEnd/>
            </a:ln>
          </p:spPr>
          <p:txBody>
            <a:bodyPr/>
            <a:lstStyle/>
            <a:p>
              <a:pPr fontAlgn="base">
                <a:spcBef>
                  <a:spcPct val="0"/>
                </a:spcBef>
                <a:spcAft>
                  <a:spcPct val="0"/>
                </a:spcAft>
                <a:defRPr/>
              </a:pPr>
              <a:endParaRPr lang="fr-CA">
                <a:solidFill>
                  <a:prstClr val="black">
                    <a:lumMod val="85000"/>
                    <a:lumOff val="15000"/>
                  </a:prstClr>
                </a:solidFill>
                <a:latin typeface="Calibri" pitchFamily="34" charset="0"/>
                <a:cs typeface="Arial" charset="0"/>
              </a:endParaRPr>
            </a:p>
          </p:txBody>
        </p:sp>
        <p:sp>
          <p:nvSpPr>
            <p:cNvPr id="297995" name="Rectangle 11"/>
            <p:cNvSpPr>
              <a:spLocks noChangeArrowheads="1"/>
            </p:cNvSpPr>
            <p:nvPr/>
          </p:nvSpPr>
          <p:spPr bwMode="auto">
            <a:xfrm>
              <a:off x="3973433" y="3546842"/>
              <a:ext cx="519186" cy="242876"/>
            </a:xfrm>
            <a:prstGeom prst="rect">
              <a:avLst/>
            </a:prstGeom>
            <a:gradFill rotWithShape="1">
              <a:gsLst>
                <a:gs pos="0">
                  <a:schemeClr val="bg1"/>
                </a:gs>
                <a:gs pos="100000">
                  <a:schemeClr val="bg1">
                    <a:gamma/>
                    <a:shade val="46275"/>
                    <a:invGamma/>
                  </a:schemeClr>
                </a:gs>
              </a:gsLst>
              <a:lin ang="0" scaled="1"/>
            </a:gradFill>
            <a:ln w="6350" algn="ctr">
              <a:solidFill>
                <a:schemeClr val="tx1"/>
              </a:solidFill>
              <a:miter lim="800000"/>
              <a:headEnd/>
              <a:tailEnd/>
            </a:ln>
            <a:effectLst/>
            <a:extLst/>
          </p:spPr>
          <p:txBody>
            <a:bodyPr/>
            <a:lstStyle/>
            <a:p>
              <a:pPr fontAlgn="base">
                <a:spcBef>
                  <a:spcPct val="0"/>
                </a:spcBef>
                <a:spcAft>
                  <a:spcPct val="0"/>
                </a:spcAft>
                <a:defRPr/>
              </a:pPr>
              <a:endParaRPr lang="en-US">
                <a:solidFill>
                  <a:prstClr val="black">
                    <a:lumMod val="85000"/>
                    <a:lumOff val="15000"/>
                  </a:prstClr>
                </a:solidFill>
                <a:latin typeface="Calibri" pitchFamily="34" charset="0"/>
                <a:cs typeface="Calibri" pitchFamily="34" charset="0"/>
              </a:endParaRPr>
            </a:p>
          </p:txBody>
        </p:sp>
        <p:sp>
          <p:nvSpPr>
            <p:cNvPr id="100371" name="Rectangle 12"/>
            <p:cNvSpPr>
              <a:spLocks noChangeArrowheads="1"/>
            </p:cNvSpPr>
            <p:nvPr/>
          </p:nvSpPr>
          <p:spPr bwMode="auto">
            <a:xfrm>
              <a:off x="5262667" y="3557728"/>
              <a:ext cx="509660" cy="2584317"/>
            </a:xfrm>
            <a:prstGeom prst="rect">
              <a:avLst/>
            </a:prstGeom>
            <a:gradFill rotWithShape="1">
              <a:gsLst>
                <a:gs pos="0">
                  <a:srgbClr val="FFFF99"/>
                </a:gs>
                <a:gs pos="100000">
                  <a:srgbClr val="767647"/>
                </a:gs>
              </a:gsLst>
              <a:lin ang="0" scaled="1"/>
            </a:gradFill>
            <a:ln w="6350" algn="ctr">
              <a:solidFill>
                <a:schemeClr val="tx1"/>
              </a:solidFill>
              <a:miter lim="800000"/>
              <a:headEnd/>
              <a:tailEnd/>
            </a:ln>
          </p:spPr>
          <p:txBody>
            <a:bodyPr/>
            <a:lstStyle/>
            <a:p>
              <a:pPr fontAlgn="base">
                <a:spcBef>
                  <a:spcPct val="0"/>
                </a:spcBef>
                <a:spcAft>
                  <a:spcPct val="0"/>
                </a:spcAft>
                <a:defRPr/>
              </a:pPr>
              <a:endParaRPr lang="fr-CA">
                <a:solidFill>
                  <a:prstClr val="black">
                    <a:lumMod val="85000"/>
                    <a:lumOff val="15000"/>
                  </a:prstClr>
                </a:solidFill>
                <a:latin typeface="Calibri" pitchFamily="34" charset="0"/>
                <a:cs typeface="Arial" charset="0"/>
              </a:endParaRPr>
            </a:p>
          </p:txBody>
        </p:sp>
        <p:sp>
          <p:nvSpPr>
            <p:cNvPr id="100372" name="Rectangle 14"/>
            <p:cNvSpPr>
              <a:spLocks noChangeArrowheads="1"/>
            </p:cNvSpPr>
            <p:nvPr/>
          </p:nvSpPr>
          <p:spPr bwMode="auto">
            <a:xfrm>
              <a:off x="1610454" y="5767406"/>
              <a:ext cx="350887" cy="369869"/>
            </a:xfrm>
            <a:prstGeom prst="rect">
              <a:avLst/>
            </a:prstGeom>
            <a:noFill/>
            <a:ln w="9525">
              <a:noFill/>
              <a:miter lim="800000"/>
              <a:headEnd/>
              <a:tailEnd/>
            </a:ln>
          </p:spPr>
          <p:txBody>
            <a:bodyPr wrap="none" lIns="0" tIns="0" rIns="0" bIns="0">
              <a:spAutoFit/>
            </a:bodyPr>
            <a:lstStyle/>
            <a:p>
              <a:pPr algn="r" eaLnBrk="0" fontAlgn="base" hangingPunct="0">
                <a:spcBef>
                  <a:spcPct val="0"/>
                </a:spcBef>
                <a:spcAft>
                  <a:spcPct val="0"/>
                </a:spcAft>
                <a:defRPr/>
              </a:pPr>
              <a:r>
                <a:rPr lang="fr-CA" b="1" dirty="0">
                  <a:solidFill>
                    <a:prstClr val="black">
                      <a:lumMod val="85000"/>
                      <a:lumOff val="15000"/>
                    </a:prstClr>
                  </a:solidFill>
                  <a:latin typeface="Calibri" pitchFamily="34" charset="0"/>
                  <a:cs typeface="Arial" charset="0"/>
                </a:rPr>
                <a:t>100</a:t>
              </a:r>
              <a:endParaRPr lang="fr-CA" sz="2400" dirty="0">
                <a:solidFill>
                  <a:prstClr val="black">
                    <a:lumMod val="85000"/>
                    <a:lumOff val="15000"/>
                  </a:prstClr>
                </a:solidFill>
                <a:latin typeface="Calibri" pitchFamily="34" charset="0"/>
                <a:cs typeface="Arial" charset="0"/>
              </a:endParaRPr>
            </a:p>
          </p:txBody>
        </p:sp>
        <p:sp>
          <p:nvSpPr>
            <p:cNvPr id="100373" name="Text Box 16"/>
            <p:cNvSpPr txBox="1">
              <a:spLocks noChangeArrowheads="1"/>
            </p:cNvSpPr>
            <p:nvPr/>
          </p:nvSpPr>
          <p:spPr bwMode="auto">
            <a:xfrm>
              <a:off x="7139361" y="3860917"/>
              <a:ext cx="1951316" cy="400029"/>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defRPr/>
              </a:pPr>
              <a:r>
                <a:rPr lang="en-GB" sz="2000" b="1">
                  <a:solidFill>
                    <a:prstClr val="black">
                      <a:lumMod val="85000"/>
                      <a:lumOff val="15000"/>
                    </a:prstClr>
                  </a:solidFill>
                  <a:latin typeface="Calibri" pitchFamily="34" charset="0"/>
                  <a:cs typeface="Arial" charset="0"/>
                </a:rPr>
                <a:t>Thromboxane B</a:t>
              </a:r>
              <a:r>
                <a:rPr lang="en-GB" sz="2000" b="1" baseline="-25000">
                  <a:solidFill>
                    <a:prstClr val="black">
                      <a:lumMod val="85000"/>
                      <a:lumOff val="15000"/>
                    </a:prstClr>
                  </a:solidFill>
                  <a:latin typeface="Calibri" pitchFamily="34" charset="0"/>
                  <a:cs typeface="Arial" charset="0"/>
                </a:rPr>
                <a:t>2</a:t>
              </a:r>
            </a:p>
          </p:txBody>
        </p:sp>
        <p:sp>
          <p:nvSpPr>
            <p:cNvPr id="100374" name="Text Box 17"/>
            <p:cNvSpPr txBox="1">
              <a:spLocks noChangeArrowheads="1"/>
            </p:cNvSpPr>
            <p:nvPr/>
          </p:nvSpPr>
          <p:spPr bwMode="auto">
            <a:xfrm>
              <a:off x="7242563" y="4386352"/>
              <a:ext cx="1444832" cy="707989"/>
            </a:xfrm>
            <a:prstGeom prst="rect">
              <a:avLst/>
            </a:prstGeom>
            <a:noFill/>
            <a:ln w="9525" algn="ctr">
              <a:noFill/>
              <a:miter lim="800000"/>
              <a:headEnd/>
              <a:tailEnd/>
            </a:ln>
          </p:spPr>
          <p:txBody>
            <a:bodyPr wrap="none">
              <a:spAutoFit/>
            </a:bodyPr>
            <a:lstStyle/>
            <a:p>
              <a:pPr eaLnBrk="0" fontAlgn="base" hangingPunct="0">
                <a:spcBef>
                  <a:spcPct val="0"/>
                </a:spcBef>
                <a:spcAft>
                  <a:spcPct val="0"/>
                </a:spcAft>
                <a:defRPr/>
              </a:pPr>
              <a:r>
                <a:rPr lang="en-GB" sz="2000" b="1">
                  <a:solidFill>
                    <a:prstClr val="black">
                      <a:lumMod val="85000"/>
                      <a:lumOff val="15000"/>
                    </a:prstClr>
                  </a:solidFill>
                  <a:latin typeface="Calibri" pitchFamily="34" charset="0"/>
                  <a:cs typeface="Arial" charset="0"/>
                </a:rPr>
                <a:t>Platelet </a:t>
              </a:r>
              <a:br>
                <a:rPr lang="en-GB" sz="2000" b="1">
                  <a:solidFill>
                    <a:prstClr val="black">
                      <a:lumMod val="85000"/>
                      <a:lumOff val="15000"/>
                    </a:prstClr>
                  </a:solidFill>
                  <a:latin typeface="Calibri" pitchFamily="34" charset="0"/>
                  <a:cs typeface="Arial" charset="0"/>
                </a:rPr>
              </a:br>
              <a:r>
                <a:rPr lang="en-GB" sz="2000" b="1">
                  <a:solidFill>
                    <a:prstClr val="black">
                      <a:lumMod val="85000"/>
                      <a:lumOff val="15000"/>
                    </a:prstClr>
                  </a:solidFill>
                  <a:latin typeface="Calibri" pitchFamily="34" charset="0"/>
                  <a:cs typeface="Arial" charset="0"/>
                </a:rPr>
                <a:t>aggregation</a:t>
              </a:r>
            </a:p>
          </p:txBody>
        </p:sp>
        <p:sp>
          <p:nvSpPr>
            <p:cNvPr id="100375" name="Rectangle 18"/>
            <p:cNvSpPr>
              <a:spLocks noChangeArrowheads="1"/>
            </p:cNvSpPr>
            <p:nvPr/>
          </p:nvSpPr>
          <p:spPr bwMode="auto">
            <a:xfrm>
              <a:off x="6783710" y="3976798"/>
              <a:ext cx="298493" cy="184141"/>
            </a:xfrm>
            <a:prstGeom prst="rect">
              <a:avLst/>
            </a:prstGeom>
            <a:gradFill rotWithShape="1">
              <a:gsLst>
                <a:gs pos="0">
                  <a:srgbClr val="FFFF99"/>
                </a:gs>
                <a:gs pos="100000">
                  <a:srgbClr val="767647"/>
                </a:gs>
              </a:gsLst>
              <a:lin ang="0" scaled="1"/>
            </a:gradFill>
            <a:ln w="6350" algn="ctr">
              <a:solidFill>
                <a:schemeClr val="tx1"/>
              </a:solidFill>
              <a:miter lim="800000"/>
              <a:headEnd type="none" w="sm" len="sm"/>
              <a:tailEnd type="none" w="sm" len="sm"/>
            </a:ln>
          </p:spPr>
          <p:txBody>
            <a:bodyPr/>
            <a:lstStyle/>
            <a:p>
              <a:pPr fontAlgn="base">
                <a:spcBef>
                  <a:spcPct val="0"/>
                </a:spcBef>
                <a:spcAft>
                  <a:spcPct val="0"/>
                </a:spcAft>
                <a:defRPr/>
              </a:pPr>
              <a:endParaRPr lang="fr-CA">
                <a:solidFill>
                  <a:prstClr val="black">
                    <a:lumMod val="85000"/>
                    <a:lumOff val="15000"/>
                  </a:prstClr>
                </a:solidFill>
                <a:latin typeface="Calibri" pitchFamily="34" charset="0"/>
                <a:cs typeface="Arial" charset="0"/>
              </a:endParaRPr>
            </a:p>
          </p:txBody>
        </p:sp>
        <p:sp>
          <p:nvSpPr>
            <p:cNvPr id="298003" name="Rectangle 19"/>
            <p:cNvSpPr>
              <a:spLocks noChangeArrowheads="1"/>
            </p:cNvSpPr>
            <p:nvPr/>
          </p:nvSpPr>
          <p:spPr bwMode="auto">
            <a:xfrm>
              <a:off x="6783710" y="4467311"/>
              <a:ext cx="298493" cy="184141"/>
            </a:xfrm>
            <a:prstGeom prst="rect">
              <a:avLst/>
            </a:prstGeom>
            <a:gradFill rotWithShape="1">
              <a:gsLst>
                <a:gs pos="0">
                  <a:schemeClr val="bg1"/>
                </a:gs>
                <a:gs pos="100000">
                  <a:schemeClr val="bg1">
                    <a:gamma/>
                    <a:shade val="46275"/>
                    <a:invGamma/>
                  </a:schemeClr>
                </a:gs>
              </a:gsLst>
              <a:lin ang="0" scaled="1"/>
            </a:gradFill>
            <a:ln w="6350" algn="ctr">
              <a:solidFill>
                <a:schemeClr val="tx1"/>
              </a:solidFill>
              <a:miter lim="800000"/>
              <a:headEnd type="none" w="sm" len="sm"/>
              <a:tailEnd type="none" w="sm" len="sm"/>
            </a:ln>
            <a:effectLst/>
            <a:extLst/>
          </p:spPr>
          <p:txBody>
            <a:bodyPr/>
            <a:lstStyle/>
            <a:p>
              <a:pPr fontAlgn="base">
                <a:spcBef>
                  <a:spcPct val="0"/>
                </a:spcBef>
                <a:spcAft>
                  <a:spcPct val="0"/>
                </a:spcAft>
                <a:defRPr/>
              </a:pPr>
              <a:endParaRPr lang="en-US">
                <a:solidFill>
                  <a:prstClr val="black">
                    <a:lumMod val="85000"/>
                    <a:lumOff val="15000"/>
                  </a:prstClr>
                </a:solidFill>
                <a:latin typeface="Calibri" pitchFamily="34" charset="0"/>
                <a:cs typeface="Calibri" pitchFamily="34" charset="0"/>
              </a:endParaRPr>
            </a:p>
          </p:txBody>
        </p:sp>
      </p:grpSp>
      <p:sp>
        <p:nvSpPr>
          <p:cNvPr id="100360" name="Line 21"/>
          <p:cNvSpPr>
            <a:spLocks noChangeShapeType="1"/>
          </p:cNvSpPr>
          <p:nvPr/>
        </p:nvSpPr>
        <p:spPr bwMode="auto">
          <a:xfrm>
            <a:off x="1550988" y="3252788"/>
            <a:ext cx="5011737" cy="0"/>
          </a:xfrm>
          <a:prstGeom prst="line">
            <a:avLst/>
          </a:prstGeom>
          <a:noFill/>
          <a:ln w="19050">
            <a:noFill/>
            <a:round/>
            <a:headEnd type="none" w="sm" len="sm"/>
            <a:tailEnd type="none" w="sm" len="sm"/>
          </a:ln>
        </p:spPr>
        <p:txBody>
          <a:bodyPr/>
          <a:lstStyle/>
          <a:p>
            <a:pPr defTabSz="457200" fontAlgn="base">
              <a:spcBef>
                <a:spcPct val="0"/>
              </a:spcBef>
              <a:spcAft>
                <a:spcPct val="0"/>
              </a:spcAft>
            </a:pPr>
            <a:endParaRPr lang="fr-CA">
              <a:solidFill>
                <a:prstClr val="black"/>
              </a:solidFill>
              <a:latin typeface="Arial" charset="0"/>
              <a:cs typeface="Arial" charset="0"/>
            </a:endParaRPr>
          </a:p>
        </p:txBody>
      </p:sp>
      <p:sp>
        <p:nvSpPr>
          <p:cNvPr id="100361" name="Line 22"/>
          <p:cNvSpPr>
            <a:spLocks noChangeShapeType="1"/>
          </p:cNvSpPr>
          <p:nvPr/>
        </p:nvSpPr>
        <p:spPr bwMode="auto">
          <a:xfrm>
            <a:off x="1550988" y="3252788"/>
            <a:ext cx="0" cy="2667000"/>
          </a:xfrm>
          <a:prstGeom prst="line">
            <a:avLst/>
          </a:prstGeom>
          <a:noFill/>
          <a:ln w="12700">
            <a:solidFill>
              <a:schemeClr val="tx1"/>
            </a:solidFill>
            <a:round/>
            <a:headEnd type="none" w="sm" len="sm"/>
            <a:tailEnd type="none" w="sm" len="sm"/>
          </a:ln>
        </p:spPr>
        <p:txBody>
          <a:bodyPr/>
          <a:lstStyle/>
          <a:p>
            <a:pPr defTabSz="457200" fontAlgn="base">
              <a:spcBef>
                <a:spcPct val="0"/>
              </a:spcBef>
              <a:spcAft>
                <a:spcPct val="0"/>
              </a:spcAft>
            </a:pPr>
            <a:endParaRPr lang="fr-CA">
              <a:solidFill>
                <a:prstClr val="black"/>
              </a:solidFill>
              <a:latin typeface="Arial" charset="0"/>
              <a:cs typeface="Arial" charset="0"/>
            </a:endParaRPr>
          </a:p>
        </p:txBody>
      </p:sp>
      <p:sp>
        <p:nvSpPr>
          <p:cNvPr id="100362" name="Line 23"/>
          <p:cNvSpPr>
            <a:spLocks noChangeShapeType="1"/>
          </p:cNvSpPr>
          <p:nvPr/>
        </p:nvSpPr>
        <p:spPr bwMode="auto">
          <a:xfrm>
            <a:off x="1546225" y="3248025"/>
            <a:ext cx="5011738" cy="0"/>
          </a:xfrm>
          <a:prstGeom prst="line">
            <a:avLst/>
          </a:prstGeom>
          <a:noFill/>
          <a:ln w="12700">
            <a:solidFill>
              <a:schemeClr val="tx1"/>
            </a:solidFill>
            <a:round/>
            <a:headEnd type="none" w="sm" len="sm"/>
            <a:tailEnd type="none" w="sm" len="sm"/>
          </a:ln>
        </p:spPr>
        <p:txBody>
          <a:bodyPr/>
          <a:lstStyle/>
          <a:p>
            <a:pPr defTabSz="457200" fontAlgn="base">
              <a:spcBef>
                <a:spcPct val="0"/>
              </a:spcBef>
              <a:spcAft>
                <a:spcPct val="0"/>
              </a:spcAft>
            </a:pPr>
            <a:endParaRPr lang="fr-CA">
              <a:solidFill>
                <a:prstClr val="black"/>
              </a:solidFill>
              <a:latin typeface="Arial" charset="0"/>
              <a:cs typeface="Arial" charset="0"/>
            </a:endParaRPr>
          </a:p>
        </p:txBody>
      </p:sp>
      <p:sp>
        <p:nvSpPr>
          <p:cNvPr id="100363" name="Title 1"/>
          <p:cNvSpPr>
            <a:spLocks noGrp="1"/>
          </p:cNvSpPr>
          <p:nvPr>
            <p:ph type="title" idx="4294967295"/>
          </p:nvPr>
        </p:nvSpPr>
        <p:spPr/>
        <p:txBody>
          <a:bodyPr/>
          <a:lstStyle/>
          <a:p>
            <a:pPr eaLnBrk="1" hangingPunct="1"/>
            <a:r>
              <a:rPr lang="en-US" dirty="0" smtClean="0">
                <a:latin typeface="Calibri" pitchFamily="34" charset="0"/>
              </a:rPr>
              <a:t>ASA NSAID platelet interaction</a:t>
            </a:r>
          </a:p>
        </p:txBody>
      </p:sp>
      <p:sp>
        <p:nvSpPr>
          <p:cNvPr id="2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ustDataLst>
      <p:tags r:id="rId1"/>
    </p:custDataLst>
    <p:extLst>
      <p:ext uri="{BB962C8B-B14F-4D97-AF65-F5344CB8AC3E}">
        <p14:creationId xmlns:p14="http://schemas.microsoft.com/office/powerpoint/2010/main" val="2949583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rot="-5400000">
            <a:off x="-216693" y="3450431"/>
            <a:ext cx="2501900" cy="369887"/>
          </a:xfrm>
          <a:prstGeom prst="rect">
            <a:avLst/>
          </a:prstGeom>
          <a:noFill/>
          <a:ln w="12700" cap="sq" algn="ctr">
            <a:noFill/>
            <a:miter lim="800000"/>
            <a:headEnd type="none" w="sm" len="sm"/>
            <a:tailEnd type="none" w="sm" len="sm"/>
          </a:ln>
          <a:effectLst/>
        </p:spPr>
        <p:txBody>
          <a:bodyPr wrap="none">
            <a:spAutoFit/>
          </a:bodyPr>
          <a:lstStyle/>
          <a:p>
            <a:pPr algn="ctr" eaLnBrk="0" hangingPunct="0"/>
            <a:r>
              <a:rPr lang="en-US" b="1">
                <a:latin typeface="Calibri" pitchFamily="34" charset="0"/>
                <a:ea typeface="Calibri" pitchFamily="34" charset="0"/>
                <a:cs typeface="Calibri" pitchFamily="34" charset="0"/>
              </a:rPr>
              <a:t>Proportion surviving (%)</a:t>
            </a:r>
          </a:p>
        </p:txBody>
      </p:sp>
      <p:sp>
        <p:nvSpPr>
          <p:cNvPr id="13315" name="Text Box 3"/>
          <p:cNvSpPr txBox="1">
            <a:spLocks noChangeArrowheads="1"/>
          </p:cNvSpPr>
          <p:nvPr/>
        </p:nvSpPr>
        <p:spPr bwMode="auto">
          <a:xfrm>
            <a:off x="2355850" y="5791200"/>
            <a:ext cx="2667000" cy="366713"/>
          </a:xfrm>
          <a:prstGeom prst="rect">
            <a:avLst/>
          </a:prstGeom>
          <a:noFill/>
          <a:ln w="12700" cap="sq" algn="ctr">
            <a:noFill/>
            <a:miter lim="800000"/>
            <a:headEnd type="none" w="sm" len="sm"/>
            <a:tailEnd type="none" w="sm" len="sm"/>
          </a:ln>
          <a:effectLst/>
        </p:spPr>
        <p:txBody>
          <a:bodyPr>
            <a:spAutoFit/>
          </a:bodyPr>
          <a:lstStyle/>
          <a:p>
            <a:pPr algn="ctr" eaLnBrk="0" hangingPunct="0">
              <a:spcBef>
                <a:spcPct val="50000"/>
              </a:spcBef>
            </a:pPr>
            <a:r>
              <a:rPr lang="en-US" b="1">
                <a:latin typeface="Calibri" pitchFamily="34" charset="0"/>
                <a:ea typeface="Calibri" pitchFamily="34" charset="0"/>
                <a:cs typeface="Calibri" pitchFamily="34" charset="0"/>
              </a:rPr>
              <a:t>Follow-up (year)</a:t>
            </a:r>
          </a:p>
        </p:txBody>
      </p:sp>
      <p:sp>
        <p:nvSpPr>
          <p:cNvPr id="13316" name="Rectangle 4"/>
          <p:cNvSpPr>
            <a:spLocks noChangeArrowheads="1"/>
          </p:cNvSpPr>
          <p:nvPr/>
        </p:nvSpPr>
        <p:spPr bwMode="auto">
          <a:xfrm>
            <a:off x="511175" y="6333008"/>
            <a:ext cx="4455212" cy="338554"/>
          </a:xfrm>
          <a:prstGeom prst="rect">
            <a:avLst/>
          </a:prstGeom>
          <a:noFill/>
          <a:ln w="9525">
            <a:noFill/>
            <a:miter lim="800000"/>
            <a:headEnd/>
            <a:tailEnd/>
          </a:ln>
          <a:effectLst/>
        </p:spPr>
        <p:txBody>
          <a:bodyPr wrap="square">
            <a:spAutoFit/>
          </a:bodyPr>
          <a:lstStyle/>
          <a:p>
            <a:pPr eaLnBrk="0" hangingPunct="0"/>
            <a:r>
              <a:rPr lang="en-US" sz="1600" dirty="0">
                <a:latin typeface="Calibri" pitchFamily="34" charset="0"/>
                <a:ea typeface="Calibri" pitchFamily="34" charset="0"/>
                <a:cs typeface="Calibri" pitchFamily="34" charset="0"/>
              </a:rPr>
              <a:t>MacDonald TM, Wei L. </a:t>
            </a:r>
            <a:r>
              <a:rPr lang="en-US" sz="1600" i="1" dirty="0">
                <a:latin typeface="Calibri" pitchFamily="34" charset="0"/>
                <a:ea typeface="Calibri" pitchFamily="34" charset="0"/>
                <a:cs typeface="Calibri" pitchFamily="34" charset="0"/>
              </a:rPr>
              <a:t>Lancet</a:t>
            </a:r>
            <a:r>
              <a:rPr lang="en-US" sz="1600" dirty="0">
                <a:latin typeface="Calibri" pitchFamily="34" charset="0"/>
                <a:ea typeface="Calibri" pitchFamily="34" charset="0"/>
                <a:cs typeface="Calibri" pitchFamily="34" charset="0"/>
              </a:rPr>
              <a:t> 2003;361:573-4.</a:t>
            </a:r>
          </a:p>
        </p:txBody>
      </p:sp>
      <p:sp>
        <p:nvSpPr>
          <p:cNvPr id="13317" name="Text Box 5"/>
          <p:cNvSpPr>
            <a:spLocks noGrp="1" noChangeArrowheads="1"/>
          </p:cNvSpPr>
          <p:nvPr>
            <p:ph type="body" sz="half" idx="2"/>
          </p:nvPr>
        </p:nvSpPr>
        <p:spPr>
          <a:xfrm>
            <a:off x="5699125" y="787960"/>
            <a:ext cx="3463925" cy="2170112"/>
          </a:xfrm>
          <a:noFill/>
        </p:spPr>
        <p:txBody>
          <a:bodyPr lIns="92075" tIns="46038" rIns="92075" bIns="46038"/>
          <a:lstStyle/>
          <a:p>
            <a:pPr marL="174625" indent="-174625" eaLnBrk="1" hangingPunct="1"/>
            <a:r>
              <a:rPr lang="en-US" sz="2200" dirty="0">
                <a:latin typeface="Calibri" pitchFamily="34" charset="0"/>
              </a:rPr>
              <a:t>Observational study</a:t>
            </a:r>
          </a:p>
          <a:p>
            <a:pPr marL="174625" indent="-174625" eaLnBrk="1" hangingPunct="1"/>
            <a:r>
              <a:rPr lang="en-US" sz="2200" dirty="0">
                <a:latin typeface="Calibri" pitchFamily="34" charset="0"/>
              </a:rPr>
              <a:t>n=7,107 post </a:t>
            </a:r>
            <a:r>
              <a:rPr lang="en-US" sz="2200" dirty="0" smtClean="0">
                <a:latin typeface="Calibri" pitchFamily="34" charset="0"/>
              </a:rPr>
              <a:t>CV event </a:t>
            </a:r>
            <a:r>
              <a:rPr lang="en-US" sz="2200" dirty="0">
                <a:latin typeface="Calibri" pitchFamily="34" charset="0"/>
              </a:rPr>
              <a:t>discharge</a:t>
            </a:r>
          </a:p>
          <a:p>
            <a:pPr marL="174625" indent="-174625" eaLnBrk="1" hangingPunct="1"/>
            <a:r>
              <a:rPr lang="en-US" sz="2200" dirty="0">
                <a:latin typeface="Calibri" pitchFamily="34" charset="0"/>
              </a:rPr>
              <a:t>Ibuprofen users had </a:t>
            </a:r>
            <a:br>
              <a:rPr lang="en-US" sz="2200" dirty="0">
                <a:latin typeface="Calibri" pitchFamily="34" charset="0"/>
              </a:rPr>
            </a:br>
            <a:r>
              <a:rPr lang="en-US" sz="2200" dirty="0">
                <a:latin typeface="Calibri" pitchFamily="34" charset="0"/>
              </a:rPr>
              <a:t>a significantly increased </a:t>
            </a:r>
            <a:br>
              <a:rPr lang="en-US" sz="2200" dirty="0">
                <a:latin typeface="Calibri" pitchFamily="34" charset="0"/>
              </a:rPr>
            </a:br>
            <a:r>
              <a:rPr lang="en-US" sz="2200" dirty="0">
                <a:latin typeface="Calibri" pitchFamily="34" charset="0"/>
              </a:rPr>
              <a:t>risk of CV and all-cause </a:t>
            </a:r>
            <a:br>
              <a:rPr lang="en-US" sz="2200" dirty="0">
                <a:latin typeface="Calibri" pitchFamily="34" charset="0"/>
              </a:rPr>
            </a:br>
            <a:r>
              <a:rPr lang="en-US" sz="2200" dirty="0">
                <a:latin typeface="Calibri" pitchFamily="34" charset="0"/>
              </a:rPr>
              <a:t>mortality compared </a:t>
            </a:r>
            <a:br>
              <a:rPr lang="en-US" sz="2200" dirty="0">
                <a:latin typeface="Calibri" pitchFamily="34" charset="0"/>
              </a:rPr>
            </a:br>
            <a:r>
              <a:rPr lang="en-US" sz="2200" dirty="0">
                <a:latin typeface="Calibri" pitchFamily="34" charset="0"/>
              </a:rPr>
              <a:t>to ASA alone </a:t>
            </a:r>
          </a:p>
        </p:txBody>
      </p:sp>
      <p:sp>
        <p:nvSpPr>
          <p:cNvPr id="13318" name="Line 6"/>
          <p:cNvSpPr>
            <a:spLocks noChangeShapeType="1"/>
          </p:cNvSpPr>
          <p:nvPr/>
        </p:nvSpPr>
        <p:spPr bwMode="auto">
          <a:xfrm flipH="1">
            <a:off x="1776413" y="2292350"/>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19" name="Line 7"/>
          <p:cNvSpPr>
            <a:spLocks noChangeShapeType="1"/>
          </p:cNvSpPr>
          <p:nvPr/>
        </p:nvSpPr>
        <p:spPr bwMode="auto">
          <a:xfrm flipH="1">
            <a:off x="1776413" y="1971675"/>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20" name="Line 8"/>
          <p:cNvSpPr>
            <a:spLocks noChangeShapeType="1"/>
          </p:cNvSpPr>
          <p:nvPr/>
        </p:nvSpPr>
        <p:spPr bwMode="auto">
          <a:xfrm flipH="1">
            <a:off x="1776413" y="2614613"/>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21" name="Line 9"/>
          <p:cNvSpPr>
            <a:spLocks noChangeShapeType="1"/>
          </p:cNvSpPr>
          <p:nvPr/>
        </p:nvSpPr>
        <p:spPr bwMode="auto">
          <a:xfrm flipH="1">
            <a:off x="1776413" y="2957513"/>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22" name="Line 10"/>
          <p:cNvSpPr>
            <a:spLocks noChangeShapeType="1"/>
          </p:cNvSpPr>
          <p:nvPr/>
        </p:nvSpPr>
        <p:spPr bwMode="auto">
          <a:xfrm flipH="1">
            <a:off x="1776413" y="327818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23" name="Line 11"/>
          <p:cNvSpPr>
            <a:spLocks noChangeShapeType="1"/>
          </p:cNvSpPr>
          <p:nvPr/>
        </p:nvSpPr>
        <p:spPr bwMode="auto">
          <a:xfrm flipH="1">
            <a:off x="1776413" y="3609975"/>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24" name="Line 12"/>
          <p:cNvSpPr>
            <a:spLocks noChangeShapeType="1"/>
          </p:cNvSpPr>
          <p:nvPr/>
        </p:nvSpPr>
        <p:spPr bwMode="auto">
          <a:xfrm flipH="1">
            <a:off x="1776413" y="3930650"/>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25" name="Line 13"/>
          <p:cNvSpPr>
            <a:spLocks noChangeShapeType="1"/>
          </p:cNvSpPr>
          <p:nvPr/>
        </p:nvSpPr>
        <p:spPr bwMode="auto">
          <a:xfrm flipH="1">
            <a:off x="1776413" y="4273550"/>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26" name="Line 14"/>
          <p:cNvSpPr>
            <a:spLocks noChangeShapeType="1"/>
          </p:cNvSpPr>
          <p:nvPr/>
        </p:nvSpPr>
        <p:spPr bwMode="auto">
          <a:xfrm flipH="1">
            <a:off x="1776413" y="4597400"/>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27" name="Line 15"/>
          <p:cNvSpPr>
            <a:spLocks noChangeShapeType="1"/>
          </p:cNvSpPr>
          <p:nvPr/>
        </p:nvSpPr>
        <p:spPr bwMode="auto">
          <a:xfrm flipH="1">
            <a:off x="1776413" y="492918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28" name="Line 16"/>
          <p:cNvSpPr>
            <a:spLocks noChangeShapeType="1"/>
          </p:cNvSpPr>
          <p:nvPr/>
        </p:nvSpPr>
        <p:spPr bwMode="auto">
          <a:xfrm flipH="1">
            <a:off x="1776413" y="524668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29" name="Line 17"/>
          <p:cNvSpPr>
            <a:spLocks noChangeShapeType="1"/>
          </p:cNvSpPr>
          <p:nvPr/>
        </p:nvSpPr>
        <p:spPr bwMode="auto">
          <a:xfrm rot="5400000" flipH="1">
            <a:off x="1849437" y="534193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30" name="Line 18"/>
          <p:cNvSpPr>
            <a:spLocks noChangeShapeType="1"/>
          </p:cNvSpPr>
          <p:nvPr/>
        </p:nvSpPr>
        <p:spPr bwMode="auto">
          <a:xfrm rot="5400000" flipH="1">
            <a:off x="2317750" y="534193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31" name="Line 19"/>
          <p:cNvSpPr>
            <a:spLocks noChangeShapeType="1"/>
          </p:cNvSpPr>
          <p:nvPr/>
        </p:nvSpPr>
        <p:spPr bwMode="auto">
          <a:xfrm rot="5400000" flipH="1">
            <a:off x="2763837" y="534193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32" name="Line 20"/>
          <p:cNvSpPr>
            <a:spLocks noChangeShapeType="1"/>
          </p:cNvSpPr>
          <p:nvPr/>
        </p:nvSpPr>
        <p:spPr bwMode="auto">
          <a:xfrm rot="5400000" flipH="1">
            <a:off x="3206750" y="534193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33" name="Line 21"/>
          <p:cNvSpPr>
            <a:spLocks noChangeShapeType="1"/>
          </p:cNvSpPr>
          <p:nvPr/>
        </p:nvSpPr>
        <p:spPr bwMode="auto">
          <a:xfrm rot="5400000" flipH="1">
            <a:off x="3649662" y="534193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34" name="Line 22"/>
          <p:cNvSpPr>
            <a:spLocks noChangeShapeType="1"/>
          </p:cNvSpPr>
          <p:nvPr/>
        </p:nvSpPr>
        <p:spPr bwMode="auto">
          <a:xfrm rot="5400000" flipH="1">
            <a:off x="4086225" y="534193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35" name="Line 23"/>
          <p:cNvSpPr>
            <a:spLocks noChangeShapeType="1"/>
          </p:cNvSpPr>
          <p:nvPr/>
        </p:nvSpPr>
        <p:spPr bwMode="auto">
          <a:xfrm rot="5400000" flipH="1">
            <a:off x="4525962" y="534193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36" name="Line 24"/>
          <p:cNvSpPr>
            <a:spLocks noChangeShapeType="1"/>
          </p:cNvSpPr>
          <p:nvPr/>
        </p:nvSpPr>
        <p:spPr bwMode="auto">
          <a:xfrm rot="5400000" flipH="1">
            <a:off x="4965700" y="534193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37" name="Line 25"/>
          <p:cNvSpPr>
            <a:spLocks noChangeShapeType="1"/>
          </p:cNvSpPr>
          <p:nvPr/>
        </p:nvSpPr>
        <p:spPr bwMode="auto">
          <a:xfrm rot="5400000" flipH="1">
            <a:off x="5405437" y="534193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38" name="Line 26"/>
          <p:cNvSpPr>
            <a:spLocks noChangeShapeType="1"/>
          </p:cNvSpPr>
          <p:nvPr/>
        </p:nvSpPr>
        <p:spPr bwMode="auto">
          <a:xfrm rot="5400000" flipH="1">
            <a:off x="5845175" y="5341938"/>
            <a:ext cx="53975" cy="0"/>
          </a:xfrm>
          <a:prstGeom prst="line">
            <a:avLst/>
          </a:prstGeom>
          <a:noFill/>
          <a:ln w="19050" cap="sq">
            <a:solidFill>
              <a:schemeClr val="tx1"/>
            </a:solidFill>
            <a:round/>
            <a:headEnd type="none" w="sm" len="sm"/>
            <a:tailEnd type="none" w="sm" len="sm"/>
          </a:ln>
          <a:effectLst/>
        </p:spPr>
        <p:txBody>
          <a:bodyPr/>
          <a:lstStyle/>
          <a:p>
            <a:endParaRPr lang="fr-CA"/>
          </a:p>
        </p:txBody>
      </p:sp>
      <p:sp>
        <p:nvSpPr>
          <p:cNvPr id="13339" name="Freeform 27"/>
          <p:cNvSpPr>
            <a:spLocks/>
          </p:cNvSpPr>
          <p:nvPr/>
        </p:nvSpPr>
        <p:spPr bwMode="auto">
          <a:xfrm>
            <a:off x="1946275" y="1965325"/>
            <a:ext cx="3733800" cy="2078038"/>
          </a:xfrm>
          <a:custGeom>
            <a:avLst/>
            <a:gdLst>
              <a:gd name="T0" fmla="*/ 0 w 2352"/>
              <a:gd name="T1" fmla="*/ 0 h 1309"/>
              <a:gd name="T2" fmla="*/ 2147483647 w 2352"/>
              <a:gd name="T3" fmla="*/ 2147483647 h 1309"/>
              <a:gd name="T4" fmla="*/ 2147483647 w 2352"/>
              <a:gd name="T5" fmla="*/ 2147483647 h 1309"/>
              <a:gd name="T6" fmla="*/ 0 60000 65536"/>
              <a:gd name="T7" fmla="*/ 0 60000 65536"/>
              <a:gd name="T8" fmla="*/ 0 60000 65536"/>
            </a:gdLst>
            <a:ahLst/>
            <a:cxnLst>
              <a:cxn ang="T6">
                <a:pos x="T0" y="T1"/>
              </a:cxn>
              <a:cxn ang="T7">
                <a:pos x="T2" y="T3"/>
              </a:cxn>
              <a:cxn ang="T8">
                <a:pos x="T4" y="T5"/>
              </a:cxn>
            </a:cxnLst>
            <a:rect l="0" t="0" r="r" b="b"/>
            <a:pathLst>
              <a:path w="2352" h="1309">
                <a:moveTo>
                  <a:pt x="0" y="0"/>
                </a:moveTo>
                <a:cubicBezTo>
                  <a:pt x="170" y="221"/>
                  <a:pt x="674" y="643"/>
                  <a:pt x="1066" y="861"/>
                </a:cubicBezTo>
                <a:cubicBezTo>
                  <a:pt x="1458" y="1079"/>
                  <a:pt x="1962" y="1220"/>
                  <a:pt x="2352" y="1309"/>
                </a:cubicBezTo>
              </a:path>
            </a:pathLst>
          </a:custGeom>
          <a:noFill/>
          <a:ln w="28575" cap="sq" cmpd="sng">
            <a:solidFill>
              <a:srgbClr val="FF9900"/>
            </a:solidFill>
            <a:prstDash val="solid"/>
            <a:round/>
            <a:headEnd type="none" w="sm" len="sm"/>
            <a:tailEnd type="none" w="sm" len="sm"/>
          </a:ln>
          <a:effectLst/>
        </p:spPr>
        <p:txBody>
          <a:bodyPr/>
          <a:lstStyle/>
          <a:p>
            <a:endParaRPr lang="fr-CA"/>
          </a:p>
        </p:txBody>
      </p:sp>
      <p:sp>
        <p:nvSpPr>
          <p:cNvPr id="13340" name="Freeform 28"/>
          <p:cNvSpPr>
            <a:spLocks/>
          </p:cNvSpPr>
          <p:nvPr/>
        </p:nvSpPr>
        <p:spPr bwMode="auto">
          <a:xfrm>
            <a:off x="1925638" y="1960563"/>
            <a:ext cx="3754437" cy="2260600"/>
          </a:xfrm>
          <a:custGeom>
            <a:avLst/>
            <a:gdLst>
              <a:gd name="T0" fmla="*/ 0 w 2365"/>
              <a:gd name="T1" fmla="*/ 0 h 1424"/>
              <a:gd name="T2" fmla="*/ 2147483647 w 2365"/>
              <a:gd name="T3" fmla="*/ 2147483647 h 1424"/>
              <a:gd name="T4" fmla="*/ 2147483647 w 2365"/>
              <a:gd name="T5" fmla="*/ 2147483647 h 1424"/>
              <a:gd name="T6" fmla="*/ 0 60000 65536"/>
              <a:gd name="T7" fmla="*/ 0 60000 65536"/>
              <a:gd name="T8" fmla="*/ 0 60000 65536"/>
            </a:gdLst>
            <a:ahLst/>
            <a:cxnLst>
              <a:cxn ang="T6">
                <a:pos x="T0" y="T1"/>
              </a:cxn>
              <a:cxn ang="T7">
                <a:pos x="T2" y="T3"/>
              </a:cxn>
              <a:cxn ang="T8">
                <a:pos x="T4" y="T5"/>
              </a:cxn>
            </a:cxnLst>
            <a:rect l="0" t="0" r="r" b="b"/>
            <a:pathLst>
              <a:path w="2365" h="1424">
                <a:moveTo>
                  <a:pt x="0" y="0"/>
                </a:moveTo>
                <a:cubicBezTo>
                  <a:pt x="125" y="247"/>
                  <a:pt x="663" y="717"/>
                  <a:pt x="1079" y="976"/>
                </a:cubicBezTo>
                <a:cubicBezTo>
                  <a:pt x="1479" y="1187"/>
                  <a:pt x="1783" y="1255"/>
                  <a:pt x="2365" y="1424"/>
                </a:cubicBezTo>
              </a:path>
            </a:pathLst>
          </a:custGeom>
          <a:noFill/>
          <a:ln w="28575" cap="sq" cmpd="sng">
            <a:solidFill>
              <a:srgbClr val="FFFF00"/>
            </a:solidFill>
            <a:prstDash val="solid"/>
            <a:round/>
            <a:headEnd type="none" w="sm" len="sm"/>
            <a:tailEnd type="none" w="sm" len="sm"/>
          </a:ln>
          <a:effectLst/>
        </p:spPr>
        <p:txBody>
          <a:bodyPr/>
          <a:lstStyle/>
          <a:p>
            <a:endParaRPr lang="fr-CA"/>
          </a:p>
        </p:txBody>
      </p:sp>
      <p:sp>
        <p:nvSpPr>
          <p:cNvPr id="13341" name="Freeform 29"/>
          <p:cNvSpPr>
            <a:spLocks/>
          </p:cNvSpPr>
          <p:nvPr/>
        </p:nvSpPr>
        <p:spPr bwMode="auto">
          <a:xfrm>
            <a:off x="1925638" y="1960563"/>
            <a:ext cx="3754437" cy="2352675"/>
          </a:xfrm>
          <a:custGeom>
            <a:avLst/>
            <a:gdLst>
              <a:gd name="T0" fmla="*/ 0 w 2365"/>
              <a:gd name="T1" fmla="*/ 0 h 1482"/>
              <a:gd name="T2" fmla="*/ 2147483647 w 2365"/>
              <a:gd name="T3" fmla="*/ 2147483647 h 1482"/>
              <a:gd name="T4" fmla="*/ 2147483647 w 2365"/>
              <a:gd name="T5" fmla="*/ 2147483647 h 1482"/>
              <a:gd name="T6" fmla="*/ 0 60000 65536"/>
              <a:gd name="T7" fmla="*/ 0 60000 65536"/>
              <a:gd name="T8" fmla="*/ 0 60000 65536"/>
            </a:gdLst>
            <a:ahLst/>
            <a:cxnLst>
              <a:cxn ang="T6">
                <a:pos x="T0" y="T1"/>
              </a:cxn>
              <a:cxn ang="T7">
                <a:pos x="T2" y="T3"/>
              </a:cxn>
              <a:cxn ang="T8">
                <a:pos x="T4" y="T5"/>
              </a:cxn>
            </a:cxnLst>
            <a:rect l="0" t="0" r="r" b="b"/>
            <a:pathLst>
              <a:path w="2365" h="1482">
                <a:moveTo>
                  <a:pt x="0" y="0"/>
                </a:moveTo>
                <a:cubicBezTo>
                  <a:pt x="125" y="224"/>
                  <a:pt x="474" y="627"/>
                  <a:pt x="1079" y="1034"/>
                </a:cubicBezTo>
                <a:cubicBezTo>
                  <a:pt x="1514" y="1255"/>
                  <a:pt x="1975" y="1393"/>
                  <a:pt x="2365" y="1482"/>
                </a:cubicBezTo>
              </a:path>
            </a:pathLst>
          </a:custGeom>
          <a:noFill/>
          <a:ln w="28575" cap="sq" cmpd="sng">
            <a:solidFill>
              <a:srgbClr val="00CCFF"/>
            </a:solidFill>
            <a:prstDash val="solid"/>
            <a:round/>
            <a:headEnd type="none" w="sm" len="sm"/>
            <a:tailEnd type="none" w="sm" len="sm"/>
          </a:ln>
          <a:effectLst/>
        </p:spPr>
        <p:txBody>
          <a:bodyPr/>
          <a:lstStyle/>
          <a:p>
            <a:endParaRPr lang="fr-CA"/>
          </a:p>
        </p:txBody>
      </p:sp>
      <p:sp>
        <p:nvSpPr>
          <p:cNvPr id="13342" name="Freeform 30"/>
          <p:cNvSpPr>
            <a:spLocks/>
          </p:cNvSpPr>
          <p:nvPr/>
        </p:nvSpPr>
        <p:spPr bwMode="auto">
          <a:xfrm>
            <a:off x="1925638" y="1976438"/>
            <a:ext cx="3754437" cy="2493962"/>
          </a:xfrm>
          <a:custGeom>
            <a:avLst/>
            <a:gdLst>
              <a:gd name="T0" fmla="*/ 0 w 2365"/>
              <a:gd name="T1" fmla="*/ 0 h 1571"/>
              <a:gd name="T2" fmla="*/ 2147483647 w 2365"/>
              <a:gd name="T3" fmla="*/ 2147483647 h 1571"/>
              <a:gd name="T4" fmla="*/ 2147483647 w 2365"/>
              <a:gd name="T5" fmla="*/ 2147483647 h 1571"/>
              <a:gd name="T6" fmla="*/ 0 60000 65536"/>
              <a:gd name="T7" fmla="*/ 0 60000 65536"/>
              <a:gd name="T8" fmla="*/ 0 60000 65536"/>
            </a:gdLst>
            <a:ahLst/>
            <a:cxnLst>
              <a:cxn ang="T6">
                <a:pos x="T0" y="T1"/>
              </a:cxn>
              <a:cxn ang="T7">
                <a:pos x="T2" y="T3"/>
              </a:cxn>
              <a:cxn ang="T8">
                <a:pos x="T4" y="T5"/>
              </a:cxn>
            </a:cxnLst>
            <a:rect l="0" t="0" r="r" b="b"/>
            <a:pathLst>
              <a:path w="2365" h="1571">
                <a:moveTo>
                  <a:pt x="0" y="0"/>
                </a:moveTo>
                <a:cubicBezTo>
                  <a:pt x="259" y="537"/>
                  <a:pt x="730" y="921"/>
                  <a:pt x="1056" y="1133"/>
                </a:cubicBezTo>
                <a:cubicBezTo>
                  <a:pt x="1479" y="1357"/>
                  <a:pt x="1975" y="1482"/>
                  <a:pt x="2365" y="1571"/>
                </a:cubicBezTo>
              </a:path>
            </a:pathLst>
          </a:custGeom>
          <a:noFill/>
          <a:ln w="28575" cap="sq" cmpd="sng">
            <a:solidFill>
              <a:srgbClr val="57C78F"/>
            </a:solidFill>
            <a:prstDash val="solid"/>
            <a:round/>
            <a:headEnd type="none" w="sm" len="sm"/>
            <a:tailEnd type="none" w="sm" len="sm"/>
          </a:ln>
          <a:effectLst/>
        </p:spPr>
        <p:txBody>
          <a:bodyPr/>
          <a:lstStyle/>
          <a:p>
            <a:endParaRPr lang="fr-CA"/>
          </a:p>
        </p:txBody>
      </p:sp>
      <p:sp>
        <p:nvSpPr>
          <p:cNvPr id="13343" name="Text Box 31"/>
          <p:cNvSpPr txBox="1">
            <a:spLocks noChangeArrowheads="1"/>
          </p:cNvSpPr>
          <p:nvPr/>
        </p:nvSpPr>
        <p:spPr bwMode="auto">
          <a:xfrm>
            <a:off x="2297113" y="4071938"/>
            <a:ext cx="2020887" cy="1200150"/>
          </a:xfrm>
          <a:prstGeom prst="rect">
            <a:avLst/>
          </a:prstGeom>
          <a:noFill/>
          <a:ln w="12700" cap="sq" algn="ctr">
            <a:noFill/>
            <a:miter lim="800000"/>
            <a:headEnd type="none" w="sm" len="sm"/>
            <a:tailEnd type="none" w="sm" len="sm"/>
          </a:ln>
          <a:effectLst/>
        </p:spPr>
        <p:txBody>
          <a:bodyPr wrap="none">
            <a:spAutoFit/>
          </a:bodyPr>
          <a:lstStyle/>
          <a:p>
            <a:pPr eaLnBrk="0" hangingPunct="0"/>
            <a:r>
              <a:rPr lang="fr-CA">
                <a:latin typeface="Calibri" pitchFamily="34" charset="0"/>
                <a:ea typeface="Calibri" pitchFamily="34" charset="0"/>
                <a:cs typeface="Calibri" pitchFamily="34" charset="0"/>
              </a:rPr>
              <a:t>ASA alone</a:t>
            </a:r>
          </a:p>
          <a:p>
            <a:pPr eaLnBrk="0" hangingPunct="0"/>
            <a:r>
              <a:rPr lang="fr-CA">
                <a:latin typeface="Calibri" pitchFamily="34" charset="0"/>
                <a:ea typeface="Calibri" pitchFamily="34" charset="0"/>
                <a:cs typeface="Calibri" pitchFamily="34" charset="0"/>
              </a:rPr>
              <a:t>ASA + diclofenac</a:t>
            </a:r>
          </a:p>
          <a:p>
            <a:pPr eaLnBrk="0" hangingPunct="0"/>
            <a:r>
              <a:rPr lang="fr-CA">
                <a:latin typeface="Calibri" pitchFamily="34" charset="0"/>
                <a:ea typeface="Calibri" pitchFamily="34" charset="0"/>
                <a:cs typeface="Calibri" pitchFamily="34" charset="0"/>
              </a:rPr>
              <a:t>ASA + other NSAIDs</a:t>
            </a:r>
          </a:p>
          <a:p>
            <a:pPr eaLnBrk="0" hangingPunct="0"/>
            <a:r>
              <a:rPr lang="fr-CA">
                <a:latin typeface="Calibri" pitchFamily="34" charset="0"/>
                <a:ea typeface="Calibri" pitchFamily="34" charset="0"/>
                <a:cs typeface="Calibri" pitchFamily="34" charset="0"/>
              </a:rPr>
              <a:t>ASA + ibuprofen</a:t>
            </a:r>
          </a:p>
        </p:txBody>
      </p:sp>
      <p:sp>
        <p:nvSpPr>
          <p:cNvPr id="13344" name="Text Box 32"/>
          <p:cNvSpPr txBox="1">
            <a:spLocks noChangeArrowheads="1"/>
          </p:cNvSpPr>
          <p:nvPr/>
        </p:nvSpPr>
        <p:spPr bwMode="auto">
          <a:xfrm>
            <a:off x="1241425" y="1806575"/>
            <a:ext cx="496888" cy="338138"/>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100</a:t>
            </a:r>
          </a:p>
        </p:txBody>
      </p:sp>
      <p:sp>
        <p:nvSpPr>
          <p:cNvPr id="13345" name="Text Box 33"/>
          <p:cNvSpPr txBox="1">
            <a:spLocks noChangeArrowheads="1"/>
          </p:cNvSpPr>
          <p:nvPr/>
        </p:nvSpPr>
        <p:spPr bwMode="auto">
          <a:xfrm>
            <a:off x="1357313" y="2127250"/>
            <a:ext cx="393700" cy="338138"/>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90</a:t>
            </a:r>
          </a:p>
        </p:txBody>
      </p:sp>
      <p:sp>
        <p:nvSpPr>
          <p:cNvPr id="13346" name="Text Box 34"/>
          <p:cNvSpPr txBox="1">
            <a:spLocks noChangeArrowheads="1"/>
          </p:cNvSpPr>
          <p:nvPr/>
        </p:nvSpPr>
        <p:spPr bwMode="auto">
          <a:xfrm>
            <a:off x="1357313" y="2446338"/>
            <a:ext cx="393700" cy="338137"/>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80</a:t>
            </a:r>
          </a:p>
        </p:txBody>
      </p:sp>
      <p:sp>
        <p:nvSpPr>
          <p:cNvPr id="13347" name="Text Box 35"/>
          <p:cNvSpPr txBox="1">
            <a:spLocks noChangeArrowheads="1"/>
          </p:cNvSpPr>
          <p:nvPr/>
        </p:nvSpPr>
        <p:spPr bwMode="auto">
          <a:xfrm>
            <a:off x="1357313" y="2797175"/>
            <a:ext cx="393700" cy="338138"/>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70</a:t>
            </a:r>
          </a:p>
        </p:txBody>
      </p:sp>
      <p:sp>
        <p:nvSpPr>
          <p:cNvPr id="13348" name="Text Box 36"/>
          <p:cNvSpPr txBox="1">
            <a:spLocks noChangeArrowheads="1"/>
          </p:cNvSpPr>
          <p:nvPr/>
        </p:nvSpPr>
        <p:spPr bwMode="auto">
          <a:xfrm>
            <a:off x="1357313" y="3109913"/>
            <a:ext cx="393700" cy="338137"/>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dirty="0">
                <a:latin typeface="Calibri" pitchFamily="34" charset="0"/>
                <a:ea typeface="Calibri" pitchFamily="34" charset="0"/>
                <a:cs typeface="Calibri" pitchFamily="34" charset="0"/>
              </a:rPr>
              <a:t>60</a:t>
            </a:r>
          </a:p>
        </p:txBody>
      </p:sp>
      <p:sp>
        <p:nvSpPr>
          <p:cNvPr id="13349" name="Text Box 37"/>
          <p:cNvSpPr txBox="1">
            <a:spLocks noChangeArrowheads="1"/>
          </p:cNvSpPr>
          <p:nvPr/>
        </p:nvSpPr>
        <p:spPr bwMode="auto">
          <a:xfrm>
            <a:off x="1357313" y="3446463"/>
            <a:ext cx="393700" cy="338137"/>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50</a:t>
            </a:r>
          </a:p>
        </p:txBody>
      </p:sp>
      <p:sp>
        <p:nvSpPr>
          <p:cNvPr id="13350" name="Text Box 38"/>
          <p:cNvSpPr txBox="1">
            <a:spLocks noChangeArrowheads="1"/>
          </p:cNvSpPr>
          <p:nvPr/>
        </p:nvSpPr>
        <p:spPr bwMode="auto">
          <a:xfrm>
            <a:off x="1357313" y="3767138"/>
            <a:ext cx="393700" cy="338137"/>
          </a:xfrm>
          <a:prstGeom prst="rect">
            <a:avLst/>
          </a:prstGeom>
          <a:noFill/>
          <a:ln w="12700" cap="sq" algn="ctr">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40</a:t>
            </a:r>
          </a:p>
        </p:txBody>
      </p:sp>
      <p:sp>
        <p:nvSpPr>
          <p:cNvPr id="13351" name="Text Box 39"/>
          <p:cNvSpPr txBox="1">
            <a:spLocks noChangeArrowheads="1"/>
          </p:cNvSpPr>
          <p:nvPr/>
        </p:nvSpPr>
        <p:spPr bwMode="auto">
          <a:xfrm>
            <a:off x="1357313" y="4106863"/>
            <a:ext cx="393700" cy="338137"/>
          </a:xfrm>
          <a:prstGeom prst="rect">
            <a:avLst/>
          </a:prstGeom>
          <a:noFill/>
          <a:ln w="12700" cap="sq" algn="ctr">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30</a:t>
            </a:r>
          </a:p>
        </p:txBody>
      </p:sp>
      <p:sp>
        <p:nvSpPr>
          <p:cNvPr id="13352" name="Text Box 40"/>
          <p:cNvSpPr txBox="1">
            <a:spLocks noChangeArrowheads="1"/>
          </p:cNvSpPr>
          <p:nvPr/>
        </p:nvSpPr>
        <p:spPr bwMode="auto">
          <a:xfrm>
            <a:off x="1357313" y="4430713"/>
            <a:ext cx="393700" cy="338137"/>
          </a:xfrm>
          <a:prstGeom prst="rect">
            <a:avLst/>
          </a:prstGeom>
          <a:noFill/>
          <a:ln w="12700" cap="sq" algn="ctr">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20</a:t>
            </a:r>
          </a:p>
        </p:txBody>
      </p:sp>
      <p:sp>
        <p:nvSpPr>
          <p:cNvPr id="13353" name="Text Box 41"/>
          <p:cNvSpPr txBox="1">
            <a:spLocks noChangeArrowheads="1"/>
          </p:cNvSpPr>
          <p:nvPr/>
        </p:nvSpPr>
        <p:spPr bwMode="auto">
          <a:xfrm>
            <a:off x="1357313" y="4760913"/>
            <a:ext cx="393700" cy="338137"/>
          </a:xfrm>
          <a:prstGeom prst="rect">
            <a:avLst/>
          </a:prstGeom>
          <a:noFill/>
          <a:ln w="12700" cap="sq" algn="ctr">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10</a:t>
            </a:r>
          </a:p>
        </p:txBody>
      </p:sp>
      <p:sp>
        <p:nvSpPr>
          <p:cNvPr id="13354" name="Text Box 42"/>
          <p:cNvSpPr txBox="1">
            <a:spLocks noChangeArrowheads="1"/>
          </p:cNvSpPr>
          <p:nvPr/>
        </p:nvSpPr>
        <p:spPr bwMode="auto">
          <a:xfrm>
            <a:off x="1468438" y="5080000"/>
            <a:ext cx="296862" cy="336550"/>
          </a:xfrm>
          <a:prstGeom prst="rect">
            <a:avLst/>
          </a:prstGeom>
          <a:noFill/>
          <a:ln w="12700" cap="sq" algn="ctr">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0</a:t>
            </a:r>
          </a:p>
        </p:txBody>
      </p:sp>
      <p:sp>
        <p:nvSpPr>
          <p:cNvPr id="13355" name="Text Box 43"/>
          <p:cNvSpPr txBox="1">
            <a:spLocks noChangeArrowheads="1"/>
          </p:cNvSpPr>
          <p:nvPr/>
        </p:nvSpPr>
        <p:spPr bwMode="auto">
          <a:xfrm>
            <a:off x="1708150" y="5400675"/>
            <a:ext cx="296863" cy="336550"/>
          </a:xfrm>
          <a:prstGeom prst="rect">
            <a:avLst/>
          </a:prstGeom>
          <a:noFill/>
          <a:ln w="12700" cap="sq" algn="ctr">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0</a:t>
            </a:r>
          </a:p>
        </p:txBody>
      </p:sp>
      <p:sp>
        <p:nvSpPr>
          <p:cNvPr id="13356" name="Text Box 44"/>
          <p:cNvSpPr txBox="1">
            <a:spLocks noChangeArrowheads="1"/>
          </p:cNvSpPr>
          <p:nvPr/>
        </p:nvSpPr>
        <p:spPr bwMode="auto">
          <a:xfrm>
            <a:off x="2185988" y="5400675"/>
            <a:ext cx="296862" cy="336550"/>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1</a:t>
            </a:r>
          </a:p>
        </p:txBody>
      </p:sp>
      <p:sp>
        <p:nvSpPr>
          <p:cNvPr id="13357" name="Text Box 45"/>
          <p:cNvSpPr txBox="1">
            <a:spLocks noChangeArrowheads="1"/>
          </p:cNvSpPr>
          <p:nvPr/>
        </p:nvSpPr>
        <p:spPr bwMode="auto">
          <a:xfrm>
            <a:off x="2632075" y="5400675"/>
            <a:ext cx="296863" cy="336550"/>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2</a:t>
            </a:r>
          </a:p>
        </p:txBody>
      </p:sp>
      <p:sp>
        <p:nvSpPr>
          <p:cNvPr id="13358" name="Text Box 46"/>
          <p:cNvSpPr txBox="1">
            <a:spLocks noChangeArrowheads="1"/>
          </p:cNvSpPr>
          <p:nvPr/>
        </p:nvSpPr>
        <p:spPr bwMode="auto">
          <a:xfrm>
            <a:off x="3078163" y="5400675"/>
            <a:ext cx="296862" cy="336550"/>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3</a:t>
            </a:r>
          </a:p>
        </p:txBody>
      </p:sp>
      <p:sp>
        <p:nvSpPr>
          <p:cNvPr id="13359" name="Text Box 47"/>
          <p:cNvSpPr txBox="1">
            <a:spLocks noChangeArrowheads="1"/>
          </p:cNvSpPr>
          <p:nvPr/>
        </p:nvSpPr>
        <p:spPr bwMode="auto">
          <a:xfrm>
            <a:off x="3521075" y="5400675"/>
            <a:ext cx="296863" cy="336550"/>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4</a:t>
            </a:r>
          </a:p>
        </p:txBody>
      </p:sp>
      <p:sp>
        <p:nvSpPr>
          <p:cNvPr id="13360" name="Text Box 48"/>
          <p:cNvSpPr txBox="1">
            <a:spLocks noChangeArrowheads="1"/>
          </p:cNvSpPr>
          <p:nvPr/>
        </p:nvSpPr>
        <p:spPr bwMode="auto">
          <a:xfrm>
            <a:off x="3963988" y="5400675"/>
            <a:ext cx="296862" cy="336550"/>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5</a:t>
            </a:r>
          </a:p>
        </p:txBody>
      </p:sp>
      <p:sp>
        <p:nvSpPr>
          <p:cNvPr id="13361" name="Text Box 49"/>
          <p:cNvSpPr txBox="1">
            <a:spLocks noChangeArrowheads="1"/>
          </p:cNvSpPr>
          <p:nvPr/>
        </p:nvSpPr>
        <p:spPr bwMode="auto">
          <a:xfrm>
            <a:off x="4410075" y="5400675"/>
            <a:ext cx="296863" cy="336550"/>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6</a:t>
            </a:r>
          </a:p>
        </p:txBody>
      </p:sp>
      <p:sp>
        <p:nvSpPr>
          <p:cNvPr id="13362" name="Text Box 50"/>
          <p:cNvSpPr txBox="1">
            <a:spLocks noChangeArrowheads="1"/>
          </p:cNvSpPr>
          <p:nvPr/>
        </p:nvSpPr>
        <p:spPr bwMode="auto">
          <a:xfrm>
            <a:off x="4843463" y="5400675"/>
            <a:ext cx="296862" cy="336550"/>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7</a:t>
            </a:r>
          </a:p>
        </p:txBody>
      </p:sp>
      <p:sp>
        <p:nvSpPr>
          <p:cNvPr id="13363" name="Text Box 51"/>
          <p:cNvSpPr txBox="1">
            <a:spLocks noChangeArrowheads="1"/>
          </p:cNvSpPr>
          <p:nvPr/>
        </p:nvSpPr>
        <p:spPr bwMode="auto">
          <a:xfrm>
            <a:off x="5286375" y="5400675"/>
            <a:ext cx="296863" cy="336550"/>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8</a:t>
            </a:r>
          </a:p>
        </p:txBody>
      </p:sp>
      <p:sp>
        <p:nvSpPr>
          <p:cNvPr id="13364" name="Text Box 52"/>
          <p:cNvSpPr txBox="1">
            <a:spLocks noChangeArrowheads="1"/>
          </p:cNvSpPr>
          <p:nvPr/>
        </p:nvSpPr>
        <p:spPr bwMode="auto">
          <a:xfrm>
            <a:off x="5713413" y="5400675"/>
            <a:ext cx="296862" cy="336550"/>
          </a:xfrm>
          <a:prstGeom prst="rect">
            <a:avLst/>
          </a:prstGeom>
          <a:noFill/>
          <a:ln w="12700" cap="sq">
            <a:noFill/>
            <a:miter lim="800000"/>
            <a:headEnd type="none" w="sm" len="sm"/>
            <a:tailEnd type="none" w="sm" len="sm"/>
          </a:ln>
          <a:effectLst/>
        </p:spPr>
        <p:txBody>
          <a:bodyPr wrap="none">
            <a:spAutoFit/>
          </a:bodyPr>
          <a:lstStyle/>
          <a:p>
            <a:pPr algn="ctr" eaLnBrk="0" hangingPunct="0"/>
            <a:r>
              <a:rPr lang="fr-CA" sz="1600">
                <a:latin typeface="Calibri" pitchFamily="34" charset="0"/>
                <a:ea typeface="Calibri" pitchFamily="34" charset="0"/>
                <a:cs typeface="Calibri" pitchFamily="34" charset="0"/>
              </a:rPr>
              <a:t>9</a:t>
            </a:r>
          </a:p>
        </p:txBody>
      </p:sp>
      <p:sp>
        <p:nvSpPr>
          <p:cNvPr id="13365" name="Line 53"/>
          <p:cNvSpPr>
            <a:spLocks noChangeShapeType="1"/>
          </p:cNvSpPr>
          <p:nvPr/>
        </p:nvSpPr>
        <p:spPr bwMode="auto">
          <a:xfrm flipH="1">
            <a:off x="1936750" y="4262438"/>
            <a:ext cx="319088" cy="0"/>
          </a:xfrm>
          <a:prstGeom prst="line">
            <a:avLst/>
          </a:prstGeom>
          <a:noFill/>
          <a:ln w="28575" cap="sq">
            <a:solidFill>
              <a:srgbClr val="FFFF00"/>
            </a:solidFill>
            <a:round/>
            <a:headEnd type="none" w="sm" len="sm"/>
            <a:tailEnd type="none" w="sm" len="sm"/>
          </a:ln>
          <a:effectLst/>
        </p:spPr>
        <p:txBody>
          <a:bodyPr/>
          <a:lstStyle/>
          <a:p>
            <a:endParaRPr lang="fr-CA"/>
          </a:p>
        </p:txBody>
      </p:sp>
      <p:sp>
        <p:nvSpPr>
          <p:cNvPr id="13366" name="Line 54"/>
          <p:cNvSpPr>
            <a:spLocks noChangeShapeType="1"/>
          </p:cNvSpPr>
          <p:nvPr/>
        </p:nvSpPr>
        <p:spPr bwMode="auto">
          <a:xfrm flipH="1">
            <a:off x="1936750" y="4527550"/>
            <a:ext cx="319088" cy="0"/>
          </a:xfrm>
          <a:prstGeom prst="line">
            <a:avLst/>
          </a:prstGeom>
          <a:noFill/>
          <a:ln w="28575" cap="sq">
            <a:solidFill>
              <a:srgbClr val="FF9900"/>
            </a:solidFill>
            <a:round/>
            <a:headEnd type="none" w="sm" len="sm"/>
            <a:tailEnd type="none" w="sm" len="sm"/>
          </a:ln>
          <a:effectLst/>
        </p:spPr>
        <p:txBody>
          <a:bodyPr/>
          <a:lstStyle/>
          <a:p>
            <a:endParaRPr lang="fr-CA"/>
          </a:p>
        </p:txBody>
      </p:sp>
      <p:sp>
        <p:nvSpPr>
          <p:cNvPr id="13367" name="Line 55"/>
          <p:cNvSpPr>
            <a:spLocks noChangeShapeType="1"/>
          </p:cNvSpPr>
          <p:nvPr/>
        </p:nvSpPr>
        <p:spPr bwMode="auto">
          <a:xfrm flipH="1">
            <a:off x="1936750" y="4827588"/>
            <a:ext cx="319088" cy="0"/>
          </a:xfrm>
          <a:prstGeom prst="line">
            <a:avLst/>
          </a:prstGeom>
          <a:noFill/>
          <a:ln w="28575" cap="sq">
            <a:solidFill>
              <a:srgbClr val="00CCFF"/>
            </a:solidFill>
            <a:round/>
            <a:headEnd type="none" w="sm" len="sm"/>
            <a:tailEnd type="none" w="sm" len="sm"/>
          </a:ln>
          <a:effectLst/>
        </p:spPr>
        <p:txBody>
          <a:bodyPr/>
          <a:lstStyle/>
          <a:p>
            <a:endParaRPr lang="fr-CA"/>
          </a:p>
        </p:txBody>
      </p:sp>
      <p:sp>
        <p:nvSpPr>
          <p:cNvPr id="13368" name="Line 56"/>
          <p:cNvSpPr>
            <a:spLocks noChangeShapeType="1"/>
          </p:cNvSpPr>
          <p:nvPr/>
        </p:nvSpPr>
        <p:spPr bwMode="auto">
          <a:xfrm flipH="1">
            <a:off x="1936750" y="5091113"/>
            <a:ext cx="319088" cy="0"/>
          </a:xfrm>
          <a:prstGeom prst="line">
            <a:avLst/>
          </a:prstGeom>
          <a:noFill/>
          <a:ln w="28575" cap="sq">
            <a:solidFill>
              <a:srgbClr val="57C78F"/>
            </a:solidFill>
            <a:round/>
            <a:headEnd type="none" w="sm" len="sm"/>
            <a:tailEnd type="none" w="sm" len="sm"/>
          </a:ln>
          <a:effectLst/>
        </p:spPr>
        <p:txBody>
          <a:bodyPr/>
          <a:lstStyle/>
          <a:p>
            <a:endParaRPr lang="fr-CA"/>
          </a:p>
        </p:txBody>
      </p:sp>
      <p:sp>
        <p:nvSpPr>
          <p:cNvPr id="13369" name="Rectangle 57"/>
          <p:cNvSpPr>
            <a:spLocks noGrp="1" noChangeArrowheads="1"/>
          </p:cNvSpPr>
          <p:nvPr>
            <p:ph type="title"/>
          </p:nvPr>
        </p:nvSpPr>
        <p:spPr>
          <a:xfrm>
            <a:off x="511175" y="188913"/>
            <a:ext cx="8597900" cy="1060450"/>
          </a:xfrm>
          <a:noFill/>
        </p:spPr>
        <p:txBody>
          <a:bodyPr lIns="92075" tIns="46038" rIns="92075" bIns="46038"/>
          <a:lstStyle/>
          <a:p>
            <a:pPr eaLnBrk="1" hangingPunct="1"/>
            <a:r>
              <a:rPr lang="en-US" dirty="0" smtClean="0">
                <a:latin typeface="Calibri" pitchFamily="34" charset="0"/>
                <a:ea typeface="Calibri" pitchFamily="34" charset="0"/>
                <a:cs typeface="Calibri" pitchFamily="34" charset="0"/>
              </a:rPr>
              <a:t>ASA NSAID Interaction</a:t>
            </a:r>
            <a:endParaRPr lang="en-US" dirty="0" smtClean="0">
              <a:solidFill>
                <a:schemeClr val="tx1"/>
              </a:solidFill>
              <a:latin typeface="Calibri" pitchFamily="34" charset="0"/>
              <a:ea typeface="Calibri" pitchFamily="34" charset="0"/>
              <a:cs typeface="Calibri" pitchFamily="34" charset="0"/>
            </a:endParaRPr>
          </a:p>
        </p:txBody>
      </p:sp>
      <p:sp>
        <p:nvSpPr>
          <p:cNvPr id="13370" name="Text Box 58"/>
          <p:cNvSpPr txBox="1">
            <a:spLocks noChangeArrowheads="1"/>
          </p:cNvSpPr>
          <p:nvPr/>
        </p:nvSpPr>
        <p:spPr bwMode="auto">
          <a:xfrm>
            <a:off x="4630738" y="4941888"/>
            <a:ext cx="1120775" cy="276225"/>
          </a:xfrm>
          <a:prstGeom prst="rect">
            <a:avLst/>
          </a:prstGeom>
          <a:noFill/>
          <a:ln w="12700" algn="ctr">
            <a:noFill/>
            <a:miter lim="800000"/>
            <a:headEnd type="none" w="sm" len="sm"/>
            <a:tailEnd type="none" w="sm" len="sm"/>
          </a:ln>
          <a:effectLst/>
        </p:spPr>
        <p:txBody>
          <a:bodyPr wrap="none">
            <a:spAutoFit/>
          </a:bodyPr>
          <a:lstStyle/>
          <a:p>
            <a:pPr algn="ctr" eaLnBrk="0" hangingPunct="0"/>
            <a:r>
              <a:rPr lang="en-US" sz="1200" b="1" i="1">
                <a:latin typeface="Calibri" pitchFamily="34" charset="0"/>
                <a:ea typeface="Calibri" pitchFamily="34" charset="0"/>
                <a:cs typeface="Calibri" pitchFamily="34" charset="0"/>
              </a:rPr>
              <a:t>p</a:t>
            </a:r>
            <a:r>
              <a:rPr lang="en-US" sz="1200" b="1">
                <a:latin typeface="Calibri" pitchFamily="34" charset="0"/>
                <a:ea typeface="Calibri" pitchFamily="34" charset="0"/>
                <a:cs typeface="Calibri" pitchFamily="34" charset="0"/>
              </a:rPr>
              <a:t>=0.03 vs. ASA</a:t>
            </a:r>
          </a:p>
        </p:txBody>
      </p:sp>
      <p:sp>
        <p:nvSpPr>
          <p:cNvPr id="13371" name="Line 59"/>
          <p:cNvSpPr>
            <a:spLocks noChangeShapeType="1"/>
          </p:cNvSpPr>
          <p:nvPr/>
        </p:nvSpPr>
        <p:spPr bwMode="auto">
          <a:xfrm>
            <a:off x="1830388" y="5300663"/>
            <a:ext cx="4176712" cy="0"/>
          </a:xfrm>
          <a:prstGeom prst="line">
            <a:avLst/>
          </a:prstGeom>
          <a:noFill/>
          <a:ln w="12700">
            <a:solidFill>
              <a:schemeClr val="tx1"/>
            </a:solidFill>
            <a:round/>
            <a:headEnd type="none" w="sm" len="sm"/>
            <a:tailEnd type="none" w="sm" len="sm"/>
          </a:ln>
          <a:effectLst/>
        </p:spPr>
        <p:txBody>
          <a:bodyPr/>
          <a:lstStyle/>
          <a:p>
            <a:endParaRPr lang="fr-CA"/>
          </a:p>
        </p:txBody>
      </p:sp>
      <p:sp>
        <p:nvSpPr>
          <p:cNvPr id="13372" name="Line 60"/>
          <p:cNvSpPr>
            <a:spLocks noChangeShapeType="1"/>
          </p:cNvSpPr>
          <p:nvPr/>
        </p:nvSpPr>
        <p:spPr bwMode="auto">
          <a:xfrm>
            <a:off x="1843088" y="1844675"/>
            <a:ext cx="0" cy="3455988"/>
          </a:xfrm>
          <a:prstGeom prst="line">
            <a:avLst/>
          </a:prstGeom>
          <a:noFill/>
          <a:ln w="12700">
            <a:solidFill>
              <a:schemeClr val="tx1"/>
            </a:solidFill>
            <a:round/>
            <a:headEnd type="none" w="sm" len="sm"/>
            <a:tailEnd type="none" w="sm" len="sm"/>
          </a:ln>
          <a:effectLst/>
        </p:spPr>
        <p:txBody>
          <a:bodyPr/>
          <a:lstStyle/>
          <a:p>
            <a:endParaRPr lang="fr-CA"/>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TIMING" val="|13.3|2.3|14.5|7.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5_ccs_powerpoint">
  <a:themeElements>
    <a:clrScheme name="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lobal Template">
  <a:themeElements>
    <a:clrScheme name="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cs_powerpoint">
  <a:themeElements>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cs_powerpoint">
  <a:themeElements>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ccs_powerpoint">
  <a:themeElements>
    <a:clrScheme name="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cs_powerpoint">
  <a:themeElements>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ccs_powerpoint">
  <a:themeElements>
    <a:clrScheme name="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Azure">
  <a:themeElements>
    <a:clrScheme name="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Azure">
  <a:themeElements>
    <a:clrScheme name="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2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2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2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Azure">
  <a:themeElements>
    <a:clrScheme name="3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3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3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3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Azure">
  <a:themeElements>
    <a:clrScheme name="4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4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4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4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Azure">
  <a:themeElements>
    <a:clrScheme name="5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5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5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5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Azure">
  <a:themeElements>
    <a:clrScheme name="6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6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6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6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7_Azure">
  <a:themeElements>
    <a:clrScheme name="7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7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7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7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_Azure">
  <a:themeElements>
    <a:clrScheme name="8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8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8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8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9_Azure">
  <a:themeElements>
    <a:clrScheme name="9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9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9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9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ll  ACS">
  <a:themeElements>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ell  AC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Azure">
  <a:themeElements>
    <a:clrScheme name="10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0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0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0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1_Azure">
  <a:themeElements>
    <a:clrScheme name="1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1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1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1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2_Azure">
  <a:themeElements>
    <a:clrScheme name="1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2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2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2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1_Office Theme">
  <a:themeElements>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2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4_Office Theme">
  <a:themeElements>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5_Office Theme">
  <a:themeElements>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6_Office Theme">
  <a:themeElements>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7_Office Theme">
  <a:themeElements>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_Blank">
  <a:themeElements>
    <a:clrScheme name="">
      <a:dk1>
        <a:srgbClr val="442359"/>
      </a:dk1>
      <a:lt1>
        <a:srgbClr val="FFFFFF"/>
      </a:lt1>
      <a:dk2>
        <a:srgbClr val="EAAF0F"/>
      </a:dk2>
      <a:lt2>
        <a:srgbClr val="FFFFFF"/>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442359"/>
        </a:dk1>
        <a:lt1>
          <a:srgbClr val="FFFFFF"/>
        </a:lt1>
        <a:dk2>
          <a:srgbClr val="EAAF0F"/>
        </a:dk2>
        <a:lt2>
          <a:srgbClr val="D3CFAC"/>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cs_powerpoint">
  <a:themeElements>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8_Blank Presentation">
  <a:themeElements>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9_Blank Presentation">
  <a:themeElements>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0_Blank Presentation">
  <a:themeElements>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_Blank Presentation">
  <a:themeElements>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Blank Presentation">
  <a:themeElements>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3_Blank Presentation">
  <a:themeElements>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4_Blank Presentation">
  <a:themeElements>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5_Blank Presentation">
  <a:themeElements>
    <a:clrScheme name="1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6_Blank Presentation">
  <a:themeElements>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7_Blank Presentation">
  <a:themeElements>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8_Blank Presentation">
  <a:themeElements>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9_Blank Presentation">
  <a:themeElements>
    <a:clrScheme name="1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20_Blank Presentation">
  <a:themeElements>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21_Blank Presentation">
  <a:themeElements>
    <a:clrScheme name="2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2_Blank Presentation">
  <a:themeElements>
    <a:clrScheme name="2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4_Blank Presentation">
  <a:themeElements>
    <a:clrScheme name="2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5_Blank Presentation">
  <a:themeElements>
    <a:clrScheme name="2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6_Blank Presentation">
  <a:themeElements>
    <a:clrScheme name="2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_Global Template">
  <a:themeElements>
    <a:clrScheme name="1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1_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1_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1_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1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1_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7_ccs_powerpoint">
  <a:themeElements>
    <a:clrScheme name="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8_ccs_powerpoint">
  <a:themeElements>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9_ccs_powerpoint">
  <a:themeElements>
    <a:clrScheme name="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7_Blank Presentation">
  <a:themeElements>
    <a:clrScheme name="2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8_Blank Presentation">
  <a:themeElements>
    <a:clrScheme name="2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9_Blank Presentation">
  <a:themeElements>
    <a:clrScheme name="2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0_Blank Presentation">
  <a:themeElements>
    <a:clrScheme name="3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1_Blank Presentation">
  <a:themeElements>
    <a:clrScheme name="3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2_Blank Presentation">
  <a:themeElements>
    <a:clrScheme name="3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3_Blank Presentation">
  <a:themeElements>
    <a:clrScheme name="3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
      <a:dk1>
        <a:srgbClr val="442359"/>
      </a:dk1>
      <a:lt1>
        <a:srgbClr val="FFFFFF"/>
      </a:lt1>
      <a:dk2>
        <a:srgbClr val="EAAF0F"/>
      </a:dk2>
      <a:lt2>
        <a:srgbClr val="FFFFFF"/>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442359"/>
        </a:dk1>
        <a:lt1>
          <a:srgbClr val="FFFFFF"/>
        </a:lt1>
        <a:dk2>
          <a:srgbClr val="EAAF0F"/>
        </a:dk2>
        <a:lt2>
          <a:srgbClr val="D3CFAC"/>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34_Blank Presentation">
  <a:themeElements>
    <a:clrScheme name="3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5_Blank Presentation">
  <a:themeElements>
    <a:clrScheme name="3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6_Blank Presentation">
  <a:themeElements>
    <a:clrScheme name="3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7_Blank Presentation">
  <a:themeElements>
    <a:clrScheme name="3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8_Blank Presentation">
  <a:themeElements>
    <a:clrScheme name="3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23_Blank Presentation">
  <a:themeElements>
    <a:clrScheme name="2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_Office Theme">
  <a:themeElements>
    <a:clrScheme name="TIGC">
      <a:dk1>
        <a:sysClr val="windowText" lastClr="000000"/>
      </a:dk1>
      <a:lt1>
        <a:sysClr val="window" lastClr="FFFFFF"/>
      </a:lt1>
      <a:dk2>
        <a:srgbClr val="1C0C78"/>
      </a:dk2>
      <a:lt2>
        <a:srgbClr val="414141"/>
      </a:lt2>
      <a:accent1>
        <a:srgbClr val="000000"/>
      </a:accent1>
      <a:accent2>
        <a:srgbClr val="FFFFFF"/>
      </a:accent2>
      <a:accent3>
        <a:srgbClr val="1C0C78"/>
      </a:accent3>
      <a:accent4>
        <a:srgbClr val="414141"/>
      </a:accent4>
      <a:accent5>
        <a:srgbClr val="C86400"/>
      </a:accent5>
      <a:accent6>
        <a:srgbClr val="FFFFFF"/>
      </a:accent6>
      <a:hlink>
        <a:srgbClr val="FFFFFF"/>
      </a:hlink>
      <a:folHlink>
        <a:srgbClr val="FFFFFF"/>
      </a:folHlink>
    </a:clrScheme>
    <a:fontScheme name="5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575</TotalTime>
  <Words>4021</Words>
  <Application>Microsoft Office PowerPoint</Application>
  <PresentationFormat>On-screen Show (4:3)</PresentationFormat>
  <Paragraphs>447</Paragraphs>
  <Slides>26</Slides>
  <Notes>20</Notes>
  <HiddenSlides>0</HiddenSlides>
  <MMClips>0</MMClips>
  <ScaleCrop>false</ScaleCrop>
  <HeadingPairs>
    <vt:vector size="6" baseType="variant">
      <vt:variant>
        <vt:lpstr>Theme</vt:lpstr>
      </vt:variant>
      <vt:variant>
        <vt:i4>86</vt:i4>
      </vt:variant>
      <vt:variant>
        <vt:lpstr>Embedded OLE Servers</vt:lpstr>
      </vt:variant>
      <vt:variant>
        <vt:i4>2</vt:i4>
      </vt:variant>
      <vt:variant>
        <vt:lpstr>Slide Titles</vt:lpstr>
      </vt:variant>
      <vt:variant>
        <vt:i4>26</vt:i4>
      </vt:variant>
    </vt:vector>
  </HeadingPairs>
  <TitlesOfParts>
    <vt:vector size="114" baseType="lpstr">
      <vt:lpstr>5_ccs_powerpoint</vt:lpstr>
      <vt:lpstr>6_ccs_powerpoint</vt:lpstr>
      <vt:lpstr>Bell  ACS</vt:lpstr>
      <vt:lpstr>Default Design</vt:lpstr>
      <vt:lpstr>ccs_powerpoint</vt:lpstr>
      <vt:lpstr>Azure</vt:lpstr>
      <vt:lpstr>1_Office Theme</vt:lpstr>
      <vt:lpstr>Blank</vt:lpstr>
      <vt:lpstr>4_Office Theme</vt:lpstr>
      <vt:lpstr>Blank Presentation</vt:lpstr>
      <vt:lpstr>1_Blank Presentation</vt:lpstr>
      <vt:lpstr>Global Template</vt:lpstr>
      <vt:lpstr>1_ccs_powerpoint</vt:lpstr>
      <vt:lpstr>2_ccs_powerpoint</vt:lpstr>
      <vt:lpstr>1_Default Design</vt:lpstr>
      <vt:lpstr>2_Blank Presentation</vt:lpstr>
      <vt:lpstr>6_Office Theme</vt:lpstr>
      <vt:lpstr>2_Default Design</vt:lpstr>
      <vt:lpstr>3_ccs_powerpoint</vt:lpstr>
      <vt:lpstr>4_ccs_powerpoint</vt:lpstr>
      <vt:lpstr>1_Azure</vt:lpstr>
      <vt:lpstr>2_Azure</vt:lpstr>
      <vt:lpstr>3_Azure</vt:lpstr>
      <vt:lpstr>4_Azure</vt:lpstr>
      <vt:lpstr>5_Azure</vt:lpstr>
      <vt:lpstr>6_Azure</vt:lpstr>
      <vt:lpstr>7_Azure</vt:lpstr>
      <vt:lpstr>8_Azure</vt:lpstr>
      <vt:lpstr>9_Azure</vt:lpstr>
      <vt:lpstr>10_Azure</vt:lpstr>
      <vt:lpstr>11_Azure</vt:lpstr>
      <vt:lpstr>12_Azure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1_Blank</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20_Blank Presentation</vt:lpstr>
      <vt:lpstr>21_Blank Presentation</vt:lpstr>
      <vt:lpstr>22_Blank Presentation</vt:lpstr>
      <vt:lpstr>24_Blank Presentation</vt:lpstr>
      <vt:lpstr>25_Blank Presentation</vt:lpstr>
      <vt:lpstr>26_Blank Presentation</vt:lpstr>
      <vt:lpstr>1_Global Template</vt:lpstr>
      <vt:lpstr>7_ccs_powerpoint</vt:lpstr>
      <vt:lpstr>8_ccs_powerpoint</vt:lpstr>
      <vt:lpstr>9_ccs_powerpoint</vt:lpstr>
      <vt:lpstr>3_Default Design</vt:lpstr>
      <vt:lpstr>27_Blank Presentation</vt:lpstr>
      <vt:lpstr>28_Blank Presentation</vt:lpstr>
      <vt:lpstr>29_Blank Presentation</vt:lpstr>
      <vt:lpstr>30_Blank Presentation</vt:lpstr>
      <vt:lpstr>31_Blank Presentation</vt:lpstr>
      <vt:lpstr>32_Blank Presentation</vt:lpstr>
      <vt:lpstr>33_Blank Presentation</vt:lpstr>
      <vt:lpstr>34_Blank Presentation</vt:lpstr>
      <vt:lpstr>35_Blank Presentation</vt:lpstr>
      <vt:lpstr>36_Blank Presentation</vt:lpstr>
      <vt:lpstr>37_Blank Presentation</vt:lpstr>
      <vt:lpstr>38_Blank Presentation</vt:lpstr>
      <vt:lpstr>23_Blank Presentation</vt:lpstr>
      <vt:lpstr>5_Office Theme</vt:lpstr>
      <vt:lpstr>Microsoft Excel 97-2003 Worksheet</vt:lpstr>
      <vt:lpstr>Chart</vt:lpstr>
      <vt:lpstr>Canadian Cardiovascular Society Antiplatelet Guidelines</vt:lpstr>
      <vt:lpstr>Objectives</vt:lpstr>
      <vt:lpstr>George</vt:lpstr>
      <vt:lpstr>Polling question</vt:lpstr>
      <vt:lpstr> Prostaglandin biosynthesis</vt:lpstr>
      <vt:lpstr>PowerPoint Presentation</vt:lpstr>
      <vt:lpstr>PowerPoint Presentation</vt:lpstr>
      <vt:lpstr>ASA NSAID platelet interaction</vt:lpstr>
      <vt:lpstr>ASA NSAID Interaction</vt:lpstr>
      <vt:lpstr>Aspirin, NSAIDs and risk                                                    of myocardial infarction</vt:lpstr>
      <vt:lpstr>PowerPoint Presentation</vt:lpstr>
      <vt:lpstr> TARGET Composite cardiovascular outcomes in the ibuprofen sub-study of high-risk patients</vt:lpstr>
      <vt:lpstr> TARGET Composite cardiovascular outcomes in the naproxen sub-study of high-risk patients</vt:lpstr>
      <vt:lpstr>Naproxen effect</vt:lpstr>
      <vt:lpstr>Do Coxibs interfere with ASA cardioprotection?</vt:lpstr>
      <vt:lpstr>PowerPoint Presentation</vt:lpstr>
      <vt:lpstr>Risk of AMI and SCD with current use                                        of COX-2 celective and NS-NSAIDs Case-control observational study (1.4 m from Kaiser data) </vt:lpstr>
      <vt:lpstr>Systematic review of observational studies</vt:lpstr>
      <vt:lpstr>Meta analysis of randomized controlled  trials of CV events in NSAID users</vt:lpstr>
      <vt:lpstr>George</vt:lpstr>
      <vt:lpstr>Interaction between Acetylsalicylic Acid and Nonsteroidal Anti-inflammatory Drugs        </vt:lpstr>
      <vt:lpstr>Interaction between acetylsalicylic acid                                   and nonsteroidal anti-inflammatory drugs  </vt:lpstr>
      <vt:lpstr>PowerPoint Presentation</vt:lpstr>
      <vt:lpstr>PowerPoint Presentation</vt:lpstr>
      <vt:lpstr>“What if”</vt:lpstr>
      <vt:lpstr>PowerPoint Presentation</vt:lpstr>
    </vt:vector>
  </TitlesOfParts>
  <Company>Tattoo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Mia Morisset</dc:creator>
  <cp:lastModifiedBy>Kaytlin Mullen</cp:lastModifiedBy>
  <cp:revision>64</cp:revision>
  <dcterms:created xsi:type="dcterms:W3CDTF">2011-05-19T14:01:29Z</dcterms:created>
  <dcterms:modified xsi:type="dcterms:W3CDTF">2014-05-05T17:40:50Z</dcterms:modified>
</cp:coreProperties>
</file>