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79" r:id="rId4"/>
    <p:sldMasterId id="2147483691" r:id="rId5"/>
  </p:sldMasterIdLst>
  <p:notesMasterIdLst>
    <p:notesMasterId r:id="rId16"/>
  </p:notesMasterIdLst>
  <p:sldIdLst>
    <p:sldId id="256" r:id="rId6"/>
    <p:sldId id="257" r:id="rId7"/>
    <p:sldId id="264" r:id="rId8"/>
    <p:sldId id="265" r:id="rId9"/>
    <p:sldId id="259" r:id="rId10"/>
    <p:sldId id="260" r:id="rId11"/>
    <p:sldId id="261" r:id="rId12"/>
    <p:sldId id="262" r:id="rId13"/>
    <p:sldId id="266"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84BDFA-EEA0-46AA-BAE2-6C5C1CBB7406}" type="datetimeFigureOut">
              <a:rPr lang="en-US" smtClean="0"/>
              <a:pPr/>
              <a:t>5/5/2014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B3BE4C-654B-4415-BAA2-83D77C288A90}" type="slidenum">
              <a:rPr lang="en-US" smtClean="0"/>
              <a:pPr/>
              <a:t>‹#›</a:t>
            </a:fld>
            <a:endParaRPr lang="en-US"/>
          </a:p>
        </p:txBody>
      </p:sp>
    </p:spTree>
    <p:extLst>
      <p:ext uri="{BB962C8B-B14F-4D97-AF65-F5344CB8AC3E}">
        <p14:creationId xmlns:p14="http://schemas.microsoft.com/office/powerpoint/2010/main" val="3704106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p:cNvSpPr>
            <a:spLocks noGrp="1" noRot="1" noChangeAspect="1" noTextEdit="1"/>
          </p:cNvSpPr>
          <p:nvPr>
            <p:ph type="sldImg"/>
          </p:nvPr>
        </p:nvSpPr>
        <p:spPr bwMode="auto">
          <a:noFill/>
          <a:ln>
            <a:solidFill>
              <a:srgbClr val="000000"/>
            </a:solidFill>
            <a:miter lim="800000"/>
            <a:headEnd/>
            <a:tailEnd/>
          </a:ln>
        </p:spPr>
      </p:sp>
      <p:sp>
        <p:nvSpPr>
          <p:cNvPr id="160771" name="Notes Placeholder 2"/>
          <p:cNvSpPr>
            <a:spLocks noGrp="1"/>
          </p:cNvSpPr>
          <p:nvPr>
            <p:ph type="body" idx="1"/>
          </p:nvPr>
        </p:nvSpPr>
        <p:spPr bwMode="auto">
          <a:noFill/>
        </p:spPr>
        <p:txBody>
          <a:bodyPr wrap="square" numCol="1" anchor="t" anchorCtr="0" compatLnSpc="1">
            <a:prstTxWarp prst="textNoShape">
              <a:avLst/>
            </a:prstTxWarp>
          </a:bodyPr>
          <a:lstStyle/>
          <a:p>
            <a:pPr defTabSz="914400" eaLnBrk="1" hangingPunct="1">
              <a:spcBef>
                <a:spcPct val="0"/>
              </a:spcBef>
            </a:pPr>
            <a:endParaRPr lang="en-CA" smtClean="0"/>
          </a:p>
        </p:txBody>
      </p:sp>
      <p:sp>
        <p:nvSpPr>
          <p:cNvPr id="16077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fontAlgn="base">
              <a:spcBef>
                <a:spcPct val="0"/>
              </a:spcBef>
              <a:spcAft>
                <a:spcPct val="0"/>
              </a:spcAft>
            </a:pPr>
            <a:fld id="{1CE75E53-3E4A-48C0-8AFF-7AB925650537}" type="slidenum">
              <a:rPr lang="en-CA" sz="1200">
                <a:solidFill>
                  <a:srgbClr val="000000"/>
                </a:solidFill>
                <a:latin typeface="Arial" charset="0"/>
                <a:cs typeface="Arial" charset="0"/>
              </a:rPr>
              <a:pPr algn="r" fontAlgn="base">
                <a:spcBef>
                  <a:spcPct val="0"/>
                </a:spcBef>
                <a:spcAft>
                  <a:spcPct val="0"/>
                </a:spcAft>
              </a:pPr>
              <a:t>1</a:t>
            </a:fld>
            <a:endParaRPr lang="en-CA" sz="1200">
              <a:solidFill>
                <a:srgbClr val="000000"/>
              </a:solidFill>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97E341-79FE-47F6-BB05-01FBEAF7DC4C}" type="slidenum">
              <a:rPr lang="en-US">
                <a:solidFill>
                  <a:prstClr val="black"/>
                </a:solidFill>
              </a:rPr>
              <a:pPr/>
              <a:t>3</a:t>
            </a:fld>
            <a:endParaRPr lang="en-US">
              <a:solidFill>
                <a:prstClr val="black"/>
              </a:solidFill>
            </a:endParaRPr>
          </a:p>
        </p:txBody>
      </p:sp>
      <p:sp>
        <p:nvSpPr>
          <p:cNvPr id="228354" name="Rectangle 2"/>
          <p:cNvSpPr>
            <a:spLocks noGrp="1" noRot="1" noChangeAspect="1" noChangeArrowheads="1" noTextEdit="1"/>
          </p:cNvSpPr>
          <p:nvPr>
            <p:ph type="sldImg"/>
          </p:nvPr>
        </p:nvSpPr>
        <p:spPr>
          <a:ln/>
        </p:spPr>
      </p:sp>
      <p:sp>
        <p:nvSpPr>
          <p:cNvPr id="22835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CA" smtClean="0"/>
              <a:t>The CCS antiplatelet committee was composed of national physicians, with specialties in interventional cardiology, general cardiology, thrombosis, internal medicine, primary care, CV surgery, peripheral vascular surgery, neurology, endocrinology, vascular medicine and nephrology. The Committee was chaired by Alan Bell and Jean-Francois Tanguay.</a:t>
            </a:r>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8C564564-188F-481D-9CE2-54141A2A83A1}" type="slidenum">
              <a:rPr lang="en-CA">
                <a:solidFill>
                  <a:srgbClr val="000000"/>
                </a:solidFill>
                <a:latin typeface="Arial" charset="0"/>
              </a:rPr>
              <a:pPr eaLnBrk="1" hangingPunct="1"/>
              <a:t>4</a:t>
            </a:fld>
            <a:endParaRPr lang="en-CA">
              <a:solidFill>
                <a:srgbClr val="000000"/>
              </a:solidFill>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One Canadian suffers a myocardial infarction every 7 minutes and a stroke every 10</a:t>
            </a:r>
          </a:p>
          <a:p>
            <a:pPr eaLnBrk="1" hangingPunct="1">
              <a:spcBef>
                <a:spcPct val="0"/>
              </a:spcBef>
            </a:pPr>
            <a:r>
              <a:rPr lang="en-US" smtClean="0"/>
              <a:t>Put another way ~ 20 individuals will suffer one of these life changing or life ending events during the 90 minutes we have to chat so nicely</a:t>
            </a:r>
          </a:p>
          <a:p>
            <a:pPr eaLnBrk="1" hangingPunct="1">
              <a:spcBef>
                <a:spcPct val="0"/>
              </a:spcBef>
            </a:pPr>
            <a:endParaRPr lang="en-US" smtClean="0"/>
          </a:p>
          <a:p>
            <a:pPr eaLnBrk="1" hangingPunct="1">
              <a:spcBef>
                <a:spcPct val="0"/>
              </a:spcBef>
            </a:pPr>
            <a:r>
              <a:rPr lang="en-US" smtClean="0"/>
              <a:t>Guidance in lipid management has been well provided by the CCS</a:t>
            </a:r>
          </a:p>
          <a:p>
            <a:pPr eaLnBrk="1" hangingPunct="1">
              <a:spcBef>
                <a:spcPct val="0"/>
              </a:spcBef>
            </a:pPr>
            <a:r>
              <a:rPr lang="en-US" smtClean="0"/>
              <a:t>Similarly risk reduction in hypertension has been lead by the Canadian Hypertension Education Program and diabetes management by the CDA</a:t>
            </a:r>
          </a:p>
          <a:p>
            <a:pPr eaLnBrk="1" hangingPunct="1">
              <a:spcBef>
                <a:spcPct val="0"/>
              </a:spcBef>
            </a:pPr>
            <a:r>
              <a:rPr lang="en-US" smtClean="0"/>
              <a:t>A number of disease based guidelines exist for coronary, cerebrovascular and peripheral arterial disease</a:t>
            </a:r>
          </a:p>
          <a:p>
            <a:pPr eaLnBrk="1" hangingPunct="1">
              <a:spcBef>
                <a:spcPct val="0"/>
              </a:spcBef>
            </a:pPr>
            <a:endParaRPr lang="en-US" smtClean="0"/>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pPr>
            <a:fld id="{B1036EB0-689B-42BD-820A-800553596B62}" type="slidenum">
              <a:rPr lang="en-US" smtClean="0">
                <a:latin typeface="Arial" charset="0"/>
              </a:rPr>
              <a:pPr eaLnBrk="1" fontAlgn="base" hangingPunct="1">
                <a:spcBef>
                  <a:spcPct val="0"/>
                </a:spcBef>
                <a:spcAft>
                  <a:spcPct val="0"/>
                </a:spcAft>
              </a:pPr>
              <a:t>5</a:t>
            </a:fld>
            <a:endParaRPr 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A single comprehensive, authoritative place to find best practice in the use of antiplatelet agents </a:t>
            </a:r>
          </a:p>
        </p:txBody>
      </p:sp>
      <p:sp>
        <p:nvSpPr>
          <p:cNvPr id="839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pPr>
            <a:fld id="{8D3E58AD-837D-4498-88A3-4D9E8E42AA1B}" type="slidenum">
              <a:rPr lang="en-US" smtClean="0">
                <a:latin typeface="Arial" charset="0"/>
              </a:rPr>
              <a:pPr eaLnBrk="1" fontAlgn="base" hangingPunct="1">
                <a:spcBef>
                  <a:spcPct val="0"/>
                </a:spcBef>
                <a:spcAft>
                  <a:spcPct val="0"/>
                </a:spcAft>
              </a:pPr>
              <a:t>6</a:t>
            </a:fld>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3" Type="http://schemas.openxmlformats.org/officeDocument/2006/relationships/image" Target="file:///P:\CCS_PPT\ppt\cover.jpg" TargetMode="External"/><Relationship Id="rId2" Type="http://schemas.openxmlformats.org/officeDocument/2006/relationships/image" Target="../media/image1.jpeg"/><Relationship Id="rId1" Type="http://schemas.openxmlformats.org/officeDocument/2006/relationships/slideMaster" Target="../slideMasters/slideMaster5.xml"/><Relationship Id="rId4" Type="http://schemas.openxmlformats.org/officeDocument/2006/relationships/image" Target="../media/image2.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828233-3F8A-4392-8540-B6E2B0B7D369}" type="datetimeFigureOut">
              <a:rPr lang="en-US" smtClean="0"/>
              <a:pPr/>
              <a:t>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E9E0B-C973-4E47-A15E-0B60AC9D8329}" type="slidenum">
              <a:rPr lang="en-US" smtClean="0"/>
              <a:pPr/>
              <a:t>‹#›</a:t>
            </a:fld>
            <a:endParaRPr lang="en-US"/>
          </a:p>
        </p:txBody>
      </p:sp>
    </p:spTree>
    <p:extLst>
      <p:ext uri="{BB962C8B-B14F-4D97-AF65-F5344CB8AC3E}">
        <p14:creationId xmlns:p14="http://schemas.microsoft.com/office/powerpoint/2010/main" val="1979746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828233-3F8A-4392-8540-B6E2B0B7D369}" type="datetimeFigureOut">
              <a:rPr lang="en-US" smtClean="0"/>
              <a:pPr/>
              <a:t>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E9E0B-C973-4E47-A15E-0B60AC9D8329}" type="slidenum">
              <a:rPr lang="en-US" smtClean="0"/>
              <a:pPr/>
              <a:t>‹#›</a:t>
            </a:fld>
            <a:endParaRPr lang="en-US"/>
          </a:p>
        </p:txBody>
      </p:sp>
    </p:spTree>
    <p:extLst>
      <p:ext uri="{BB962C8B-B14F-4D97-AF65-F5344CB8AC3E}">
        <p14:creationId xmlns:p14="http://schemas.microsoft.com/office/powerpoint/2010/main" val="1005119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828233-3F8A-4392-8540-B6E2B0B7D369}" type="datetimeFigureOut">
              <a:rPr lang="en-US" smtClean="0"/>
              <a:pPr/>
              <a:t>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E9E0B-C973-4E47-A15E-0B60AC9D8329}" type="slidenum">
              <a:rPr lang="en-US" smtClean="0"/>
              <a:pPr/>
              <a:t>‹#›</a:t>
            </a:fld>
            <a:endParaRPr lang="en-US"/>
          </a:p>
        </p:txBody>
      </p:sp>
    </p:spTree>
    <p:extLst>
      <p:ext uri="{BB962C8B-B14F-4D97-AF65-F5344CB8AC3E}">
        <p14:creationId xmlns:p14="http://schemas.microsoft.com/office/powerpoint/2010/main" val="25019994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CA"/>
          </a:p>
        </p:txBody>
      </p:sp>
    </p:spTree>
    <p:extLst>
      <p:ext uri="{BB962C8B-B14F-4D97-AF65-F5344CB8AC3E}">
        <p14:creationId xmlns:p14="http://schemas.microsoft.com/office/powerpoint/2010/main" val="3387308287"/>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Tree>
    <p:extLst>
      <p:ext uri="{BB962C8B-B14F-4D97-AF65-F5344CB8AC3E}">
        <p14:creationId xmlns:p14="http://schemas.microsoft.com/office/powerpoint/2010/main" val="91357093"/>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fr-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3214238"/>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A"/>
          </a:p>
        </p:txBody>
      </p:sp>
      <p:sp>
        <p:nvSpPr>
          <p:cNvPr id="3" name="Content Placeholder 2"/>
          <p:cNvSpPr>
            <a:spLocks noGrp="1"/>
          </p:cNvSpPr>
          <p:nvPr>
            <p:ph sz="half" idx="1"/>
          </p:nvPr>
        </p:nvSpPr>
        <p:spPr>
          <a:xfrm>
            <a:off x="1835150" y="2286000"/>
            <a:ext cx="3055938" cy="4022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Content Placeholder 3"/>
          <p:cNvSpPr>
            <a:spLocks noGrp="1"/>
          </p:cNvSpPr>
          <p:nvPr>
            <p:ph sz="half" idx="2"/>
          </p:nvPr>
        </p:nvSpPr>
        <p:spPr>
          <a:xfrm>
            <a:off x="5043488" y="2286000"/>
            <a:ext cx="3057525" cy="4022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Tree>
    <p:extLst>
      <p:ext uri="{BB962C8B-B14F-4D97-AF65-F5344CB8AC3E}">
        <p14:creationId xmlns:p14="http://schemas.microsoft.com/office/powerpoint/2010/main" val="3288679724"/>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r-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Tree>
    <p:extLst>
      <p:ext uri="{BB962C8B-B14F-4D97-AF65-F5344CB8AC3E}">
        <p14:creationId xmlns:p14="http://schemas.microsoft.com/office/powerpoint/2010/main" val="636935323"/>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A"/>
          </a:p>
        </p:txBody>
      </p:sp>
    </p:spTree>
    <p:extLst>
      <p:ext uri="{BB962C8B-B14F-4D97-AF65-F5344CB8AC3E}">
        <p14:creationId xmlns:p14="http://schemas.microsoft.com/office/powerpoint/2010/main" val="935843064"/>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6963341"/>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3742050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828233-3F8A-4392-8540-B6E2B0B7D369}" type="datetimeFigureOut">
              <a:rPr lang="en-US" smtClean="0"/>
              <a:pPr/>
              <a:t>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E9E0B-C973-4E47-A15E-0B60AC9D8329}" type="slidenum">
              <a:rPr lang="en-US" smtClean="0"/>
              <a:pPr/>
              <a:t>‹#›</a:t>
            </a:fld>
            <a:endParaRPr lang="en-US"/>
          </a:p>
        </p:txBody>
      </p:sp>
    </p:spTree>
    <p:extLst>
      <p:ext uri="{BB962C8B-B14F-4D97-AF65-F5344CB8AC3E}">
        <p14:creationId xmlns:p14="http://schemas.microsoft.com/office/powerpoint/2010/main" val="224019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92379905"/>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Tree>
    <p:extLst>
      <p:ext uri="{BB962C8B-B14F-4D97-AF65-F5344CB8AC3E}">
        <p14:creationId xmlns:p14="http://schemas.microsoft.com/office/powerpoint/2010/main" val="1606321035"/>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91250" y="1371600"/>
            <a:ext cx="1909763" cy="4937125"/>
          </a:xfrm>
        </p:spPr>
        <p:txBody>
          <a:bodyPr vert="eaVert"/>
          <a:lstStyle/>
          <a:p>
            <a:r>
              <a:rPr lang="en-US" smtClean="0"/>
              <a:t>Click to edit Master title style</a:t>
            </a:r>
            <a:endParaRPr lang="fr-CA"/>
          </a:p>
        </p:txBody>
      </p:sp>
      <p:sp>
        <p:nvSpPr>
          <p:cNvPr id="3" name="Vertical Text Placeholder 2"/>
          <p:cNvSpPr>
            <a:spLocks noGrp="1"/>
          </p:cNvSpPr>
          <p:nvPr>
            <p:ph type="body" orient="vert" idx="1"/>
          </p:nvPr>
        </p:nvSpPr>
        <p:spPr>
          <a:xfrm>
            <a:off x="457200" y="1371600"/>
            <a:ext cx="5581650" cy="4937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Tree>
    <p:extLst>
      <p:ext uri="{BB962C8B-B14F-4D97-AF65-F5344CB8AC3E}">
        <p14:creationId xmlns:p14="http://schemas.microsoft.com/office/powerpoint/2010/main" val="544793448"/>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cxnSp>
        <p:nvCxnSpPr>
          <p:cNvPr id="4" name="Straight Connector 5"/>
          <p:cNvCxnSpPr/>
          <p:nvPr/>
        </p:nvCxnSpPr>
        <p:spPr>
          <a:xfrm rot="10800000">
            <a:off x="0" y="6230938"/>
            <a:ext cx="7700963" cy="1587"/>
          </a:xfrm>
          <a:prstGeom prst="line">
            <a:avLst/>
          </a:prstGeom>
          <a:ln w="12700" cap="flat" cmpd="sng" algn="ctr">
            <a:solidFill>
              <a:schemeClr val="accent5"/>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5" name="Picture 7" descr="tigclogo300-2.gif"/>
          <p:cNvPicPr>
            <a:picLocks noChangeAspect="1"/>
          </p:cNvPicPr>
          <p:nvPr/>
        </p:nvPicPr>
        <p:blipFill>
          <a:blip r:embed="rId3" cstate="print"/>
          <a:srcRect/>
          <a:stretch>
            <a:fillRect/>
          </a:stretch>
        </p:blipFill>
        <p:spPr bwMode="auto">
          <a:xfrm>
            <a:off x="7896225" y="5859463"/>
            <a:ext cx="790575" cy="747712"/>
          </a:xfrm>
          <a:prstGeom prst="rect">
            <a:avLst/>
          </a:prstGeom>
          <a:noFill/>
          <a:ln w="9525">
            <a:noFill/>
            <a:miter lim="800000"/>
            <a:headEnd/>
            <a:tailEnd/>
          </a:ln>
        </p:spPr>
      </p:pic>
      <p:sp>
        <p:nvSpPr>
          <p:cNvPr id="2" name="Title 1"/>
          <p:cNvSpPr>
            <a:spLocks noGrp="1"/>
          </p:cNvSpPr>
          <p:nvPr>
            <p:ph type="title"/>
          </p:nvPr>
        </p:nvSpPr>
        <p:spPr>
          <a:xfrm>
            <a:off x="457200" y="274638"/>
            <a:ext cx="8229600" cy="702313"/>
          </a:xfrm>
        </p:spPr>
        <p:txBody>
          <a:bodyPr/>
          <a:lstStyle/>
          <a:p>
            <a:r>
              <a:rPr lang="fr-CA" dirty="0" smtClean="0"/>
              <a:t>Click to </a:t>
            </a:r>
            <a:r>
              <a:rPr lang="fr-CA" dirty="0" err="1" smtClean="0"/>
              <a:t>edit</a:t>
            </a:r>
            <a:r>
              <a:rPr lang="fr-CA" dirty="0" smtClean="0"/>
              <a:t> Master </a:t>
            </a:r>
            <a:r>
              <a:rPr lang="fr-CA" dirty="0" err="1" smtClean="0"/>
              <a:t>title</a:t>
            </a:r>
            <a:r>
              <a:rPr lang="fr-CA" dirty="0" smtClean="0"/>
              <a:t> style</a:t>
            </a:r>
            <a:endParaRPr lang="en-US" dirty="0"/>
          </a:p>
        </p:txBody>
      </p:sp>
      <p:sp>
        <p:nvSpPr>
          <p:cNvPr id="3" name="Content Placeholder 2"/>
          <p:cNvSpPr>
            <a:spLocks noGrp="1"/>
          </p:cNvSpPr>
          <p:nvPr>
            <p:ph idx="1"/>
          </p:nvPr>
        </p:nvSpPr>
        <p:spPr>
          <a:xfrm>
            <a:off x="457200" y="1219200"/>
            <a:ext cx="8229600" cy="4906963"/>
          </a:xfrm>
        </p:spPr>
        <p:txBody>
          <a:bodyPr/>
          <a:lstStyle>
            <a:lvl1pPr>
              <a:buNone/>
              <a:defRPr/>
            </a:lvl1pPr>
            <a:lvl2pPr>
              <a:buFont typeface="Arial"/>
              <a:buChar char="•"/>
              <a:defRPr/>
            </a:lvl2pPr>
            <a:lvl3pPr>
              <a:buFont typeface="Arial"/>
              <a:buChar char="•"/>
              <a:defRPr/>
            </a:lvl3pPr>
          </a:lstStyle>
          <a:p>
            <a:pPr lvl="0"/>
            <a:r>
              <a:rPr lang="fr-CA" dirty="0" smtClean="0"/>
              <a:t>Click to </a:t>
            </a:r>
            <a:r>
              <a:rPr lang="fr-CA" dirty="0" err="1" smtClean="0"/>
              <a:t>edit</a:t>
            </a:r>
            <a:r>
              <a:rPr lang="fr-CA" dirty="0" smtClean="0"/>
              <a:t> Master </a:t>
            </a:r>
            <a:r>
              <a:rPr lang="fr-CA" dirty="0" err="1" smtClean="0"/>
              <a:t>text</a:t>
            </a:r>
            <a:r>
              <a:rPr lang="fr-CA" dirty="0" smtClean="0"/>
              <a:t> styles</a:t>
            </a:r>
          </a:p>
          <a:p>
            <a:pPr lvl="1"/>
            <a:r>
              <a:rPr lang="fr-CA" dirty="0" smtClean="0"/>
              <a:t>Second </a:t>
            </a:r>
            <a:r>
              <a:rPr lang="fr-CA" dirty="0" err="1" smtClean="0"/>
              <a:t>level</a:t>
            </a:r>
            <a:endParaRPr lang="fr-CA" dirty="0" smtClean="0"/>
          </a:p>
          <a:p>
            <a:pPr lvl="2"/>
            <a:r>
              <a:rPr lang="fr-CA" dirty="0" err="1" smtClean="0"/>
              <a:t>Third</a:t>
            </a:r>
            <a:r>
              <a:rPr lang="fr-CA" dirty="0" smtClean="0"/>
              <a:t> </a:t>
            </a:r>
            <a:r>
              <a:rPr lang="fr-CA" dirty="0" err="1" smtClean="0"/>
              <a:t>level</a:t>
            </a:r>
            <a:endParaRPr lang="fr-CA" dirty="0" smtClean="0"/>
          </a:p>
        </p:txBody>
      </p:sp>
      <p:sp>
        <p:nvSpPr>
          <p:cNvPr id="6" name="Footer Placeholder 4"/>
          <p:cNvSpPr>
            <a:spLocks noGrp="1"/>
          </p:cNvSpPr>
          <p:nvPr>
            <p:ph type="ftr" sz="quarter" idx="10"/>
          </p:nvPr>
        </p:nvSpPr>
        <p:spPr/>
        <p:txBody>
          <a:bodyPr/>
          <a:lstStyle>
            <a:lvl1pPr algn="r">
              <a:defRPr/>
            </a:lvl1pPr>
          </a:lstStyle>
          <a:p>
            <a:pPr>
              <a:defRPr/>
            </a:pPr>
            <a:r>
              <a:rPr lang="en-US">
                <a:solidFill>
                  <a:srgbClr val="414141"/>
                </a:solidFill>
              </a:rPr>
              <a:t>© 2011 - TIGC</a:t>
            </a:r>
            <a:endParaRPr lang="en-US" dirty="0">
              <a:solidFill>
                <a:srgbClr val="414141"/>
              </a:solidFill>
            </a:endParaRPr>
          </a:p>
        </p:txBody>
      </p:sp>
      <p:sp>
        <p:nvSpPr>
          <p:cNvPr id="7" name="Slide Number Placeholder 5"/>
          <p:cNvSpPr>
            <a:spLocks noGrp="1"/>
          </p:cNvSpPr>
          <p:nvPr>
            <p:ph type="sldNum" sz="quarter" idx="11"/>
          </p:nvPr>
        </p:nvSpPr>
        <p:spPr/>
        <p:txBody>
          <a:bodyPr/>
          <a:lstStyle>
            <a:lvl1pPr>
              <a:defRPr/>
            </a:lvl1pPr>
          </a:lstStyle>
          <a:p>
            <a:pPr>
              <a:defRPr/>
            </a:pPr>
            <a:fld id="{88D0DE39-1DF4-4D2C-AAA0-41FB6CADF34D}" type="slidenum">
              <a:rPr lang="en-US">
                <a:solidFill>
                  <a:srgbClr val="414141"/>
                </a:solidFill>
              </a:rPr>
              <a:pPr>
                <a:defRPr/>
              </a:pPr>
              <a:t>‹#›</a:t>
            </a:fld>
            <a:endParaRPr lang="en-US" dirty="0">
              <a:solidFill>
                <a:srgbClr val="414141"/>
              </a:solidFill>
            </a:endParaRPr>
          </a:p>
        </p:txBody>
      </p:sp>
    </p:spTree>
    <p:extLst>
      <p:ext uri="{BB962C8B-B14F-4D97-AF65-F5344CB8AC3E}">
        <p14:creationId xmlns:p14="http://schemas.microsoft.com/office/powerpoint/2010/main" val="1843077798"/>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4" name="Picture 2" descr="C:\Users\Manon\Desktop\Picture1.jpg"/>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cxnSp>
        <p:nvCxnSpPr>
          <p:cNvPr id="5" name="Straight Connector 6"/>
          <p:cNvCxnSpPr/>
          <p:nvPr/>
        </p:nvCxnSpPr>
        <p:spPr>
          <a:xfrm rot="10800000">
            <a:off x="0" y="6230938"/>
            <a:ext cx="7700963" cy="1587"/>
          </a:xfrm>
          <a:prstGeom prst="line">
            <a:avLst/>
          </a:prstGeom>
          <a:ln w="12700" cap="flat" cmpd="sng" algn="ctr">
            <a:solidFill>
              <a:schemeClr val="accent5"/>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6" name="Picture 7" descr="tigclogo300-2.gif"/>
          <p:cNvPicPr>
            <a:picLocks noChangeAspect="1"/>
          </p:cNvPicPr>
          <p:nvPr/>
        </p:nvPicPr>
        <p:blipFill>
          <a:blip r:embed="rId3" cstate="print"/>
          <a:srcRect/>
          <a:stretch>
            <a:fillRect/>
          </a:stretch>
        </p:blipFill>
        <p:spPr bwMode="auto">
          <a:xfrm>
            <a:off x="7896225" y="5859463"/>
            <a:ext cx="790575" cy="747712"/>
          </a:xfrm>
          <a:prstGeom prst="rect">
            <a:avLst/>
          </a:prstGeom>
          <a:noFill/>
          <a:ln w="9525">
            <a:noFill/>
            <a:miter lim="800000"/>
            <a:headEnd/>
            <a:tailEnd/>
          </a:ln>
        </p:spPr>
      </p:pic>
      <p:sp>
        <p:nvSpPr>
          <p:cNvPr id="2" name="Title 1"/>
          <p:cNvSpPr>
            <a:spLocks noGrp="1"/>
          </p:cNvSpPr>
          <p:nvPr>
            <p:ph type="title"/>
          </p:nvPr>
        </p:nvSpPr>
        <p:spPr>
          <a:xfrm>
            <a:off x="457200" y="274638"/>
            <a:ext cx="8229600" cy="702313"/>
          </a:xfrm>
        </p:spPr>
        <p:txBody>
          <a:bodyPr/>
          <a:lstStyle/>
          <a:p>
            <a:r>
              <a:rPr lang="fr-CA" dirty="0" smtClean="0"/>
              <a:t>Click to </a:t>
            </a:r>
            <a:r>
              <a:rPr lang="fr-CA" dirty="0" err="1" smtClean="0"/>
              <a:t>edit</a:t>
            </a:r>
            <a:r>
              <a:rPr lang="fr-CA" dirty="0" smtClean="0"/>
              <a:t> Master </a:t>
            </a:r>
            <a:r>
              <a:rPr lang="fr-CA" dirty="0" err="1" smtClean="0"/>
              <a:t>title</a:t>
            </a:r>
            <a:r>
              <a:rPr lang="fr-CA" dirty="0" smtClean="0"/>
              <a:t> style</a:t>
            </a:r>
            <a:endParaRPr lang="en-US" dirty="0"/>
          </a:p>
        </p:txBody>
      </p:sp>
      <p:sp>
        <p:nvSpPr>
          <p:cNvPr id="3" name="Content Placeholder 2"/>
          <p:cNvSpPr>
            <a:spLocks noGrp="1"/>
          </p:cNvSpPr>
          <p:nvPr>
            <p:ph idx="1"/>
          </p:nvPr>
        </p:nvSpPr>
        <p:spPr>
          <a:xfrm>
            <a:off x="457200" y="1219200"/>
            <a:ext cx="8229600" cy="4906963"/>
          </a:xfrm>
        </p:spPr>
        <p:txBody>
          <a:bodyPr/>
          <a:lstStyle>
            <a:lvl1pPr>
              <a:buNone/>
              <a:defRPr/>
            </a:lvl1pPr>
            <a:lvl2pPr>
              <a:buFont typeface="Arial"/>
              <a:buChar char="•"/>
              <a:defRPr/>
            </a:lvl2pPr>
            <a:lvl3pPr>
              <a:buFont typeface="Arial"/>
              <a:buChar char="•"/>
              <a:defRPr/>
            </a:lvl3pPr>
          </a:lstStyle>
          <a:p>
            <a:pPr lvl="0"/>
            <a:r>
              <a:rPr lang="fr-CA" dirty="0" smtClean="0"/>
              <a:t>Click to </a:t>
            </a:r>
            <a:r>
              <a:rPr lang="fr-CA" dirty="0" err="1" smtClean="0"/>
              <a:t>edit</a:t>
            </a:r>
            <a:r>
              <a:rPr lang="fr-CA" dirty="0" smtClean="0"/>
              <a:t> Master </a:t>
            </a:r>
            <a:r>
              <a:rPr lang="fr-CA" dirty="0" err="1" smtClean="0"/>
              <a:t>text</a:t>
            </a:r>
            <a:r>
              <a:rPr lang="fr-CA" dirty="0" smtClean="0"/>
              <a:t> styles</a:t>
            </a:r>
          </a:p>
          <a:p>
            <a:pPr lvl="1"/>
            <a:r>
              <a:rPr lang="fr-CA" dirty="0" smtClean="0"/>
              <a:t>Second </a:t>
            </a:r>
            <a:r>
              <a:rPr lang="fr-CA" dirty="0" err="1" smtClean="0"/>
              <a:t>level</a:t>
            </a:r>
            <a:endParaRPr lang="fr-CA" dirty="0" smtClean="0"/>
          </a:p>
          <a:p>
            <a:pPr lvl="2"/>
            <a:r>
              <a:rPr lang="fr-CA" dirty="0" err="1" smtClean="0"/>
              <a:t>Third</a:t>
            </a:r>
            <a:r>
              <a:rPr lang="fr-CA" dirty="0" smtClean="0"/>
              <a:t> </a:t>
            </a:r>
            <a:r>
              <a:rPr lang="fr-CA" dirty="0" err="1" smtClean="0"/>
              <a:t>level</a:t>
            </a:r>
            <a:endParaRPr lang="fr-CA" dirty="0" smtClean="0"/>
          </a:p>
        </p:txBody>
      </p:sp>
      <p:sp>
        <p:nvSpPr>
          <p:cNvPr id="7" name="Footer Placeholder 4"/>
          <p:cNvSpPr>
            <a:spLocks noGrp="1"/>
          </p:cNvSpPr>
          <p:nvPr>
            <p:ph type="ftr" sz="quarter" idx="10"/>
          </p:nvPr>
        </p:nvSpPr>
        <p:spPr/>
        <p:txBody>
          <a:bodyPr/>
          <a:lstStyle>
            <a:lvl1pPr algn="r">
              <a:defRPr/>
            </a:lvl1pPr>
          </a:lstStyle>
          <a:p>
            <a:pPr>
              <a:defRPr/>
            </a:pPr>
            <a:r>
              <a:rPr lang="en-US">
                <a:solidFill>
                  <a:srgbClr val="414141"/>
                </a:solidFill>
              </a:rPr>
              <a:t>© 2011 - TIGC</a:t>
            </a:r>
            <a:endParaRPr lang="en-US" dirty="0">
              <a:solidFill>
                <a:srgbClr val="414141"/>
              </a:solidFill>
            </a:endParaRPr>
          </a:p>
        </p:txBody>
      </p:sp>
      <p:sp>
        <p:nvSpPr>
          <p:cNvPr id="8" name="Slide Number Placeholder 5"/>
          <p:cNvSpPr>
            <a:spLocks noGrp="1"/>
          </p:cNvSpPr>
          <p:nvPr>
            <p:ph type="sldNum" sz="quarter" idx="11"/>
          </p:nvPr>
        </p:nvSpPr>
        <p:spPr/>
        <p:txBody>
          <a:bodyPr/>
          <a:lstStyle>
            <a:lvl1pPr>
              <a:defRPr/>
            </a:lvl1pPr>
          </a:lstStyle>
          <a:p>
            <a:pPr>
              <a:defRPr/>
            </a:pPr>
            <a:fld id="{41304868-C5B3-49C3-8ADE-98DE14E4FB2B}" type="slidenum">
              <a:rPr lang="en-US">
                <a:solidFill>
                  <a:srgbClr val="414141"/>
                </a:solidFill>
              </a:rPr>
              <a:pPr>
                <a:defRPr/>
              </a:pPr>
              <a:t>‹#›</a:t>
            </a:fld>
            <a:endParaRPr lang="en-US" dirty="0">
              <a:solidFill>
                <a:srgbClr val="414141"/>
              </a:solidFill>
            </a:endParaRPr>
          </a:p>
        </p:txBody>
      </p:sp>
    </p:spTree>
    <p:extLst>
      <p:ext uri="{BB962C8B-B14F-4D97-AF65-F5344CB8AC3E}">
        <p14:creationId xmlns:p14="http://schemas.microsoft.com/office/powerpoint/2010/main" val="1153998094"/>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cxnSp>
        <p:nvCxnSpPr>
          <p:cNvPr id="4" name="Straight Connector 5"/>
          <p:cNvCxnSpPr/>
          <p:nvPr userDrawn="1"/>
        </p:nvCxnSpPr>
        <p:spPr>
          <a:xfrm rot="10800000">
            <a:off x="0" y="6230938"/>
            <a:ext cx="7700963" cy="1587"/>
          </a:xfrm>
          <a:prstGeom prst="line">
            <a:avLst/>
          </a:prstGeom>
          <a:ln w="12700" cap="flat" cmpd="sng" algn="ctr">
            <a:solidFill>
              <a:schemeClr val="accent5"/>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5" name="Picture 7" descr="tigclogo300-2.gif"/>
          <p:cNvPicPr>
            <a:picLocks noChangeAspect="1"/>
          </p:cNvPicPr>
          <p:nvPr userDrawn="1"/>
        </p:nvPicPr>
        <p:blipFill>
          <a:blip r:embed="rId2" cstate="print"/>
          <a:srcRect/>
          <a:stretch>
            <a:fillRect/>
          </a:stretch>
        </p:blipFill>
        <p:spPr bwMode="auto">
          <a:xfrm>
            <a:off x="7896225" y="5859463"/>
            <a:ext cx="790575" cy="747712"/>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2"/>
          <p:cNvSpPr>
            <a:spLocks noGrp="1"/>
          </p:cNvSpPr>
          <p:nvPr>
            <p:ph idx="1"/>
          </p:nvPr>
        </p:nvSpPr>
        <p:spPr>
          <a:xfrm>
            <a:off x="457200" y="1219200"/>
            <a:ext cx="8229600" cy="4906963"/>
          </a:xfrm>
        </p:spPr>
        <p:txBody>
          <a:bodyPr/>
          <a:lstStyle>
            <a:lvl1pPr>
              <a:buNone/>
              <a:defRPr/>
            </a:lvl1pPr>
            <a:lvl2pPr>
              <a:buFont typeface="Arial"/>
              <a:buChar char="•"/>
              <a:defRPr/>
            </a:lvl2pPr>
            <a:lvl3pPr>
              <a:buFont typeface="Arial"/>
              <a:buChar char="•"/>
              <a:defRPr/>
            </a:lvl3pPr>
          </a:lstStyle>
          <a:p>
            <a:pPr lvl="0"/>
            <a:r>
              <a:rPr lang="fr-CA" dirty="0" smtClean="0"/>
              <a:t>Click to </a:t>
            </a:r>
            <a:r>
              <a:rPr lang="fr-CA" dirty="0" err="1" smtClean="0"/>
              <a:t>edit</a:t>
            </a:r>
            <a:r>
              <a:rPr lang="fr-CA" dirty="0" smtClean="0"/>
              <a:t> Master </a:t>
            </a:r>
            <a:r>
              <a:rPr lang="fr-CA" dirty="0" err="1" smtClean="0"/>
              <a:t>text</a:t>
            </a:r>
            <a:r>
              <a:rPr lang="fr-CA" dirty="0" smtClean="0"/>
              <a:t> styles</a:t>
            </a:r>
          </a:p>
          <a:p>
            <a:pPr lvl="1"/>
            <a:r>
              <a:rPr lang="fr-CA" dirty="0" smtClean="0"/>
              <a:t>Second </a:t>
            </a:r>
            <a:r>
              <a:rPr lang="fr-CA" dirty="0" err="1" smtClean="0"/>
              <a:t>level</a:t>
            </a:r>
            <a:endParaRPr lang="fr-CA" dirty="0" smtClean="0"/>
          </a:p>
          <a:p>
            <a:pPr lvl="2"/>
            <a:r>
              <a:rPr lang="fr-CA" dirty="0" err="1" smtClean="0"/>
              <a:t>Third</a:t>
            </a:r>
            <a:r>
              <a:rPr lang="fr-CA" dirty="0" smtClean="0"/>
              <a:t> </a:t>
            </a:r>
            <a:r>
              <a:rPr lang="fr-CA" dirty="0" err="1" smtClean="0"/>
              <a:t>level</a:t>
            </a:r>
            <a:endParaRPr lang="fr-CA" dirty="0" smtClean="0"/>
          </a:p>
        </p:txBody>
      </p:sp>
      <p:sp>
        <p:nvSpPr>
          <p:cNvPr id="6" name="Date Placeholder 3"/>
          <p:cNvSpPr>
            <a:spLocks noGrp="1"/>
          </p:cNvSpPr>
          <p:nvPr>
            <p:ph type="dt" sz="half" idx="10"/>
          </p:nvPr>
        </p:nvSpPr>
        <p:spPr>
          <a:xfrm>
            <a:off x="457200" y="6356350"/>
            <a:ext cx="2133600" cy="365125"/>
          </a:xfrm>
          <a:prstGeom prst="rect">
            <a:avLst/>
          </a:prstGeom>
        </p:spPr>
        <p:txBody>
          <a:bodyPr/>
          <a:lstStyle>
            <a:lvl1pPr>
              <a:defRPr/>
            </a:lvl1pPr>
          </a:lstStyle>
          <a:p>
            <a:pPr defTabSz="457200" fontAlgn="base">
              <a:spcBef>
                <a:spcPct val="0"/>
              </a:spcBef>
              <a:spcAft>
                <a:spcPct val="0"/>
              </a:spcAft>
              <a:defRPr/>
            </a:pPr>
            <a:fld id="{5CF644AC-7CF6-4781-BABC-B842FE2269DB}" type="datetimeFigureOut">
              <a:rPr lang="en-US">
                <a:solidFill>
                  <a:prstClr val="black"/>
                </a:solidFill>
                <a:latin typeface="Arial" charset="0"/>
                <a:cs typeface="Arial" charset="0"/>
              </a:rPr>
              <a:pPr defTabSz="457200" fontAlgn="base">
                <a:spcBef>
                  <a:spcPct val="0"/>
                </a:spcBef>
                <a:spcAft>
                  <a:spcPct val="0"/>
                </a:spcAft>
                <a:defRPr/>
              </a:pPr>
              <a:t>5/5/2014</a:t>
            </a:fld>
            <a:endParaRPr lang="en-US">
              <a:solidFill>
                <a:prstClr val="black"/>
              </a:solidFill>
              <a:latin typeface="Arial" charset="0"/>
              <a:cs typeface="Arial" charset="0"/>
            </a:endParaRPr>
          </a:p>
        </p:txBody>
      </p:sp>
      <p:sp>
        <p:nvSpPr>
          <p:cNvPr id="7" name="Footer Placeholder 4"/>
          <p:cNvSpPr>
            <a:spLocks noGrp="1"/>
          </p:cNvSpPr>
          <p:nvPr>
            <p:ph type="ftr" sz="quarter" idx="11"/>
          </p:nvPr>
        </p:nvSpPr>
        <p:spPr/>
        <p:txBody>
          <a:bodyPr/>
          <a:lstStyle>
            <a:lvl1pPr>
              <a:defRPr/>
            </a:lvl1pPr>
          </a:lstStyle>
          <a:p>
            <a:pPr>
              <a:defRPr/>
            </a:pPr>
            <a:endParaRPr lang="en-US">
              <a:solidFill>
                <a:srgbClr val="414141"/>
              </a:solidFill>
            </a:endParaRPr>
          </a:p>
        </p:txBody>
      </p:sp>
      <p:sp>
        <p:nvSpPr>
          <p:cNvPr id="9" name="Slide Number Placeholder 5"/>
          <p:cNvSpPr>
            <a:spLocks noGrp="1"/>
          </p:cNvSpPr>
          <p:nvPr>
            <p:ph type="sldNum" sz="quarter" idx="12"/>
          </p:nvPr>
        </p:nvSpPr>
        <p:spPr/>
        <p:txBody>
          <a:bodyPr/>
          <a:lstStyle>
            <a:lvl1pPr>
              <a:defRPr/>
            </a:lvl1pPr>
          </a:lstStyle>
          <a:p>
            <a:pPr>
              <a:defRPr/>
            </a:pPr>
            <a:fld id="{CE5732B8-01D8-4CE3-B3BB-C3DBE1FEFCD4}" type="slidenum">
              <a:rPr lang="en-US">
                <a:solidFill>
                  <a:srgbClr val="414141"/>
                </a:solidFill>
              </a:rPr>
              <a:pPr>
                <a:defRPr/>
              </a:pPr>
              <a:t>‹#›</a:t>
            </a:fld>
            <a:endParaRPr lang="en-US">
              <a:solidFill>
                <a:srgbClr val="414141"/>
              </a:solidFill>
            </a:endParaRPr>
          </a:p>
        </p:txBody>
      </p:sp>
    </p:spTree>
    <p:extLst>
      <p:ext uri="{BB962C8B-B14F-4D97-AF65-F5344CB8AC3E}">
        <p14:creationId xmlns:p14="http://schemas.microsoft.com/office/powerpoint/2010/main" val="2524235705"/>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cxnSp>
        <p:nvCxnSpPr>
          <p:cNvPr id="3" name="Straight Connector 5"/>
          <p:cNvCxnSpPr/>
          <p:nvPr userDrawn="1"/>
        </p:nvCxnSpPr>
        <p:spPr>
          <a:xfrm rot="10800000">
            <a:off x="0" y="6230938"/>
            <a:ext cx="7700963" cy="1587"/>
          </a:xfrm>
          <a:prstGeom prst="line">
            <a:avLst/>
          </a:prstGeom>
          <a:ln w="12700" cap="flat" cmpd="sng" algn="ctr">
            <a:solidFill>
              <a:schemeClr val="accent5"/>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4" name="Picture 7" descr="tigclogo300-2.gif"/>
          <p:cNvPicPr>
            <a:picLocks noChangeAspect="1"/>
          </p:cNvPicPr>
          <p:nvPr userDrawn="1"/>
        </p:nvPicPr>
        <p:blipFill>
          <a:blip r:embed="rId2" cstate="print"/>
          <a:srcRect/>
          <a:stretch>
            <a:fillRect/>
          </a:stretch>
        </p:blipFill>
        <p:spPr bwMode="auto">
          <a:xfrm>
            <a:off x="7896225" y="5859463"/>
            <a:ext cx="790575" cy="747712"/>
          </a:xfrm>
          <a:prstGeom prst="rect">
            <a:avLst/>
          </a:prstGeom>
          <a:noFill/>
          <a:ln w="9525">
            <a:noFill/>
            <a:miter lim="800000"/>
            <a:headEnd/>
            <a:tailEnd/>
          </a:ln>
        </p:spPr>
      </p:pic>
      <p:sp>
        <p:nvSpPr>
          <p:cNvPr id="7" name="Content Placeholder 2"/>
          <p:cNvSpPr>
            <a:spLocks noGrp="1"/>
          </p:cNvSpPr>
          <p:nvPr>
            <p:ph idx="1"/>
          </p:nvPr>
        </p:nvSpPr>
        <p:spPr>
          <a:xfrm>
            <a:off x="457200" y="1219200"/>
            <a:ext cx="8229600" cy="4906963"/>
          </a:xfrm>
        </p:spPr>
        <p:txBody>
          <a:bodyPr/>
          <a:lstStyle>
            <a:lvl1pPr>
              <a:buNone/>
              <a:defRPr/>
            </a:lvl1pPr>
            <a:lvl2pPr>
              <a:buFont typeface="Arial"/>
              <a:buChar char="•"/>
              <a:defRPr/>
            </a:lvl2pPr>
            <a:lvl3pPr>
              <a:buFont typeface="Arial"/>
              <a:buChar char="•"/>
              <a:defRPr/>
            </a:lvl3pPr>
          </a:lstStyle>
          <a:p>
            <a:pPr lvl="0"/>
            <a:r>
              <a:rPr lang="fr-CA" dirty="0" smtClean="0"/>
              <a:t>Click to </a:t>
            </a:r>
            <a:r>
              <a:rPr lang="fr-CA" dirty="0" err="1" smtClean="0"/>
              <a:t>edit</a:t>
            </a:r>
            <a:r>
              <a:rPr lang="fr-CA" dirty="0" smtClean="0"/>
              <a:t> Master </a:t>
            </a:r>
            <a:r>
              <a:rPr lang="fr-CA" dirty="0" err="1" smtClean="0"/>
              <a:t>text</a:t>
            </a:r>
            <a:r>
              <a:rPr lang="fr-CA" dirty="0" smtClean="0"/>
              <a:t> styles</a:t>
            </a:r>
          </a:p>
          <a:p>
            <a:pPr lvl="1"/>
            <a:r>
              <a:rPr lang="fr-CA" dirty="0" smtClean="0"/>
              <a:t>Second </a:t>
            </a:r>
            <a:r>
              <a:rPr lang="fr-CA" dirty="0" err="1" smtClean="0"/>
              <a:t>level</a:t>
            </a:r>
            <a:endParaRPr lang="fr-CA" dirty="0" smtClean="0"/>
          </a:p>
          <a:p>
            <a:pPr lvl="2"/>
            <a:r>
              <a:rPr lang="fr-CA" dirty="0" err="1" smtClean="0"/>
              <a:t>Third</a:t>
            </a:r>
            <a:r>
              <a:rPr lang="fr-CA" dirty="0" smtClean="0"/>
              <a:t> </a:t>
            </a:r>
            <a:r>
              <a:rPr lang="fr-CA" dirty="0" err="1" smtClean="0"/>
              <a:t>level</a:t>
            </a:r>
            <a:endParaRPr lang="fr-CA" dirty="0" smtClean="0"/>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defTabSz="457200" fontAlgn="base">
              <a:spcBef>
                <a:spcPct val="0"/>
              </a:spcBef>
              <a:spcAft>
                <a:spcPct val="0"/>
              </a:spcAft>
              <a:defRPr/>
            </a:pPr>
            <a:fld id="{8B7BFB1C-3716-4111-9126-911EC9AEA06B}" type="datetimeFigureOut">
              <a:rPr lang="en-US">
                <a:solidFill>
                  <a:prstClr val="black"/>
                </a:solidFill>
                <a:latin typeface="Arial" charset="0"/>
                <a:cs typeface="Arial" charset="0"/>
              </a:rPr>
              <a:pPr defTabSz="457200" fontAlgn="base">
                <a:spcBef>
                  <a:spcPct val="0"/>
                </a:spcBef>
                <a:spcAft>
                  <a:spcPct val="0"/>
                </a:spcAft>
                <a:defRPr/>
              </a:pPr>
              <a:t>5/5/2014</a:t>
            </a:fld>
            <a:endParaRPr lang="en-US">
              <a:solidFill>
                <a:prstClr val="black"/>
              </a:solidFill>
              <a:latin typeface="Arial" charset="0"/>
              <a:cs typeface="Arial" charset="0"/>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414141"/>
              </a:solidFill>
            </a:endParaRPr>
          </a:p>
        </p:txBody>
      </p:sp>
      <p:sp>
        <p:nvSpPr>
          <p:cNvPr id="8" name="Slide Number Placeholder 5"/>
          <p:cNvSpPr>
            <a:spLocks noGrp="1"/>
          </p:cNvSpPr>
          <p:nvPr>
            <p:ph type="sldNum" sz="quarter" idx="12"/>
          </p:nvPr>
        </p:nvSpPr>
        <p:spPr/>
        <p:txBody>
          <a:bodyPr/>
          <a:lstStyle>
            <a:lvl1pPr>
              <a:defRPr/>
            </a:lvl1pPr>
          </a:lstStyle>
          <a:p>
            <a:pPr>
              <a:defRPr/>
            </a:pPr>
            <a:fld id="{9B262F56-9022-4CE9-9FF0-7AD3EAA7688D}" type="slidenum">
              <a:rPr lang="en-US">
                <a:solidFill>
                  <a:srgbClr val="414141"/>
                </a:solidFill>
              </a:rPr>
              <a:pPr>
                <a:defRPr/>
              </a:pPr>
              <a:t>‹#›</a:t>
            </a:fld>
            <a:endParaRPr lang="en-US">
              <a:solidFill>
                <a:srgbClr val="414141"/>
              </a:solidFill>
            </a:endParaRPr>
          </a:p>
        </p:txBody>
      </p:sp>
    </p:spTree>
    <p:extLst>
      <p:ext uri="{BB962C8B-B14F-4D97-AF65-F5344CB8AC3E}">
        <p14:creationId xmlns:p14="http://schemas.microsoft.com/office/powerpoint/2010/main" val="804502322"/>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143000" y="6248400"/>
            <a:ext cx="1905000" cy="457200"/>
          </a:xfrm>
          <a:prstGeom prst="rect">
            <a:avLst/>
          </a:prstGeom>
        </p:spPr>
        <p:txBody>
          <a:bodyPr/>
          <a:lstStyle>
            <a:lvl1pPr>
              <a:defRPr>
                <a:latin typeface="Calibri" pitchFamily="34" charset="0"/>
              </a:defRPr>
            </a:lvl1pPr>
          </a:lstStyle>
          <a:p>
            <a:pPr defTabSz="457200" fontAlgn="base">
              <a:spcBef>
                <a:spcPct val="0"/>
              </a:spcBef>
              <a:spcAft>
                <a:spcPct val="0"/>
              </a:spcAft>
              <a:defRPr/>
            </a:pPr>
            <a:endParaRPr lang="en-US">
              <a:solidFill>
                <a:prstClr val="black"/>
              </a:solidFill>
              <a:cs typeface="Arial" charset="0"/>
            </a:endParaRPr>
          </a:p>
        </p:txBody>
      </p:sp>
      <p:sp>
        <p:nvSpPr>
          <p:cNvPr id="3" name="Footer Placeholder 2"/>
          <p:cNvSpPr>
            <a:spLocks noGrp="1"/>
          </p:cNvSpPr>
          <p:nvPr>
            <p:ph type="ftr" sz="quarter" idx="11"/>
          </p:nvPr>
        </p:nvSpPr>
        <p:spPr/>
        <p:txBody>
          <a:bodyPr/>
          <a:lstStyle>
            <a:lvl1pPr>
              <a:defRPr>
                <a:latin typeface="Calibri" pitchFamily="34" charset="0"/>
              </a:defRPr>
            </a:lvl1pPr>
          </a:lstStyle>
          <a:p>
            <a:pPr>
              <a:defRPr/>
            </a:pPr>
            <a:endParaRPr lang="en-US">
              <a:solidFill>
                <a:srgbClr val="414141"/>
              </a:solidFill>
            </a:endParaRPr>
          </a:p>
        </p:txBody>
      </p:sp>
      <p:sp>
        <p:nvSpPr>
          <p:cNvPr id="4" name="Slide Number Placeholder 3"/>
          <p:cNvSpPr>
            <a:spLocks noGrp="1"/>
          </p:cNvSpPr>
          <p:nvPr>
            <p:ph type="sldNum" sz="quarter" idx="12"/>
          </p:nvPr>
        </p:nvSpPr>
        <p:spPr/>
        <p:txBody>
          <a:bodyPr/>
          <a:lstStyle>
            <a:lvl1pPr>
              <a:defRPr>
                <a:latin typeface="Calibri" pitchFamily="34" charset="0"/>
              </a:defRPr>
            </a:lvl1pPr>
          </a:lstStyle>
          <a:p>
            <a:pPr>
              <a:defRPr/>
            </a:pPr>
            <a:fld id="{54B98777-B669-4D18-B272-112B0CD302A9}" type="slidenum">
              <a:rPr lang="en-US">
                <a:solidFill>
                  <a:srgbClr val="414141"/>
                </a:solidFill>
              </a:rPr>
              <a:pPr>
                <a:defRPr/>
              </a:pPr>
              <a:t>‹#›</a:t>
            </a:fld>
            <a:endParaRPr lang="en-US">
              <a:solidFill>
                <a:srgbClr val="414141"/>
              </a:solidFill>
            </a:endParaRPr>
          </a:p>
        </p:txBody>
      </p:sp>
    </p:spTree>
    <p:extLst>
      <p:ext uri="{BB962C8B-B14F-4D97-AF65-F5344CB8AC3E}">
        <p14:creationId xmlns:p14="http://schemas.microsoft.com/office/powerpoint/2010/main" val="1397399356"/>
      </p:ext>
    </p:extLst>
  </p:cSld>
  <p:clrMapOvr>
    <a:masterClrMapping/>
  </p:clrMapOvr>
  <p:transition>
    <p:dissolv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CA"/>
          </a:p>
        </p:txBody>
      </p:sp>
      <p:sp>
        <p:nvSpPr>
          <p:cNvPr id="4" name="Footer Placeholder 4"/>
          <p:cNvSpPr>
            <a:spLocks noGrp="1"/>
          </p:cNvSpPr>
          <p:nvPr>
            <p:ph type="ftr" sz="quarter" idx="10"/>
          </p:nvPr>
        </p:nvSpPr>
        <p:spPr/>
        <p:txBody>
          <a:bodyPr/>
          <a:lstStyle>
            <a:lvl1pPr>
              <a:defRPr/>
            </a:lvl1pPr>
          </a:lstStyle>
          <a:p>
            <a:pPr>
              <a:defRPr/>
            </a:pPr>
            <a:r>
              <a:rPr lang="en-US">
                <a:solidFill>
                  <a:srgbClr val="414141"/>
                </a:solidFill>
              </a:rPr>
              <a:t>© 2011 - TIGC</a:t>
            </a:r>
            <a:endParaRPr lang="en-US" dirty="0">
              <a:solidFill>
                <a:srgbClr val="414141"/>
              </a:solidFill>
            </a:endParaRPr>
          </a:p>
        </p:txBody>
      </p:sp>
      <p:sp>
        <p:nvSpPr>
          <p:cNvPr id="5" name="Slide Number Placeholder 5"/>
          <p:cNvSpPr>
            <a:spLocks noGrp="1"/>
          </p:cNvSpPr>
          <p:nvPr>
            <p:ph type="sldNum" sz="quarter" idx="11"/>
          </p:nvPr>
        </p:nvSpPr>
        <p:spPr/>
        <p:txBody>
          <a:bodyPr/>
          <a:lstStyle>
            <a:lvl1pPr>
              <a:defRPr/>
            </a:lvl1pPr>
          </a:lstStyle>
          <a:p>
            <a:pPr>
              <a:defRPr/>
            </a:pPr>
            <a:fld id="{3D93CDF4-6E62-4CD6-A07B-3EC8AA7A6E00}" type="slidenum">
              <a:rPr lang="en-US">
                <a:solidFill>
                  <a:srgbClr val="414141"/>
                </a:solidFill>
              </a:rPr>
              <a:pPr>
                <a:defRPr/>
              </a:pPr>
              <a:t>‹#›</a:t>
            </a:fld>
            <a:endParaRPr lang="en-US" dirty="0">
              <a:solidFill>
                <a:srgbClr val="414141"/>
              </a:solidFill>
            </a:endParaRPr>
          </a:p>
        </p:txBody>
      </p:sp>
    </p:spTree>
    <p:extLst>
      <p:ext uri="{BB962C8B-B14F-4D97-AF65-F5344CB8AC3E}">
        <p14:creationId xmlns:p14="http://schemas.microsoft.com/office/powerpoint/2010/main" val="15719182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Footer Placeholder 4"/>
          <p:cNvSpPr>
            <a:spLocks noGrp="1"/>
          </p:cNvSpPr>
          <p:nvPr>
            <p:ph type="ftr" sz="quarter" idx="10"/>
          </p:nvPr>
        </p:nvSpPr>
        <p:spPr/>
        <p:txBody>
          <a:bodyPr/>
          <a:lstStyle>
            <a:lvl1pPr>
              <a:defRPr/>
            </a:lvl1pPr>
          </a:lstStyle>
          <a:p>
            <a:pPr>
              <a:defRPr/>
            </a:pPr>
            <a:r>
              <a:rPr lang="en-US">
                <a:solidFill>
                  <a:srgbClr val="414141"/>
                </a:solidFill>
              </a:rPr>
              <a:t>© 2011 - TIGC</a:t>
            </a:r>
            <a:endParaRPr lang="en-US" dirty="0">
              <a:solidFill>
                <a:srgbClr val="414141"/>
              </a:solidFill>
            </a:endParaRPr>
          </a:p>
        </p:txBody>
      </p:sp>
      <p:sp>
        <p:nvSpPr>
          <p:cNvPr id="5" name="Slide Number Placeholder 5"/>
          <p:cNvSpPr>
            <a:spLocks noGrp="1"/>
          </p:cNvSpPr>
          <p:nvPr>
            <p:ph type="sldNum" sz="quarter" idx="11"/>
          </p:nvPr>
        </p:nvSpPr>
        <p:spPr/>
        <p:txBody>
          <a:bodyPr/>
          <a:lstStyle>
            <a:lvl1pPr>
              <a:defRPr/>
            </a:lvl1pPr>
          </a:lstStyle>
          <a:p>
            <a:pPr>
              <a:defRPr/>
            </a:pPr>
            <a:fld id="{3F53ABB3-51C3-402D-B6F2-433F01E12935}" type="slidenum">
              <a:rPr lang="en-US">
                <a:solidFill>
                  <a:srgbClr val="414141"/>
                </a:solidFill>
              </a:rPr>
              <a:pPr>
                <a:defRPr/>
              </a:pPr>
              <a:t>‹#›</a:t>
            </a:fld>
            <a:endParaRPr lang="en-US" dirty="0">
              <a:solidFill>
                <a:srgbClr val="414141"/>
              </a:solidFill>
            </a:endParaRPr>
          </a:p>
        </p:txBody>
      </p:sp>
    </p:spTree>
    <p:extLst>
      <p:ext uri="{BB962C8B-B14F-4D97-AF65-F5344CB8AC3E}">
        <p14:creationId xmlns:p14="http://schemas.microsoft.com/office/powerpoint/2010/main" val="390168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828233-3F8A-4392-8540-B6E2B0B7D369}" type="datetimeFigureOut">
              <a:rPr lang="en-US" smtClean="0"/>
              <a:pPr/>
              <a:t>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E9E0B-C973-4E47-A15E-0B60AC9D8329}" type="slidenum">
              <a:rPr lang="en-US" smtClean="0"/>
              <a:pPr/>
              <a:t>‹#›</a:t>
            </a:fld>
            <a:endParaRPr lang="en-US"/>
          </a:p>
        </p:txBody>
      </p:sp>
    </p:spTree>
    <p:extLst>
      <p:ext uri="{BB962C8B-B14F-4D97-AF65-F5344CB8AC3E}">
        <p14:creationId xmlns:p14="http://schemas.microsoft.com/office/powerpoint/2010/main" val="34481122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4"/>
          <p:cNvSpPr>
            <a:spLocks noGrp="1"/>
          </p:cNvSpPr>
          <p:nvPr>
            <p:ph type="ftr" sz="quarter" idx="10"/>
          </p:nvPr>
        </p:nvSpPr>
        <p:spPr/>
        <p:txBody>
          <a:bodyPr/>
          <a:lstStyle>
            <a:lvl1pPr>
              <a:defRPr/>
            </a:lvl1pPr>
          </a:lstStyle>
          <a:p>
            <a:pPr>
              <a:defRPr/>
            </a:pPr>
            <a:r>
              <a:rPr lang="en-US">
                <a:solidFill>
                  <a:srgbClr val="414141"/>
                </a:solidFill>
              </a:rPr>
              <a:t>© 2011 - TIGC</a:t>
            </a:r>
            <a:endParaRPr lang="en-US" dirty="0">
              <a:solidFill>
                <a:srgbClr val="414141"/>
              </a:solidFill>
            </a:endParaRPr>
          </a:p>
        </p:txBody>
      </p:sp>
      <p:sp>
        <p:nvSpPr>
          <p:cNvPr id="5" name="Slide Number Placeholder 5"/>
          <p:cNvSpPr>
            <a:spLocks noGrp="1"/>
          </p:cNvSpPr>
          <p:nvPr>
            <p:ph type="sldNum" sz="quarter" idx="11"/>
          </p:nvPr>
        </p:nvSpPr>
        <p:spPr/>
        <p:txBody>
          <a:bodyPr/>
          <a:lstStyle>
            <a:lvl1pPr>
              <a:defRPr/>
            </a:lvl1pPr>
          </a:lstStyle>
          <a:p>
            <a:pPr>
              <a:defRPr/>
            </a:pPr>
            <a:fld id="{D481F948-FDD4-4C8B-8E50-C9F6DCF6E66B}" type="slidenum">
              <a:rPr lang="en-US">
                <a:solidFill>
                  <a:srgbClr val="414141"/>
                </a:solidFill>
              </a:rPr>
              <a:pPr>
                <a:defRPr/>
              </a:pPr>
              <a:t>‹#›</a:t>
            </a:fld>
            <a:endParaRPr lang="en-US" dirty="0">
              <a:solidFill>
                <a:srgbClr val="414141"/>
              </a:solidFill>
            </a:endParaRPr>
          </a:p>
        </p:txBody>
      </p:sp>
    </p:spTree>
    <p:extLst>
      <p:ext uri="{BB962C8B-B14F-4D97-AF65-F5344CB8AC3E}">
        <p14:creationId xmlns:p14="http://schemas.microsoft.com/office/powerpoint/2010/main" val="133530820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A"/>
          </a:p>
        </p:txBody>
      </p:sp>
      <p:sp>
        <p:nvSpPr>
          <p:cNvPr id="3" name="Content Placeholder 2"/>
          <p:cNvSpPr>
            <a:spLocks noGrp="1"/>
          </p:cNvSpPr>
          <p:nvPr>
            <p:ph sz="half" idx="1"/>
          </p:nvPr>
        </p:nvSpPr>
        <p:spPr>
          <a:xfrm>
            <a:off x="457200" y="1220788"/>
            <a:ext cx="4038600" cy="4905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Content Placeholder 3"/>
          <p:cNvSpPr>
            <a:spLocks noGrp="1"/>
          </p:cNvSpPr>
          <p:nvPr>
            <p:ph sz="half" idx="2"/>
          </p:nvPr>
        </p:nvSpPr>
        <p:spPr>
          <a:xfrm>
            <a:off x="4648200" y="1220788"/>
            <a:ext cx="4038600" cy="4905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Footer Placeholder 4"/>
          <p:cNvSpPr>
            <a:spLocks noGrp="1"/>
          </p:cNvSpPr>
          <p:nvPr>
            <p:ph type="ftr" sz="quarter" idx="10"/>
          </p:nvPr>
        </p:nvSpPr>
        <p:spPr/>
        <p:txBody>
          <a:bodyPr/>
          <a:lstStyle>
            <a:lvl1pPr>
              <a:defRPr/>
            </a:lvl1pPr>
          </a:lstStyle>
          <a:p>
            <a:pPr>
              <a:defRPr/>
            </a:pPr>
            <a:r>
              <a:rPr lang="en-US">
                <a:solidFill>
                  <a:srgbClr val="414141"/>
                </a:solidFill>
              </a:rPr>
              <a:t>© 2011 - TIGC</a:t>
            </a:r>
            <a:endParaRPr lang="en-US" dirty="0">
              <a:solidFill>
                <a:srgbClr val="414141"/>
              </a:solidFill>
            </a:endParaRPr>
          </a:p>
        </p:txBody>
      </p:sp>
      <p:sp>
        <p:nvSpPr>
          <p:cNvPr id="6" name="Slide Number Placeholder 5"/>
          <p:cNvSpPr>
            <a:spLocks noGrp="1"/>
          </p:cNvSpPr>
          <p:nvPr>
            <p:ph type="sldNum" sz="quarter" idx="11"/>
          </p:nvPr>
        </p:nvSpPr>
        <p:spPr/>
        <p:txBody>
          <a:bodyPr/>
          <a:lstStyle>
            <a:lvl1pPr>
              <a:defRPr/>
            </a:lvl1pPr>
          </a:lstStyle>
          <a:p>
            <a:pPr>
              <a:defRPr/>
            </a:pPr>
            <a:fld id="{C3A771CA-E178-48AF-A8BD-D60F3B63842F}" type="slidenum">
              <a:rPr lang="en-US">
                <a:solidFill>
                  <a:srgbClr val="414141"/>
                </a:solidFill>
              </a:rPr>
              <a:pPr>
                <a:defRPr/>
              </a:pPr>
              <a:t>‹#›</a:t>
            </a:fld>
            <a:endParaRPr lang="en-US" dirty="0">
              <a:solidFill>
                <a:srgbClr val="414141"/>
              </a:solidFill>
            </a:endParaRPr>
          </a:p>
        </p:txBody>
      </p:sp>
    </p:spTree>
    <p:extLst>
      <p:ext uri="{BB962C8B-B14F-4D97-AF65-F5344CB8AC3E}">
        <p14:creationId xmlns:p14="http://schemas.microsoft.com/office/powerpoint/2010/main" val="25678159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r-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7" name="Footer Placeholder 4"/>
          <p:cNvSpPr>
            <a:spLocks noGrp="1"/>
          </p:cNvSpPr>
          <p:nvPr>
            <p:ph type="ftr" sz="quarter" idx="10"/>
          </p:nvPr>
        </p:nvSpPr>
        <p:spPr/>
        <p:txBody>
          <a:bodyPr/>
          <a:lstStyle>
            <a:lvl1pPr>
              <a:defRPr/>
            </a:lvl1pPr>
          </a:lstStyle>
          <a:p>
            <a:pPr>
              <a:defRPr/>
            </a:pPr>
            <a:r>
              <a:rPr lang="en-US">
                <a:solidFill>
                  <a:srgbClr val="414141"/>
                </a:solidFill>
              </a:rPr>
              <a:t>© 2011 - TIGC</a:t>
            </a:r>
            <a:endParaRPr lang="en-US" dirty="0">
              <a:solidFill>
                <a:srgbClr val="414141"/>
              </a:solidFill>
            </a:endParaRPr>
          </a:p>
        </p:txBody>
      </p:sp>
      <p:sp>
        <p:nvSpPr>
          <p:cNvPr id="8" name="Slide Number Placeholder 5"/>
          <p:cNvSpPr>
            <a:spLocks noGrp="1"/>
          </p:cNvSpPr>
          <p:nvPr>
            <p:ph type="sldNum" sz="quarter" idx="11"/>
          </p:nvPr>
        </p:nvSpPr>
        <p:spPr/>
        <p:txBody>
          <a:bodyPr/>
          <a:lstStyle>
            <a:lvl1pPr>
              <a:defRPr/>
            </a:lvl1pPr>
          </a:lstStyle>
          <a:p>
            <a:pPr>
              <a:defRPr/>
            </a:pPr>
            <a:fld id="{CBA9C82E-28C2-4257-BDD1-C8928E9F59E3}" type="slidenum">
              <a:rPr lang="en-US">
                <a:solidFill>
                  <a:srgbClr val="414141"/>
                </a:solidFill>
              </a:rPr>
              <a:pPr>
                <a:defRPr/>
              </a:pPr>
              <a:t>‹#›</a:t>
            </a:fld>
            <a:endParaRPr lang="en-US" dirty="0">
              <a:solidFill>
                <a:srgbClr val="414141"/>
              </a:solidFill>
            </a:endParaRPr>
          </a:p>
        </p:txBody>
      </p:sp>
    </p:spTree>
    <p:extLst>
      <p:ext uri="{BB962C8B-B14F-4D97-AF65-F5344CB8AC3E}">
        <p14:creationId xmlns:p14="http://schemas.microsoft.com/office/powerpoint/2010/main" val="41795369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A"/>
          </a:p>
        </p:txBody>
      </p:sp>
      <p:sp>
        <p:nvSpPr>
          <p:cNvPr id="3" name="Footer Placeholder 4"/>
          <p:cNvSpPr>
            <a:spLocks noGrp="1"/>
          </p:cNvSpPr>
          <p:nvPr>
            <p:ph type="ftr" sz="quarter" idx="10"/>
          </p:nvPr>
        </p:nvSpPr>
        <p:spPr/>
        <p:txBody>
          <a:bodyPr/>
          <a:lstStyle>
            <a:lvl1pPr>
              <a:defRPr/>
            </a:lvl1pPr>
          </a:lstStyle>
          <a:p>
            <a:pPr>
              <a:defRPr/>
            </a:pPr>
            <a:r>
              <a:rPr lang="en-US">
                <a:solidFill>
                  <a:srgbClr val="414141"/>
                </a:solidFill>
              </a:rPr>
              <a:t>© 2011 - TIGC</a:t>
            </a:r>
            <a:endParaRPr lang="en-US" dirty="0">
              <a:solidFill>
                <a:srgbClr val="414141"/>
              </a:solidFill>
            </a:endParaRPr>
          </a:p>
        </p:txBody>
      </p:sp>
      <p:sp>
        <p:nvSpPr>
          <p:cNvPr id="4" name="Slide Number Placeholder 5"/>
          <p:cNvSpPr>
            <a:spLocks noGrp="1"/>
          </p:cNvSpPr>
          <p:nvPr>
            <p:ph type="sldNum" sz="quarter" idx="11"/>
          </p:nvPr>
        </p:nvSpPr>
        <p:spPr/>
        <p:txBody>
          <a:bodyPr/>
          <a:lstStyle>
            <a:lvl1pPr>
              <a:defRPr/>
            </a:lvl1pPr>
          </a:lstStyle>
          <a:p>
            <a:pPr>
              <a:defRPr/>
            </a:pPr>
            <a:fld id="{47BAE23C-8329-47AE-A979-79FD47E48164}" type="slidenum">
              <a:rPr lang="en-US">
                <a:solidFill>
                  <a:srgbClr val="414141"/>
                </a:solidFill>
              </a:rPr>
              <a:pPr>
                <a:defRPr/>
              </a:pPr>
              <a:t>‹#›</a:t>
            </a:fld>
            <a:endParaRPr lang="en-US" dirty="0">
              <a:solidFill>
                <a:srgbClr val="414141"/>
              </a:solidFill>
            </a:endParaRPr>
          </a:p>
        </p:txBody>
      </p:sp>
    </p:spTree>
    <p:extLst>
      <p:ext uri="{BB962C8B-B14F-4D97-AF65-F5344CB8AC3E}">
        <p14:creationId xmlns:p14="http://schemas.microsoft.com/office/powerpoint/2010/main" val="6359419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r>
              <a:rPr lang="en-US">
                <a:solidFill>
                  <a:srgbClr val="414141"/>
                </a:solidFill>
              </a:rPr>
              <a:t>© 2011 - TIGC</a:t>
            </a:r>
            <a:endParaRPr lang="en-US" dirty="0">
              <a:solidFill>
                <a:srgbClr val="414141"/>
              </a:solidFill>
            </a:endParaRPr>
          </a:p>
        </p:txBody>
      </p:sp>
      <p:sp>
        <p:nvSpPr>
          <p:cNvPr id="3" name="Slide Number Placeholder 5"/>
          <p:cNvSpPr>
            <a:spLocks noGrp="1"/>
          </p:cNvSpPr>
          <p:nvPr>
            <p:ph type="sldNum" sz="quarter" idx="11"/>
          </p:nvPr>
        </p:nvSpPr>
        <p:spPr/>
        <p:txBody>
          <a:bodyPr/>
          <a:lstStyle>
            <a:lvl1pPr>
              <a:defRPr/>
            </a:lvl1pPr>
          </a:lstStyle>
          <a:p>
            <a:pPr>
              <a:defRPr/>
            </a:pPr>
            <a:fld id="{54C5D656-36A7-4D11-95CD-FF1F7422DC5F}" type="slidenum">
              <a:rPr lang="en-US">
                <a:solidFill>
                  <a:srgbClr val="414141"/>
                </a:solidFill>
              </a:rPr>
              <a:pPr>
                <a:defRPr/>
              </a:pPr>
              <a:t>‹#›</a:t>
            </a:fld>
            <a:endParaRPr lang="en-US" dirty="0">
              <a:solidFill>
                <a:srgbClr val="414141"/>
              </a:solidFill>
            </a:endParaRPr>
          </a:p>
        </p:txBody>
      </p:sp>
    </p:spTree>
    <p:extLst>
      <p:ext uri="{BB962C8B-B14F-4D97-AF65-F5344CB8AC3E}">
        <p14:creationId xmlns:p14="http://schemas.microsoft.com/office/powerpoint/2010/main" val="42615615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a:solidFill>
                  <a:srgbClr val="414141"/>
                </a:solidFill>
              </a:rPr>
              <a:t>© 2011 - TIGC</a:t>
            </a:r>
            <a:endParaRPr lang="en-US" dirty="0">
              <a:solidFill>
                <a:srgbClr val="414141"/>
              </a:solidFill>
            </a:endParaRPr>
          </a:p>
        </p:txBody>
      </p:sp>
      <p:sp>
        <p:nvSpPr>
          <p:cNvPr id="6" name="Slide Number Placeholder 5"/>
          <p:cNvSpPr>
            <a:spLocks noGrp="1"/>
          </p:cNvSpPr>
          <p:nvPr>
            <p:ph type="sldNum" sz="quarter" idx="11"/>
          </p:nvPr>
        </p:nvSpPr>
        <p:spPr/>
        <p:txBody>
          <a:bodyPr/>
          <a:lstStyle>
            <a:lvl1pPr>
              <a:defRPr/>
            </a:lvl1pPr>
          </a:lstStyle>
          <a:p>
            <a:pPr>
              <a:defRPr/>
            </a:pPr>
            <a:fld id="{555D97AF-477E-4383-A382-A3C33BFD6B9C}" type="slidenum">
              <a:rPr lang="en-US">
                <a:solidFill>
                  <a:srgbClr val="414141"/>
                </a:solidFill>
              </a:rPr>
              <a:pPr>
                <a:defRPr/>
              </a:pPr>
              <a:t>‹#›</a:t>
            </a:fld>
            <a:endParaRPr lang="en-US" dirty="0">
              <a:solidFill>
                <a:srgbClr val="414141"/>
              </a:solidFill>
            </a:endParaRPr>
          </a:p>
        </p:txBody>
      </p:sp>
    </p:spTree>
    <p:extLst>
      <p:ext uri="{BB962C8B-B14F-4D97-AF65-F5344CB8AC3E}">
        <p14:creationId xmlns:p14="http://schemas.microsoft.com/office/powerpoint/2010/main" val="42920119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a:solidFill>
                  <a:srgbClr val="414141"/>
                </a:solidFill>
              </a:rPr>
              <a:t>© 2011 - TIGC</a:t>
            </a:r>
            <a:endParaRPr lang="en-US" dirty="0">
              <a:solidFill>
                <a:srgbClr val="414141"/>
              </a:solidFill>
            </a:endParaRPr>
          </a:p>
        </p:txBody>
      </p:sp>
      <p:sp>
        <p:nvSpPr>
          <p:cNvPr id="6" name="Slide Number Placeholder 5"/>
          <p:cNvSpPr>
            <a:spLocks noGrp="1"/>
          </p:cNvSpPr>
          <p:nvPr>
            <p:ph type="sldNum" sz="quarter" idx="11"/>
          </p:nvPr>
        </p:nvSpPr>
        <p:spPr/>
        <p:txBody>
          <a:bodyPr/>
          <a:lstStyle>
            <a:lvl1pPr>
              <a:defRPr/>
            </a:lvl1pPr>
          </a:lstStyle>
          <a:p>
            <a:pPr>
              <a:defRPr/>
            </a:pPr>
            <a:fld id="{6B9CE2E9-9E42-41D0-9220-8821BB554035}" type="slidenum">
              <a:rPr lang="en-US">
                <a:solidFill>
                  <a:srgbClr val="414141"/>
                </a:solidFill>
              </a:rPr>
              <a:pPr>
                <a:defRPr/>
              </a:pPr>
              <a:t>‹#›</a:t>
            </a:fld>
            <a:endParaRPr lang="en-US" dirty="0">
              <a:solidFill>
                <a:srgbClr val="414141"/>
              </a:solidFill>
            </a:endParaRPr>
          </a:p>
        </p:txBody>
      </p:sp>
    </p:spTree>
    <p:extLst>
      <p:ext uri="{BB962C8B-B14F-4D97-AF65-F5344CB8AC3E}">
        <p14:creationId xmlns:p14="http://schemas.microsoft.com/office/powerpoint/2010/main" val="192925712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Footer Placeholder 4"/>
          <p:cNvSpPr>
            <a:spLocks noGrp="1"/>
          </p:cNvSpPr>
          <p:nvPr>
            <p:ph type="ftr" sz="quarter" idx="10"/>
          </p:nvPr>
        </p:nvSpPr>
        <p:spPr/>
        <p:txBody>
          <a:bodyPr/>
          <a:lstStyle>
            <a:lvl1pPr>
              <a:defRPr/>
            </a:lvl1pPr>
          </a:lstStyle>
          <a:p>
            <a:pPr>
              <a:defRPr/>
            </a:pPr>
            <a:r>
              <a:rPr lang="en-US">
                <a:solidFill>
                  <a:srgbClr val="414141"/>
                </a:solidFill>
              </a:rPr>
              <a:t>© 2011 - TIGC</a:t>
            </a:r>
            <a:endParaRPr lang="en-US" dirty="0">
              <a:solidFill>
                <a:srgbClr val="414141"/>
              </a:solidFill>
            </a:endParaRPr>
          </a:p>
        </p:txBody>
      </p:sp>
      <p:sp>
        <p:nvSpPr>
          <p:cNvPr id="5" name="Slide Number Placeholder 5"/>
          <p:cNvSpPr>
            <a:spLocks noGrp="1"/>
          </p:cNvSpPr>
          <p:nvPr>
            <p:ph type="sldNum" sz="quarter" idx="11"/>
          </p:nvPr>
        </p:nvSpPr>
        <p:spPr/>
        <p:txBody>
          <a:bodyPr/>
          <a:lstStyle>
            <a:lvl1pPr>
              <a:defRPr/>
            </a:lvl1pPr>
          </a:lstStyle>
          <a:p>
            <a:pPr>
              <a:defRPr/>
            </a:pPr>
            <a:fld id="{2046DDC8-B8FC-4F45-8C03-FBA8256E5C38}" type="slidenum">
              <a:rPr lang="en-US">
                <a:solidFill>
                  <a:srgbClr val="414141"/>
                </a:solidFill>
              </a:rPr>
              <a:pPr>
                <a:defRPr/>
              </a:pPr>
              <a:t>‹#›</a:t>
            </a:fld>
            <a:endParaRPr lang="en-US" dirty="0">
              <a:solidFill>
                <a:srgbClr val="414141"/>
              </a:solidFill>
            </a:endParaRPr>
          </a:p>
        </p:txBody>
      </p:sp>
    </p:spTree>
    <p:extLst>
      <p:ext uri="{BB962C8B-B14F-4D97-AF65-F5344CB8AC3E}">
        <p14:creationId xmlns:p14="http://schemas.microsoft.com/office/powerpoint/2010/main" val="312089373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Footer Placeholder 4"/>
          <p:cNvSpPr>
            <a:spLocks noGrp="1"/>
          </p:cNvSpPr>
          <p:nvPr>
            <p:ph type="ftr" sz="quarter" idx="10"/>
          </p:nvPr>
        </p:nvSpPr>
        <p:spPr/>
        <p:txBody>
          <a:bodyPr/>
          <a:lstStyle>
            <a:lvl1pPr>
              <a:defRPr/>
            </a:lvl1pPr>
          </a:lstStyle>
          <a:p>
            <a:pPr>
              <a:defRPr/>
            </a:pPr>
            <a:r>
              <a:rPr lang="en-US">
                <a:solidFill>
                  <a:srgbClr val="414141"/>
                </a:solidFill>
              </a:rPr>
              <a:t>© 2011 - TIGC</a:t>
            </a:r>
            <a:endParaRPr lang="en-US" dirty="0">
              <a:solidFill>
                <a:srgbClr val="414141"/>
              </a:solidFill>
            </a:endParaRPr>
          </a:p>
        </p:txBody>
      </p:sp>
      <p:sp>
        <p:nvSpPr>
          <p:cNvPr id="5" name="Slide Number Placeholder 5"/>
          <p:cNvSpPr>
            <a:spLocks noGrp="1"/>
          </p:cNvSpPr>
          <p:nvPr>
            <p:ph type="sldNum" sz="quarter" idx="11"/>
          </p:nvPr>
        </p:nvSpPr>
        <p:spPr/>
        <p:txBody>
          <a:bodyPr/>
          <a:lstStyle>
            <a:lvl1pPr>
              <a:defRPr/>
            </a:lvl1pPr>
          </a:lstStyle>
          <a:p>
            <a:pPr>
              <a:defRPr/>
            </a:pPr>
            <a:fld id="{ECFB6949-B734-44E8-92C8-B27143C398D9}" type="slidenum">
              <a:rPr lang="en-US">
                <a:solidFill>
                  <a:srgbClr val="414141"/>
                </a:solidFill>
              </a:rPr>
              <a:pPr>
                <a:defRPr/>
              </a:pPr>
              <a:t>‹#›</a:t>
            </a:fld>
            <a:endParaRPr lang="en-US" dirty="0">
              <a:solidFill>
                <a:srgbClr val="414141"/>
              </a:solidFill>
            </a:endParaRPr>
          </a:p>
        </p:txBody>
      </p:sp>
    </p:spTree>
    <p:extLst>
      <p:ext uri="{BB962C8B-B14F-4D97-AF65-F5344CB8AC3E}">
        <p14:creationId xmlns:p14="http://schemas.microsoft.com/office/powerpoint/2010/main" val="399960201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3200400" y="6354763"/>
            <a:ext cx="55626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r" fontAlgn="base">
              <a:spcBef>
                <a:spcPct val="50000"/>
              </a:spcBef>
              <a:spcAft>
                <a:spcPct val="0"/>
              </a:spcAft>
              <a:defRPr/>
            </a:pPr>
            <a:r>
              <a:rPr lang="en-US" sz="1400" i="1" smtClean="0">
                <a:solidFill>
                  <a:srgbClr val="ABC29A"/>
                </a:solidFill>
                <a:latin typeface="Arial" charset="0"/>
                <a:cs typeface="Arial" charset="0"/>
              </a:rPr>
              <a:t>Leadership. Knowledge. Community.</a:t>
            </a:r>
            <a:endParaRPr lang="en-US" sz="1400" smtClean="0">
              <a:solidFill>
                <a:srgbClr val="ABC29A"/>
              </a:solidFill>
              <a:latin typeface="Times New Roman" pitchFamily="18" charset="0"/>
              <a:cs typeface="Arial" charset="0"/>
            </a:endParaRPr>
          </a:p>
        </p:txBody>
      </p:sp>
      <p:pic>
        <p:nvPicPr>
          <p:cNvPr id="5" name="Picture 6" descr="P:\CCS_PPT\ppt\cover.jpg"/>
          <p:cNvPicPr>
            <a:picLocks noChangeAspect="1" noChangeArrowheads="1"/>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0" y="1219200"/>
            <a:ext cx="9145588" cy="199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1line-tagENG185k.jpg"/>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28600" y="304800"/>
            <a:ext cx="4291013"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538" name="Rectangle 2"/>
          <p:cNvSpPr>
            <a:spLocks noGrp="1" noChangeArrowheads="1"/>
          </p:cNvSpPr>
          <p:nvPr>
            <p:ph type="ctrTitle"/>
          </p:nvPr>
        </p:nvSpPr>
        <p:spPr>
          <a:xfrm>
            <a:off x="1371600" y="3429000"/>
            <a:ext cx="4876800" cy="838200"/>
          </a:xfrm>
        </p:spPr>
        <p:txBody>
          <a:bodyPr anchor="b"/>
          <a:lstStyle>
            <a:lvl1pPr>
              <a:defRPr b="1"/>
            </a:lvl1pPr>
          </a:lstStyle>
          <a:p>
            <a:r>
              <a:rPr lang="en-US" smtClean="0"/>
              <a:t>Click to edit Master title style</a:t>
            </a:r>
            <a:endParaRPr lang="en-US"/>
          </a:p>
        </p:txBody>
      </p:sp>
      <p:sp>
        <p:nvSpPr>
          <p:cNvPr id="65539" name="Rectangle 3"/>
          <p:cNvSpPr>
            <a:spLocks noGrp="1" noChangeArrowheads="1"/>
          </p:cNvSpPr>
          <p:nvPr>
            <p:ph type="subTitle" idx="1"/>
          </p:nvPr>
        </p:nvSpPr>
        <p:spPr>
          <a:xfrm>
            <a:off x="1371600" y="4343400"/>
            <a:ext cx="6400800" cy="1447800"/>
          </a:xfrm>
        </p:spPr>
        <p:txBody>
          <a:bodyPr/>
          <a:lstStyle>
            <a:lvl1pPr marL="0" indent="0">
              <a:buFontTx/>
              <a:buNone/>
              <a:defRPr/>
            </a:lvl1pPr>
          </a:lstStyle>
          <a:p>
            <a:r>
              <a:rPr lang="en-US" smtClean="0"/>
              <a:t>Click to edit Master subtitle style</a:t>
            </a:r>
            <a:endParaRPr lang="en-US"/>
          </a:p>
        </p:txBody>
      </p:sp>
    </p:spTree>
    <p:extLst>
      <p:ext uri="{BB962C8B-B14F-4D97-AF65-F5344CB8AC3E}">
        <p14:creationId xmlns:p14="http://schemas.microsoft.com/office/powerpoint/2010/main" val="3446463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828233-3F8A-4392-8540-B6E2B0B7D369}" type="datetimeFigureOut">
              <a:rPr lang="en-US" smtClean="0"/>
              <a:pPr/>
              <a:t>5/5/2014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BE9E0B-C973-4E47-A15E-0B60AC9D8329}" type="slidenum">
              <a:rPr lang="en-US" smtClean="0"/>
              <a:pPr/>
              <a:t>‹#›</a:t>
            </a:fld>
            <a:endParaRPr lang="en-US"/>
          </a:p>
        </p:txBody>
      </p:sp>
    </p:spTree>
    <p:extLst>
      <p:ext uri="{BB962C8B-B14F-4D97-AF65-F5344CB8AC3E}">
        <p14:creationId xmlns:p14="http://schemas.microsoft.com/office/powerpoint/2010/main" val="206753608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7315200" cy="685800"/>
          </a:xfrm>
        </p:spPr>
        <p:txBody>
          <a:bodyPr/>
          <a:lstStyle/>
          <a:p>
            <a:r>
              <a:rPr lang="en-US" smtClean="0"/>
              <a:t>Click to edit Master title style</a:t>
            </a:r>
            <a:endParaRPr lang="en-CA"/>
          </a:p>
        </p:txBody>
      </p:sp>
      <p:sp>
        <p:nvSpPr>
          <p:cNvPr id="3" name="ClipArt Placeholder 2"/>
          <p:cNvSpPr>
            <a:spLocks noGrp="1"/>
          </p:cNvSpPr>
          <p:nvPr>
            <p:ph type="clipArt" sz="half" idx="1"/>
          </p:nvPr>
        </p:nvSpPr>
        <p:spPr>
          <a:xfrm>
            <a:off x="762000" y="2286000"/>
            <a:ext cx="3238500" cy="3048000"/>
          </a:xfrm>
        </p:spPr>
        <p:txBody>
          <a:bodyPr/>
          <a:lstStyle/>
          <a:p>
            <a:pPr lvl="0"/>
            <a:endParaRPr lang="en-CA" noProof="0" dirty="0"/>
          </a:p>
        </p:txBody>
      </p:sp>
      <p:sp>
        <p:nvSpPr>
          <p:cNvPr id="4" name="Text Placeholder 3"/>
          <p:cNvSpPr>
            <a:spLocks noGrp="1"/>
          </p:cNvSpPr>
          <p:nvPr>
            <p:ph type="body" sz="half" idx="2"/>
          </p:nvPr>
        </p:nvSpPr>
        <p:spPr>
          <a:xfrm>
            <a:off x="4152900" y="2286000"/>
            <a:ext cx="3238500" cy="3048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157316769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7315200" cy="685800"/>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762000" y="2286000"/>
            <a:ext cx="3238500" cy="3048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152900" y="2286000"/>
            <a:ext cx="3238500" cy="3048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267605974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496662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1371600"/>
            <a:ext cx="7315200" cy="685800"/>
          </a:xfrm>
        </p:spPr>
        <p:txBody>
          <a:bodyPr/>
          <a:lstStyle/>
          <a:p>
            <a:r>
              <a:rPr lang="fr-FR" smtClean="0"/>
              <a:t>Cliquez pour modifier le style du titre</a:t>
            </a:r>
            <a:endParaRPr lang="fr-CA"/>
          </a:p>
        </p:txBody>
      </p:sp>
      <p:sp>
        <p:nvSpPr>
          <p:cNvPr id="3" name="Espace réservé du contenu 2"/>
          <p:cNvSpPr>
            <a:spLocks noGrp="1"/>
          </p:cNvSpPr>
          <p:nvPr>
            <p:ph idx="1"/>
          </p:nvPr>
        </p:nvSpPr>
        <p:spPr>
          <a:xfrm>
            <a:off x="1835150" y="2286000"/>
            <a:ext cx="6265863" cy="402272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Tree>
    <p:extLst>
      <p:ext uri="{BB962C8B-B14F-4D97-AF65-F5344CB8AC3E}">
        <p14:creationId xmlns:p14="http://schemas.microsoft.com/office/powerpoint/2010/main" val="233899690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457200" y="1371600"/>
            <a:ext cx="7315200" cy="685800"/>
          </a:xfrm>
        </p:spPr>
        <p:txBody>
          <a:bodyPr/>
          <a:lstStyle/>
          <a:p>
            <a:r>
              <a:rPr lang="fr-FR" smtClean="0"/>
              <a:t>Cliquez pour modifier le style du titre</a:t>
            </a:r>
            <a:endParaRPr lang="fr-CA"/>
          </a:p>
        </p:txBody>
      </p:sp>
      <p:sp>
        <p:nvSpPr>
          <p:cNvPr id="3" name="Espace réservé du tableau 2"/>
          <p:cNvSpPr>
            <a:spLocks noGrp="1"/>
          </p:cNvSpPr>
          <p:nvPr>
            <p:ph type="tbl" idx="1"/>
          </p:nvPr>
        </p:nvSpPr>
        <p:spPr>
          <a:xfrm>
            <a:off x="1835150" y="2286000"/>
            <a:ext cx="6265863" cy="4022725"/>
          </a:xfrm>
        </p:spPr>
        <p:txBody>
          <a:bodyPr/>
          <a:lstStyle/>
          <a:p>
            <a:pPr lvl="0"/>
            <a:endParaRPr lang="fr-CA" noProof="0" dirty="0"/>
          </a:p>
        </p:txBody>
      </p:sp>
    </p:spTree>
    <p:extLst>
      <p:ext uri="{BB962C8B-B14F-4D97-AF65-F5344CB8AC3E}">
        <p14:creationId xmlns:p14="http://schemas.microsoft.com/office/powerpoint/2010/main" val="264925878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1371600"/>
            <a:ext cx="7315200" cy="685800"/>
          </a:xfrm>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1835150" y="2286000"/>
            <a:ext cx="3055938" cy="4022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5043488" y="2286000"/>
            <a:ext cx="3057525" cy="4022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Tree>
    <p:extLst>
      <p:ext uri="{BB962C8B-B14F-4D97-AF65-F5344CB8AC3E}">
        <p14:creationId xmlns:p14="http://schemas.microsoft.com/office/powerpoint/2010/main" val="370189236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838200" y="304800"/>
            <a:ext cx="76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defRPr/>
            </a:pPr>
            <a:r>
              <a:rPr lang="en-CA" sz="800" smtClean="0">
                <a:solidFill>
                  <a:srgbClr val="FFFFFF"/>
                </a:solidFill>
                <a:latin typeface="Arial" charset="0"/>
                <a:cs typeface="Arial" charset="0"/>
              </a:rPr>
              <a:t>®</a:t>
            </a:r>
          </a:p>
        </p:txBody>
      </p:sp>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solidFill>
                  <a:srgbClr val="000000"/>
                </a:solidFill>
                <a:latin typeface="Arial" charset="0"/>
                <a:cs typeface="+mn-cs"/>
              </a:defRPr>
            </a:lvl1pPr>
          </a:lstStyle>
          <a:p>
            <a:pPr fontAlgn="base">
              <a:spcBef>
                <a:spcPct val="0"/>
              </a:spcBef>
              <a:spcAft>
                <a:spcPct val="0"/>
              </a:spcAft>
              <a:defRPr/>
            </a:pPr>
            <a:fld id="{F12DA3A8-F486-4A7F-AF85-F674743CFE19}" type="datetimeFigureOut">
              <a:rPr lang="en-CA"/>
              <a:pPr fontAlgn="base">
                <a:spcBef>
                  <a:spcPct val="0"/>
                </a:spcBef>
                <a:spcAft>
                  <a:spcPct val="0"/>
                </a:spcAft>
                <a:defRPr/>
              </a:pPr>
              <a:t>05/05/2014</a:t>
            </a:fld>
            <a:endParaRPr lang="en-CA"/>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solidFill>
                  <a:srgbClr val="000000"/>
                </a:solidFill>
                <a:latin typeface="Arial" charset="0"/>
                <a:cs typeface="+mn-cs"/>
              </a:defRPr>
            </a:lvl1pPr>
          </a:lstStyle>
          <a:p>
            <a:pPr fontAlgn="base">
              <a:spcBef>
                <a:spcPct val="0"/>
              </a:spcBef>
              <a:spcAft>
                <a:spcPct val="0"/>
              </a:spcAft>
              <a:defRPr/>
            </a:pPr>
            <a:endParaRPr lang="en-CA"/>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solidFill>
                  <a:srgbClr val="000000"/>
                </a:solidFill>
                <a:latin typeface="Arial" charset="0"/>
                <a:cs typeface="+mn-cs"/>
              </a:defRPr>
            </a:lvl1pPr>
          </a:lstStyle>
          <a:p>
            <a:pPr fontAlgn="base">
              <a:spcBef>
                <a:spcPct val="0"/>
              </a:spcBef>
              <a:spcAft>
                <a:spcPct val="0"/>
              </a:spcAft>
              <a:defRPr/>
            </a:pPr>
            <a:fld id="{3FA9D0D6-EA0A-48F7-B9D3-FEDAF842CEDB}" type="slidenum">
              <a:rPr lang="en-CA"/>
              <a:pPr fontAlgn="base">
                <a:spcBef>
                  <a:spcPct val="0"/>
                </a:spcBef>
                <a:spcAft>
                  <a:spcPct val="0"/>
                </a:spcAft>
                <a:defRPr/>
              </a:pPr>
              <a:t>‹#›</a:t>
            </a:fld>
            <a:endParaRPr lang="en-CA"/>
          </a:p>
        </p:txBody>
      </p:sp>
    </p:spTree>
    <p:extLst>
      <p:ext uri="{BB962C8B-B14F-4D97-AF65-F5344CB8AC3E}">
        <p14:creationId xmlns:p14="http://schemas.microsoft.com/office/powerpoint/2010/main" val="1871417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828233-3F8A-4392-8540-B6E2B0B7D369}" type="datetimeFigureOut">
              <a:rPr lang="en-US" smtClean="0"/>
              <a:pPr/>
              <a:t>5/5/2014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BE9E0B-C973-4E47-A15E-0B60AC9D8329}" type="slidenum">
              <a:rPr lang="en-US" smtClean="0"/>
              <a:pPr/>
              <a:t>‹#›</a:t>
            </a:fld>
            <a:endParaRPr lang="en-US"/>
          </a:p>
        </p:txBody>
      </p:sp>
    </p:spTree>
    <p:extLst>
      <p:ext uri="{BB962C8B-B14F-4D97-AF65-F5344CB8AC3E}">
        <p14:creationId xmlns:p14="http://schemas.microsoft.com/office/powerpoint/2010/main" val="3473242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828233-3F8A-4392-8540-B6E2B0B7D369}" type="datetimeFigureOut">
              <a:rPr lang="en-US" smtClean="0"/>
              <a:pPr/>
              <a:t>5/5/2014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BE9E0B-C973-4E47-A15E-0B60AC9D8329}" type="slidenum">
              <a:rPr lang="en-US" smtClean="0"/>
              <a:pPr/>
              <a:t>‹#›</a:t>
            </a:fld>
            <a:endParaRPr lang="en-US"/>
          </a:p>
        </p:txBody>
      </p:sp>
    </p:spTree>
    <p:extLst>
      <p:ext uri="{BB962C8B-B14F-4D97-AF65-F5344CB8AC3E}">
        <p14:creationId xmlns:p14="http://schemas.microsoft.com/office/powerpoint/2010/main" val="3305608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28233-3F8A-4392-8540-B6E2B0B7D369}" type="datetimeFigureOut">
              <a:rPr lang="en-US" smtClean="0"/>
              <a:pPr/>
              <a:t>5/5/2014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BE9E0B-C973-4E47-A15E-0B60AC9D8329}" type="slidenum">
              <a:rPr lang="en-US" smtClean="0"/>
              <a:pPr/>
              <a:t>‹#›</a:t>
            </a:fld>
            <a:endParaRPr lang="en-US"/>
          </a:p>
        </p:txBody>
      </p:sp>
    </p:spTree>
    <p:extLst>
      <p:ext uri="{BB962C8B-B14F-4D97-AF65-F5344CB8AC3E}">
        <p14:creationId xmlns:p14="http://schemas.microsoft.com/office/powerpoint/2010/main" val="3059968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828233-3F8A-4392-8540-B6E2B0B7D369}" type="datetimeFigureOut">
              <a:rPr lang="en-US" smtClean="0"/>
              <a:pPr/>
              <a:t>5/5/2014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BE9E0B-C973-4E47-A15E-0B60AC9D8329}" type="slidenum">
              <a:rPr lang="en-US" smtClean="0"/>
              <a:pPr/>
              <a:t>‹#›</a:t>
            </a:fld>
            <a:endParaRPr lang="en-US"/>
          </a:p>
        </p:txBody>
      </p:sp>
    </p:spTree>
    <p:extLst>
      <p:ext uri="{BB962C8B-B14F-4D97-AF65-F5344CB8AC3E}">
        <p14:creationId xmlns:p14="http://schemas.microsoft.com/office/powerpoint/2010/main" val="3220317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828233-3F8A-4392-8540-B6E2B0B7D369}" type="datetimeFigureOut">
              <a:rPr lang="en-US" smtClean="0"/>
              <a:pPr/>
              <a:t>5/5/2014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BE9E0B-C973-4E47-A15E-0B60AC9D8329}" type="slidenum">
              <a:rPr lang="en-US" smtClean="0"/>
              <a:pPr/>
              <a:t>‹#›</a:t>
            </a:fld>
            <a:endParaRPr lang="en-US"/>
          </a:p>
        </p:txBody>
      </p:sp>
    </p:spTree>
    <p:extLst>
      <p:ext uri="{BB962C8B-B14F-4D97-AF65-F5344CB8AC3E}">
        <p14:creationId xmlns:p14="http://schemas.microsoft.com/office/powerpoint/2010/main" val="1866274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file:///P:\CCS_PPT\ppt\cover.jpg"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theme" Target="../theme/theme3.xml"/><Relationship Id="rId5" Type="http://schemas.openxmlformats.org/officeDocument/2006/relationships/slideLayout" Target="../slideLayouts/slideLayout27.xml"/><Relationship Id="rId4" Type="http://schemas.openxmlformats.org/officeDocument/2006/relationships/slideLayout" Target="../slideLayouts/slideLayout2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image" Target="../media/image3.jpeg"/><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image" Target="../media/image4.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image" Target="file:///P:\PPT\header.jpg" TargetMode="Externa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image" Target="../media/image7.jpeg"/><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image" Target="file:///P:\PPT\leaf.jpg" TargetMode="External"/><Relationship Id="rId5" Type="http://schemas.openxmlformats.org/officeDocument/2006/relationships/slideLayout" Target="../slideLayouts/slideLayout43.xml"/><Relationship Id="rId10" Type="http://schemas.openxmlformats.org/officeDocument/2006/relationships/image" Target="../media/image6.jpeg"/><Relationship Id="rId4" Type="http://schemas.openxmlformats.org/officeDocument/2006/relationships/slideLayout" Target="../slideLayouts/slideLayout42.xml"/><Relationship Id="rId9"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28233-3F8A-4392-8540-B6E2B0B7D369}" type="datetimeFigureOut">
              <a:rPr lang="en-US" smtClean="0"/>
              <a:pPr/>
              <a:t>5/5/2014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BE9E0B-C973-4E47-A15E-0B60AC9D8329}" type="slidenum">
              <a:rPr lang="en-US" smtClean="0"/>
              <a:pPr/>
              <a:t>‹#›</a:t>
            </a:fld>
            <a:endParaRPr lang="en-US"/>
          </a:p>
        </p:txBody>
      </p:sp>
    </p:spTree>
    <p:extLst>
      <p:ext uri="{BB962C8B-B14F-4D97-AF65-F5344CB8AC3E}">
        <p14:creationId xmlns:p14="http://schemas.microsoft.com/office/powerpoint/2010/main" val="3905105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Text Box 5"/>
          <p:cNvSpPr txBox="1">
            <a:spLocks noChangeArrowheads="1"/>
          </p:cNvSpPr>
          <p:nvPr/>
        </p:nvSpPr>
        <p:spPr bwMode="auto">
          <a:xfrm>
            <a:off x="3200400" y="6354763"/>
            <a:ext cx="5562600" cy="212725"/>
          </a:xfrm>
          <a:prstGeom prst="rect">
            <a:avLst/>
          </a:prstGeom>
          <a:noFill/>
          <a:ln>
            <a:noFill/>
          </a:ln>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fontAlgn="base">
              <a:spcBef>
                <a:spcPct val="50000"/>
              </a:spcBef>
              <a:spcAft>
                <a:spcPct val="0"/>
              </a:spcAft>
              <a:defRPr/>
            </a:pPr>
            <a:r>
              <a:rPr lang="en-US" sz="1400" i="1" smtClean="0">
                <a:solidFill>
                  <a:srgbClr val="ABC29A"/>
                </a:solidFill>
              </a:rPr>
              <a:t>Leadership. Knowledge. Community.</a:t>
            </a:r>
            <a:endParaRPr lang="en-US" sz="1400" smtClean="0">
              <a:solidFill>
                <a:srgbClr val="ABC29A"/>
              </a:solidFill>
              <a:latin typeface="Times New Roman" pitchFamily="18" charset="0"/>
            </a:endParaRPr>
          </a:p>
        </p:txBody>
      </p:sp>
      <p:pic>
        <p:nvPicPr>
          <p:cNvPr id="6147" name="Picture 6" descr="P:\CCS_PPT\ppt\cover.jpg"/>
          <p:cNvPicPr>
            <a:picLocks noChangeAspect="1" noChangeArrowheads="1"/>
          </p:cNvPicPr>
          <p:nvPr/>
        </p:nvPicPr>
        <p:blipFill>
          <a:blip r:embed="rId13" r:link="rId14" cstate="print"/>
          <a:srcRect/>
          <a:stretch>
            <a:fillRect/>
          </a:stretch>
        </p:blipFill>
        <p:spPr bwMode="auto">
          <a:xfrm>
            <a:off x="0" y="1219200"/>
            <a:ext cx="9145588" cy="1998663"/>
          </a:xfrm>
          <a:prstGeom prst="rect">
            <a:avLst/>
          </a:prstGeom>
          <a:noFill/>
          <a:ln w="9525">
            <a:noFill/>
            <a:miter lim="800000"/>
            <a:headEnd/>
            <a:tailEnd/>
          </a:ln>
        </p:spPr>
      </p:pic>
      <p:pic>
        <p:nvPicPr>
          <p:cNvPr id="6148" name="Picture 8" descr="1line-tagENG185k.jpg"/>
          <p:cNvPicPr>
            <a:picLocks noChangeAspect="1"/>
          </p:cNvPicPr>
          <p:nvPr/>
        </p:nvPicPr>
        <p:blipFill>
          <a:blip r:embed="rId15" cstate="print"/>
          <a:srcRect/>
          <a:stretch>
            <a:fillRect/>
          </a:stretch>
        </p:blipFill>
        <p:spPr bwMode="auto">
          <a:xfrm>
            <a:off x="228600" y="304800"/>
            <a:ext cx="4291013" cy="590550"/>
          </a:xfrm>
          <a:prstGeom prst="rect">
            <a:avLst/>
          </a:prstGeom>
          <a:noFill/>
          <a:ln w="9525">
            <a:noFill/>
            <a:miter lim="800000"/>
            <a:headEnd/>
            <a:tailEnd/>
          </a:ln>
        </p:spPr>
      </p:pic>
      <p:sp>
        <p:nvSpPr>
          <p:cNvPr id="6149" name="Rectangle 4"/>
          <p:cNvSpPr>
            <a:spLocks noGrp="1" noChangeArrowheads="1"/>
          </p:cNvSpPr>
          <p:nvPr>
            <p:ph type="body" idx="1"/>
          </p:nvPr>
        </p:nvSpPr>
        <p:spPr bwMode="auto">
          <a:xfrm>
            <a:off x="1835150" y="2286000"/>
            <a:ext cx="6265863" cy="40227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p>
        </p:txBody>
      </p:sp>
      <p:sp>
        <p:nvSpPr>
          <p:cNvPr id="6150" name="Rectangle 3"/>
          <p:cNvSpPr>
            <a:spLocks noGrp="1" noChangeArrowheads="1"/>
          </p:cNvSpPr>
          <p:nvPr>
            <p:ph type="title"/>
          </p:nvPr>
        </p:nvSpPr>
        <p:spPr bwMode="auto">
          <a:xfrm>
            <a:off x="457200" y="1371600"/>
            <a:ext cx="7315200" cy="685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Cliquez pour modifier le style du titre</a:t>
            </a:r>
          </a:p>
        </p:txBody>
      </p:sp>
    </p:spTree>
    <p:extLst>
      <p:ext uri="{BB962C8B-B14F-4D97-AF65-F5344CB8AC3E}">
        <p14:creationId xmlns:p14="http://schemas.microsoft.com/office/powerpoint/2010/main" val="37598653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eaLnBrk="0" fontAlgn="base" hangingPunct="0">
        <a:spcBef>
          <a:spcPct val="0"/>
        </a:spcBef>
        <a:spcAft>
          <a:spcPct val="0"/>
        </a:spcAft>
        <a:defRPr sz="2800">
          <a:solidFill>
            <a:srgbClr val="CC9915"/>
          </a:solidFill>
          <a:latin typeface="+mj-lt"/>
          <a:ea typeface="+mj-ea"/>
          <a:cs typeface="+mj-cs"/>
        </a:defRPr>
      </a:lvl1pPr>
      <a:lvl2pPr algn="l" rtl="0" eaLnBrk="0" fontAlgn="base" hangingPunct="0">
        <a:spcBef>
          <a:spcPct val="0"/>
        </a:spcBef>
        <a:spcAft>
          <a:spcPct val="0"/>
        </a:spcAft>
        <a:defRPr sz="2800">
          <a:solidFill>
            <a:srgbClr val="CC9915"/>
          </a:solidFill>
          <a:latin typeface="Arial Black" pitchFamily="34" charset="0"/>
        </a:defRPr>
      </a:lvl2pPr>
      <a:lvl3pPr algn="l" rtl="0" eaLnBrk="0" fontAlgn="base" hangingPunct="0">
        <a:spcBef>
          <a:spcPct val="0"/>
        </a:spcBef>
        <a:spcAft>
          <a:spcPct val="0"/>
        </a:spcAft>
        <a:defRPr sz="2800">
          <a:solidFill>
            <a:srgbClr val="CC9915"/>
          </a:solidFill>
          <a:latin typeface="Arial Black" pitchFamily="34" charset="0"/>
        </a:defRPr>
      </a:lvl3pPr>
      <a:lvl4pPr algn="l" rtl="0" eaLnBrk="0" fontAlgn="base" hangingPunct="0">
        <a:spcBef>
          <a:spcPct val="0"/>
        </a:spcBef>
        <a:spcAft>
          <a:spcPct val="0"/>
        </a:spcAft>
        <a:defRPr sz="2800">
          <a:solidFill>
            <a:srgbClr val="CC9915"/>
          </a:solidFill>
          <a:latin typeface="Arial Black" pitchFamily="34" charset="0"/>
        </a:defRPr>
      </a:lvl4pPr>
      <a:lvl5pPr algn="l" rtl="0" eaLnBrk="0" fontAlgn="base" hangingPunct="0">
        <a:spcBef>
          <a:spcPct val="0"/>
        </a:spcBef>
        <a:spcAft>
          <a:spcPct val="0"/>
        </a:spcAft>
        <a:defRPr sz="2800">
          <a:solidFill>
            <a:srgbClr val="CC9915"/>
          </a:solidFill>
          <a:latin typeface="Arial Black" pitchFamily="34" charset="0"/>
        </a:defRPr>
      </a:lvl5pPr>
      <a:lvl6pPr marL="457200" algn="l" rtl="0" eaLnBrk="0" fontAlgn="base" hangingPunct="0">
        <a:spcBef>
          <a:spcPct val="0"/>
        </a:spcBef>
        <a:spcAft>
          <a:spcPct val="0"/>
        </a:spcAft>
        <a:defRPr sz="2800">
          <a:solidFill>
            <a:srgbClr val="CC9915"/>
          </a:solidFill>
          <a:latin typeface="Arial Black" pitchFamily="34" charset="0"/>
        </a:defRPr>
      </a:lvl6pPr>
      <a:lvl7pPr marL="914400" algn="l" rtl="0" eaLnBrk="0" fontAlgn="base" hangingPunct="0">
        <a:spcBef>
          <a:spcPct val="0"/>
        </a:spcBef>
        <a:spcAft>
          <a:spcPct val="0"/>
        </a:spcAft>
        <a:defRPr sz="2800">
          <a:solidFill>
            <a:srgbClr val="CC9915"/>
          </a:solidFill>
          <a:latin typeface="Arial Black" pitchFamily="34" charset="0"/>
        </a:defRPr>
      </a:lvl7pPr>
      <a:lvl8pPr marL="1371600" algn="l" rtl="0" eaLnBrk="0" fontAlgn="base" hangingPunct="0">
        <a:spcBef>
          <a:spcPct val="0"/>
        </a:spcBef>
        <a:spcAft>
          <a:spcPct val="0"/>
        </a:spcAft>
        <a:defRPr sz="2800">
          <a:solidFill>
            <a:srgbClr val="CC9915"/>
          </a:solidFill>
          <a:latin typeface="Arial Black" pitchFamily="34" charset="0"/>
        </a:defRPr>
      </a:lvl8pPr>
      <a:lvl9pPr marL="1828800" algn="l" rtl="0" eaLnBrk="0" fontAlgn="base" hangingPunct="0">
        <a:spcBef>
          <a:spcPct val="0"/>
        </a:spcBef>
        <a:spcAft>
          <a:spcPct val="0"/>
        </a:spcAft>
        <a:defRPr sz="2800">
          <a:solidFill>
            <a:srgbClr val="CC9915"/>
          </a:solidFill>
          <a:latin typeface="Arial Black" pitchFamily="34"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b="1">
          <a:solidFill>
            <a:schemeClr val="tx1"/>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1400" b="1">
          <a:solidFill>
            <a:schemeClr val="tx1"/>
          </a:solidFill>
          <a:latin typeface="+mn-lt"/>
        </a:defRPr>
      </a:lvl4pPr>
      <a:lvl5pPr marL="2057400" indent="-228600" algn="l" rtl="0" eaLnBrk="0" fontAlgn="base" hangingPunct="0">
        <a:spcBef>
          <a:spcPct val="20000"/>
        </a:spcBef>
        <a:spcAft>
          <a:spcPct val="0"/>
        </a:spcAft>
        <a:buChar char="»"/>
        <a:defRPr sz="1200" b="1">
          <a:solidFill>
            <a:schemeClr val="tx1"/>
          </a:solidFill>
          <a:latin typeface="+mn-lt"/>
        </a:defRPr>
      </a:lvl5pPr>
      <a:lvl6pPr marL="2514600" indent="-228600" algn="l" rtl="0" eaLnBrk="0" fontAlgn="base" hangingPunct="0">
        <a:spcBef>
          <a:spcPct val="20000"/>
        </a:spcBef>
        <a:spcAft>
          <a:spcPct val="0"/>
        </a:spcAft>
        <a:buChar char="»"/>
        <a:defRPr sz="1200" b="1">
          <a:solidFill>
            <a:schemeClr val="tx1"/>
          </a:solidFill>
          <a:latin typeface="+mn-lt"/>
        </a:defRPr>
      </a:lvl6pPr>
      <a:lvl7pPr marL="2971800" indent="-228600" algn="l" rtl="0" eaLnBrk="0" fontAlgn="base" hangingPunct="0">
        <a:spcBef>
          <a:spcPct val="20000"/>
        </a:spcBef>
        <a:spcAft>
          <a:spcPct val="0"/>
        </a:spcAft>
        <a:buChar char="»"/>
        <a:defRPr sz="1200" b="1">
          <a:solidFill>
            <a:schemeClr val="tx1"/>
          </a:solidFill>
          <a:latin typeface="+mn-lt"/>
        </a:defRPr>
      </a:lvl7pPr>
      <a:lvl8pPr marL="3429000" indent="-228600" algn="l" rtl="0" eaLnBrk="0" fontAlgn="base" hangingPunct="0">
        <a:spcBef>
          <a:spcPct val="20000"/>
        </a:spcBef>
        <a:spcAft>
          <a:spcPct val="0"/>
        </a:spcAft>
        <a:buChar char="»"/>
        <a:defRPr sz="1200" b="1">
          <a:solidFill>
            <a:schemeClr val="tx1"/>
          </a:solidFill>
          <a:latin typeface="+mn-lt"/>
        </a:defRPr>
      </a:lvl8pPr>
      <a:lvl9pPr marL="3886200" indent="-228600" algn="l" rtl="0" eaLnBrk="0" fontAlgn="base" hangingPunct="0">
        <a:spcBef>
          <a:spcPct val="20000"/>
        </a:spcBef>
        <a:spcAft>
          <a:spcPct val="0"/>
        </a:spcAft>
        <a:buChar char="»"/>
        <a:defRPr sz="1200" b="1">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Title Placeholder 1"/>
          <p:cNvSpPr>
            <a:spLocks noGrp="1"/>
          </p:cNvSpPr>
          <p:nvPr>
            <p:ph type="title"/>
          </p:nvPr>
        </p:nvSpPr>
        <p:spPr bwMode="auto">
          <a:xfrm>
            <a:off x="457200" y="274638"/>
            <a:ext cx="8229600" cy="7016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CA" smtClean="0"/>
              <a:t>Click to edit Master title style</a:t>
            </a:r>
            <a:endParaRPr lang="en-US" smtClean="0"/>
          </a:p>
        </p:txBody>
      </p:sp>
      <p:sp>
        <p:nvSpPr>
          <p:cNvPr id="92163" name="Text Placeholder 2"/>
          <p:cNvSpPr>
            <a:spLocks noGrp="1"/>
          </p:cNvSpPr>
          <p:nvPr>
            <p:ph type="body" idx="1"/>
          </p:nvPr>
        </p:nvSpPr>
        <p:spPr bwMode="auto">
          <a:xfrm>
            <a:off x="457200" y="1220788"/>
            <a:ext cx="8229600" cy="4905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CA" smtClean="0"/>
              <a:t>Click to edit Master text styles</a:t>
            </a:r>
          </a:p>
          <a:p>
            <a:pPr lvl="1"/>
            <a:r>
              <a:rPr lang="fr-CA" smtClean="0"/>
              <a:t>Second level</a:t>
            </a:r>
          </a:p>
          <a:p>
            <a:pPr lvl="2"/>
            <a:r>
              <a:rPr lang="fr-CA" smtClean="0"/>
              <a:t>Third level</a:t>
            </a:r>
          </a:p>
        </p:txBody>
      </p:sp>
      <p:sp>
        <p:nvSpPr>
          <p:cNvPr id="9" name="Footer Placeholder 4"/>
          <p:cNvSpPr>
            <a:spLocks noGrp="1"/>
          </p:cNvSpPr>
          <p:nvPr>
            <p:ph type="ftr" sz="quarter" idx="3"/>
          </p:nvPr>
        </p:nvSpPr>
        <p:spPr>
          <a:xfrm>
            <a:off x="4884738" y="6246813"/>
            <a:ext cx="2895600" cy="365125"/>
          </a:xfrm>
          <a:prstGeom prst="rect">
            <a:avLst/>
          </a:prstGeom>
        </p:spPr>
        <p:txBody>
          <a:bodyPr vert="horz" lIns="91440" tIns="45720" rIns="91440" bIns="45720" rtlCol="0" anchor="ctr"/>
          <a:lstStyle>
            <a:lvl1pPr algn="r" fontAlgn="auto">
              <a:spcBef>
                <a:spcPts val="0"/>
              </a:spcBef>
              <a:spcAft>
                <a:spcPts val="0"/>
              </a:spcAft>
              <a:defRPr sz="1000">
                <a:solidFill>
                  <a:schemeClr val="bg2"/>
                </a:solidFill>
                <a:latin typeface="+mn-lt"/>
                <a:cs typeface="+mn-cs"/>
              </a:defRPr>
            </a:lvl1pPr>
          </a:lstStyle>
          <a:p>
            <a:pPr defTabSz="457200">
              <a:defRPr/>
            </a:pPr>
            <a:r>
              <a:rPr lang="en-US">
                <a:solidFill>
                  <a:srgbClr val="414141"/>
                </a:solidFill>
              </a:rPr>
              <a:t>© 2011 - TIGC</a:t>
            </a:r>
            <a:endParaRPr lang="en-US" dirty="0">
              <a:solidFill>
                <a:srgbClr val="414141"/>
              </a:solidFill>
            </a:endParaRPr>
          </a:p>
        </p:txBody>
      </p:sp>
      <p:sp>
        <p:nvSpPr>
          <p:cNvPr id="10" name="Slide Number Placeholder 5"/>
          <p:cNvSpPr>
            <a:spLocks noGrp="1"/>
          </p:cNvSpPr>
          <p:nvPr>
            <p:ph type="sldNum" sz="quarter" idx="4"/>
          </p:nvPr>
        </p:nvSpPr>
        <p:spPr>
          <a:xfrm>
            <a:off x="454025" y="6246813"/>
            <a:ext cx="495300" cy="365125"/>
          </a:xfrm>
          <a:prstGeom prst="rect">
            <a:avLst/>
          </a:prstGeom>
        </p:spPr>
        <p:txBody>
          <a:bodyPr vert="horz" lIns="91440" tIns="45720" rIns="91440" bIns="45720" rtlCol="0" anchor="ctr"/>
          <a:lstStyle>
            <a:lvl1pPr fontAlgn="auto">
              <a:spcBef>
                <a:spcPts val="0"/>
              </a:spcBef>
              <a:spcAft>
                <a:spcPts val="0"/>
              </a:spcAft>
              <a:defRPr sz="1000">
                <a:solidFill>
                  <a:schemeClr val="bg2"/>
                </a:solidFill>
                <a:latin typeface="+mn-lt"/>
                <a:cs typeface="+mn-cs"/>
              </a:defRPr>
            </a:lvl1pPr>
          </a:lstStyle>
          <a:p>
            <a:pPr defTabSz="457200">
              <a:defRPr/>
            </a:pPr>
            <a:fld id="{033FC92B-2A62-40F3-A78F-15C04A203416}" type="slidenum">
              <a:rPr lang="en-US">
                <a:solidFill>
                  <a:srgbClr val="414141"/>
                </a:solidFill>
              </a:rPr>
              <a:pPr defTabSz="457200">
                <a:defRPr/>
              </a:pPr>
              <a:t>‹#›</a:t>
            </a:fld>
            <a:endParaRPr lang="en-US" dirty="0">
              <a:solidFill>
                <a:srgbClr val="414141"/>
              </a:solidFill>
            </a:endParaRPr>
          </a:p>
        </p:txBody>
      </p:sp>
    </p:spTree>
    <p:extLst>
      <p:ext uri="{BB962C8B-B14F-4D97-AF65-F5344CB8AC3E}">
        <p14:creationId xmlns:p14="http://schemas.microsoft.com/office/powerpoint/2010/main" val="24060390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8" r:id="rId5"/>
  </p:sldLayoutIdLst>
  <p:transition/>
  <p:hf hdr="0" dt="0"/>
  <p:txStyles>
    <p:titleStyle>
      <a:lvl1pPr algn="l" defTabSz="457200" rtl="0" eaLnBrk="0" fontAlgn="base" hangingPunct="0">
        <a:spcBef>
          <a:spcPct val="0"/>
        </a:spcBef>
        <a:spcAft>
          <a:spcPct val="0"/>
        </a:spcAft>
        <a:defRPr sz="3200" kern="1200">
          <a:solidFill>
            <a:srgbClr val="C86400"/>
          </a:solidFill>
          <a:latin typeface="Arial" charset="0"/>
          <a:ea typeface="+mj-ea"/>
          <a:cs typeface="+mj-cs"/>
        </a:defRPr>
      </a:lvl1pPr>
      <a:lvl2pPr algn="l" defTabSz="457200" rtl="0" eaLnBrk="0" fontAlgn="base" hangingPunct="0">
        <a:spcBef>
          <a:spcPct val="0"/>
        </a:spcBef>
        <a:spcAft>
          <a:spcPct val="0"/>
        </a:spcAft>
        <a:defRPr sz="3200">
          <a:solidFill>
            <a:srgbClr val="C86400"/>
          </a:solidFill>
          <a:latin typeface="Arial" charset="0"/>
        </a:defRPr>
      </a:lvl2pPr>
      <a:lvl3pPr algn="l" defTabSz="457200" rtl="0" eaLnBrk="0" fontAlgn="base" hangingPunct="0">
        <a:spcBef>
          <a:spcPct val="0"/>
        </a:spcBef>
        <a:spcAft>
          <a:spcPct val="0"/>
        </a:spcAft>
        <a:defRPr sz="3200">
          <a:solidFill>
            <a:srgbClr val="C86400"/>
          </a:solidFill>
          <a:latin typeface="Arial" charset="0"/>
        </a:defRPr>
      </a:lvl3pPr>
      <a:lvl4pPr algn="l" defTabSz="457200" rtl="0" eaLnBrk="0" fontAlgn="base" hangingPunct="0">
        <a:spcBef>
          <a:spcPct val="0"/>
        </a:spcBef>
        <a:spcAft>
          <a:spcPct val="0"/>
        </a:spcAft>
        <a:defRPr sz="3200">
          <a:solidFill>
            <a:srgbClr val="C86400"/>
          </a:solidFill>
          <a:latin typeface="Arial" charset="0"/>
        </a:defRPr>
      </a:lvl4pPr>
      <a:lvl5pPr algn="l" defTabSz="457200" rtl="0" eaLnBrk="0" fontAlgn="base" hangingPunct="0">
        <a:spcBef>
          <a:spcPct val="0"/>
        </a:spcBef>
        <a:spcAft>
          <a:spcPct val="0"/>
        </a:spcAft>
        <a:defRPr sz="3200">
          <a:solidFill>
            <a:srgbClr val="C86400"/>
          </a:solidFill>
          <a:latin typeface="Arial" charset="0"/>
        </a:defRPr>
      </a:lvl5pPr>
      <a:lvl6pPr marL="457200" algn="l" defTabSz="457200" rtl="0" fontAlgn="base">
        <a:spcBef>
          <a:spcPct val="0"/>
        </a:spcBef>
        <a:spcAft>
          <a:spcPct val="0"/>
        </a:spcAft>
        <a:defRPr sz="3200">
          <a:solidFill>
            <a:srgbClr val="C86400"/>
          </a:solidFill>
          <a:latin typeface="Calibri" pitchFamily="34" charset="0"/>
        </a:defRPr>
      </a:lvl6pPr>
      <a:lvl7pPr marL="914400" algn="l" defTabSz="457200" rtl="0" fontAlgn="base">
        <a:spcBef>
          <a:spcPct val="0"/>
        </a:spcBef>
        <a:spcAft>
          <a:spcPct val="0"/>
        </a:spcAft>
        <a:defRPr sz="3200">
          <a:solidFill>
            <a:srgbClr val="C86400"/>
          </a:solidFill>
          <a:latin typeface="Calibri" pitchFamily="34" charset="0"/>
        </a:defRPr>
      </a:lvl7pPr>
      <a:lvl8pPr marL="1371600" algn="l" defTabSz="457200" rtl="0" fontAlgn="base">
        <a:spcBef>
          <a:spcPct val="0"/>
        </a:spcBef>
        <a:spcAft>
          <a:spcPct val="0"/>
        </a:spcAft>
        <a:defRPr sz="3200">
          <a:solidFill>
            <a:srgbClr val="C86400"/>
          </a:solidFill>
          <a:latin typeface="Calibri" pitchFamily="34" charset="0"/>
        </a:defRPr>
      </a:lvl8pPr>
      <a:lvl9pPr marL="1828800" algn="l" defTabSz="457200" rtl="0" fontAlgn="base">
        <a:spcBef>
          <a:spcPct val="0"/>
        </a:spcBef>
        <a:spcAft>
          <a:spcPct val="0"/>
        </a:spcAft>
        <a:defRPr sz="3200">
          <a:solidFill>
            <a:srgbClr val="C86400"/>
          </a:solidFill>
          <a:latin typeface="Calibri" pitchFamily="34" charset="0"/>
        </a:defRPr>
      </a:lvl9pPr>
    </p:titleStyle>
    <p:bodyStyle>
      <a:lvl1pPr marL="342900" indent="-342900" algn="l" defTabSz="457200" rtl="0" eaLnBrk="0" fontAlgn="base" hangingPunct="0">
        <a:spcBef>
          <a:spcPct val="20000"/>
        </a:spcBef>
        <a:spcAft>
          <a:spcPts val="1200"/>
        </a:spcAft>
        <a:buFont typeface="Arial" charset="0"/>
        <a:buChar char="•"/>
        <a:defRPr sz="2400" kern="1200">
          <a:solidFill>
            <a:schemeClr val="bg2"/>
          </a:solidFill>
          <a:latin typeface="Arial" charset="0"/>
          <a:ea typeface="+mn-ea"/>
          <a:cs typeface="+mn-cs"/>
        </a:defRPr>
      </a:lvl1pPr>
      <a:lvl2pPr marL="742950" indent="-285750" algn="l" defTabSz="457200" rtl="0" eaLnBrk="0" fontAlgn="base" hangingPunct="0">
        <a:spcBef>
          <a:spcPct val="20000"/>
        </a:spcBef>
        <a:spcAft>
          <a:spcPts val="600"/>
        </a:spcAft>
        <a:buFont typeface="Arial" charset="0"/>
        <a:buChar char="–"/>
        <a:defRPr sz="2100" kern="1200">
          <a:solidFill>
            <a:schemeClr val="bg2"/>
          </a:solidFill>
          <a:latin typeface="Arial" charset="0"/>
          <a:ea typeface="+mn-ea"/>
          <a:cs typeface="+mn-cs"/>
        </a:defRPr>
      </a:lvl2pPr>
      <a:lvl3pPr marL="1143000" indent="-228600" algn="l" defTabSz="457200" rtl="0" eaLnBrk="0" fontAlgn="base" hangingPunct="0">
        <a:spcBef>
          <a:spcPct val="20000"/>
        </a:spcBef>
        <a:spcAft>
          <a:spcPct val="0"/>
        </a:spcAft>
        <a:buFont typeface="Arial" charset="0"/>
        <a:buChar char="•"/>
        <a:defRPr kern="1200">
          <a:solidFill>
            <a:schemeClr val="bg2"/>
          </a:solidFill>
          <a:latin typeface="Arial" charset="0"/>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cxnSp>
        <p:nvCxnSpPr>
          <p:cNvPr id="7" name="Straight Connector 6"/>
          <p:cNvCxnSpPr/>
          <p:nvPr/>
        </p:nvCxnSpPr>
        <p:spPr>
          <a:xfrm rot="10800000">
            <a:off x="0" y="6230938"/>
            <a:ext cx="7700963" cy="1587"/>
          </a:xfrm>
          <a:prstGeom prst="line">
            <a:avLst/>
          </a:prstGeom>
          <a:ln w="12700" cap="flat" cmpd="sng" algn="ctr">
            <a:solidFill>
              <a:srgbClr val="C864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90115" name="Picture 7" descr="tigclogo300-2.gif"/>
          <p:cNvPicPr>
            <a:picLocks noChangeAspect="1"/>
          </p:cNvPicPr>
          <p:nvPr/>
        </p:nvPicPr>
        <p:blipFill>
          <a:blip r:embed="rId14" cstate="print"/>
          <a:srcRect/>
          <a:stretch>
            <a:fillRect/>
          </a:stretch>
        </p:blipFill>
        <p:spPr bwMode="auto">
          <a:xfrm>
            <a:off x="7896225" y="5859463"/>
            <a:ext cx="790575" cy="747712"/>
          </a:xfrm>
          <a:prstGeom prst="rect">
            <a:avLst/>
          </a:prstGeom>
          <a:noFill/>
          <a:ln w="9525">
            <a:noFill/>
            <a:miter lim="800000"/>
            <a:headEnd/>
            <a:tailEnd/>
          </a:ln>
        </p:spPr>
      </p:pic>
      <p:sp>
        <p:nvSpPr>
          <p:cNvPr id="90116" name="Title Placeholder 1"/>
          <p:cNvSpPr>
            <a:spLocks noGrp="1"/>
          </p:cNvSpPr>
          <p:nvPr>
            <p:ph type="title"/>
          </p:nvPr>
        </p:nvSpPr>
        <p:spPr bwMode="auto">
          <a:xfrm>
            <a:off x="457200" y="274638"/>
            <a:ext cx="8229600" cy="7016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CA" smtClean="0"/>
              <a:t>Click to edit Master title style</a:t>
            </a:r>
            <a:endParaRPr lang="en-US" smtClean="0"/>
          </a:p>
        </p:txBody>
      </p:sp>
      <p:sp>
        <p:nvSpPr>
          <p:cNvPr id="90117" name="Text Placeholder 2"/>
          <p:cNvSpPr>
            <a:spLocks noGrp="1"/>
          </p:cNvSpPr>
          <p:nvPr>
            <p:ph type="body" idx="1"/>
          </p:nvPr>
        </p:nvSpPr>
        <p:spPr bwMode="auto">
          <a:xfrm>
            <a:off x="457200" y="1220788"/>
            <a:ext cx="8229600" cy="4905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CA" smtClean="0"/>
              <a:t>Click to edit Master text styles</a:t>
            </a:r>
          </a:p>
          <a:p>
            <a:pPr lvl="1"/>
            <a:r>
              <a:rPr lang="fr-CA" smtClean="0"/>
              <a:t>Second level</a:t>
            </a:r>
          </a:p>
          <a:p>
            <a:pPr lvl="2"/>
            <a:r>
              <a:rPr lang="fr-CA" smtClean="0"/>
              <a:t>Third level</a:t>
            </a:r>
          </a:p>
        </p:txBody>
      </p:sp>
      <p:sp>
        <p:nvSpPr>
          <p:cNvPr id="9" name="Footer Placeholder 4"/>
          <p:cNvSpPr>
            <a:spLocks noGrp="1"/>
          </p:cNvSpPr>
          <p:nvPr>
            <p:ph type="ftr" sz="quarter" idx="3"/>
          </p:nvPr>
        </p:nvSpPr>
        <p:spPr>
          <a:xfrm>
            <a:off x="4884738" y="6246813"/>
            <a:ext cx="2895600" cy="365125"/>
          </a:xfrm>
          <a:prstGeom prst="rect">
            <a:avLst/>
          </a:prstGeom>
        </p:spPr>
        <p:txBody>
          <a:bodyPr vert="horz" lIns="91440" tIns="45720" rIns="91440" bIns="45720" rtlCol="0" anchor="ctr"/>
          <a:lstStyle>
            <a:lvl1pPr algn="r" fontAlgn="auto">
              <a:spcBef>
                <a:spcPts val="0"/>
              </a:spcBef>
              <a:spcAft>
                <a:spcPts val="0"/>
              </a:spcAft>
              <a:defRPr sz="1000">
                <a:solidFill>
                  <a:schemeClr val="bg2"/>
                </a:solidFill>
                <a:latin typeface="+mn-lt"/>
                <a:cs typeface="+mn-cs"/>
              </a:defRPr>
            </a:lvl1pPr>
          </a:lstStyle>
          <a:p>
            <a:pPr defTabSz="457200">
              <a:defRPr/>
            </a:pPr>
            <a:r>
              <a:rPr lang="en-US">
                <a:solidFill>
                  <a:srgbClr val="414141"/>
                </a:solidFill>
              </a:rPr>
              <a:t>© 2011 - TIGC</a:t>
            </a:r>
            <a:endParaRPr lang="en-US" dirty="0">
              <a:solidFill>
                <a:srgbClr val="414141"/>
              </a:solidFill>
            </a:endParaRPr>
          </a:p>
        </p:txBody>
      </p:sp>
      <p:sp>
        <p:nvSpPr>
          <p:cNvPr id="10" name="Slide Number Placeholder 5"/>
          <p:cNvSpPr>
            <a:spLocks noGrp="1"/>
          </p:cNvSpPr>
          <p:nvPr>
            <p:ph type="sldNum" sz="quarter" idx="4"/>
          </p:nvPr>
        </p:nvSpPr>
        <p:spPr>
          <a:xfrm>
            <a:off x="454025" y="6246813"/>
            <a:ext cx="495300" cy="365125"/>
          </a:xfrm>
          <a:prstGeom prst="rect">
            <a:avLst/>
          </a:prstGeom>
        </p:spPr>
        <p:txBody>
          <a:bodyPr vert="horz" lIns="91440" tIns="45720" rIns="91440" bIns="45720" rtlCol="0" anchor="ctr"/>
          <a:lstStyle>
            <a:lvl1pPr fontAlgn="auto">
              <a:spcBef>
                <a:spcPts val="0"/>
              </a:spcBef>
              <a:spcAft>
                <a:spcPts val="0"/>
              </a:spcAft>
              <a:defRPr sz="1000">
                <a:solidFill>
                  <a:schemeClr val="bg2"/>
                </a:solidFill>
                <a:latin typeface="+mn-lt"/>
                <a:cs typeface="+mn-cs"/>
              </a:defRPr>
            </a:lvl1pPr>
          </a:lstStyle>
          <a:p>
            <a:pPr defTabSz="457200">
              <a:defRPr/>
            </a:pPr>
            <a:fld id="{9A7C4C79-8FE2-409B-9158-8FB5A3787881}" type="slidenum">
              <a:rPr lang="en-US">
                <a:solidFill>
                  <a:srgbClr val="414141"/>
                </a:solidFill>
              </a:rPr>
              <a:pPr defTabSz="457200">
                <a:defRPr/>
              </a:pPr>
              <a:t>‹#›</a:t>
            </a:fld>
            <a:endParaRPr lang="en-US" dirty="0">
              <a:solidFill>
                <a:srgbClr val="414141"/>
              </a:solidFill>
            </a:endParaRPr>
          </a:p>
        </p:txBody>
      </p:sp>
    </p:spTree>
    <p:extLst>
      <p:ext uri="{BB962C8B-B14F-4D97-AF65-F5344CB8AC3E}">
        <p14:creationId xmlns:p14="http://schemas.microsoft.com/office/powerpoint/2010/main" val="3540428905"/>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hf hdr="0" dt="0"/>
  <p:txStyles>
    <p:titleStyle>
      <a:lvl1pPr algn="l" defTabSz="457200" rtl="0" eaLnBrk="0" fontAlgn="base" hangingPunct="0">
        <a:spcBef>
          <a:spcPct val="0"/>
        </a:spcBef>
        <a:spcAft>
          <a:spcPct val="0"/>
        </a:spcAft>
        <a:defRPr sz="3200">
          <a:solidFill>
            <a:srgbClr val="C86400"/>
          </a:solidFill>
          <a:latin typeface="+mj-lt"/>
          <a:ea typeface="+mj-ea"/>
          <a:cs typeface="+mj-cs"/>
        </a:defRPr>
      </a:lvl1pPr>
      <a:lvl2pPr algn="l" defTabSz="457200" rtl="0" eaLnBrk="0" fontAlgn="base" hangingPunct="0">
        <a:spcBef>
          <a:spcPct val="0"/>
        </a:spcBef>
        <a:spcAft>
          <a:spcPct val="0"/>
        </a:spcAft>
        <a:defRPr sz="3200">
          <a:solidFill>
            <a:srgbClr val="C86400"/>
          </a:solidFill>
          <a:latin typeface="Calibri" pitchFamily="34" charset="0"/>
        </a:defRPr>
      </a:lvl2pPr>
      <a:lvl3pPr algn="l" defTabSz="457200" rtl="0" eaLnBrk="0" fontAlgn="base" hangingPunct="0">
        <a:spcBef>
          <a:spcPct val="0"/>
        </a:spcBef>
        <a:spcAft>
          <a:spcPct val="0"/>
        </a:spcAft>
        <a:defRPr sz="3200">
          <a:solidFill>
            <a:srgbClr val="C86400"/>
          </a:solidFill>
          <a:latin typeface="Calibri" pitchFamily="34" charset="0"/>
        </a:defRPr>
      </a:lvl3pPr>
      <a:lvl4pPr algn="l" defTabSz="457200" rtl="0" eaLnBrk="0" fontAlgn="base" hangingPunct="0">
        <a:spcBef>
          <a:spcPct val="0"/>
        </a:spcBef>
        <a:spcAft>
          <a:spcPct val="0"/>
        </a:spcAft>
        <a:defRPr sz="3200">
          <a:solidFill>
            <a:srgbClr val="C86400"/>
          </a:solidFill>
          <a:latin typeface="Calibri" pitchFamily="34" charset="0"/>
        </a:defRPr>
      </a:lvl4pPr>
      <a:lvl5pPr algn="l" defTabSz="457200" rtl="0" eaLnBrk="0" fontAlgn="base" hangingPunct="0">
        <a:spcBef>
          <a:spcPct val="0"/>
        </a:spcBef>
        <a:spcAft>
          <a:spcPct val="0"/>
        </a:spcAft>
        <a:defRPr sz="3200">
          <a:solidFill>
            <a:srgbClr val="C86400"/>
          </a:solidFill>
          <a:latin typeface="Calibri" pitchFamily="34" charset="0"/>
        </a:defRPr>
      </a:lvl5pPr>
      <a:lvl6pPr marL="457200" algn="l" defTabSz="457200" rtl="0" fontAlgn="base">
        <a:spcBef>
          <a:spcPct val="0"/>
        </a:spcBef>
        <a:spcAft>
          <a:spcPct val="0"/>
        </a:spcAft>
        <a:defRPr sz="3200">
          <a:solidFill>
            <a:srgbClr val="C86400"/>
          </a:solidFill>
          <a:latin typeface="Calibri" pitchFamily="34" charset="0"/>
        </a:defRPr>
      </a:lvl6pPr>
      <a:lvl7pPr marL="914400" algn="l" defTabSz="457200" rtl="0" fontAlgn="base">
        <a:spcBef>
          <a:spcPct val="0"/>
        </a:spcBef>
        <a:spcAft>
          <a:spcPct val="0"/>
        </a:spcAft>
        <a:defRPr sz="3200">
          <a:solidFill>
            <a:srgbClr val="C86400"/>
          </a:solidFill>
          <a:latin typeface="Calibri" pitchFamily="34" charset="0"/>
        </a:defRPr>
      </a:lvl7pPr>
      <a:lvl8pPr marL="1371600" algn="l" defTabSz="457200" rtl="0" fontAlgn="base">
        <a:spcBef>
          <a:spcPct val="0"/>
        </a:spcBef>
        <a:spcAft>
          <a:spcPct val="0"/>
        </a:spcAft>
        <a:defRPr sz="3200">
          <a:solidFill>
            <a:srgbClr val="C86400"/>
          </a:solidFill>
          <a:latin typeface="Calibri" pitchFamily="34" charset="0"/>
        </a:defRPr>
      </a:lvl8pPr>
      <a:lvl9pPr marL="1828800" algn="l" defTabSz="457200" rtl="0" fontAlgn="base">
        <a:spcBef>
          <a:spcPct val="0"/>
        </a:spcBef>
        <a:spcAft>
          <a:spcPct val="0"/>
        </a:spcAft>
        <a:defRPr sz="3200">
          <a:solidFill>
            <a:srgbClr val="C86400"/>
          </a:solidFill>
          <a:latin typeface="Calibri" pitchFamily="34" charset="0"/>
        </a:defRPr>
      </a:lvl9pPr>
    </p:titleStyle>
    <p:bodyStyle>
      <a:lvl1pPr marL="342900" indent="-342900" algn="l" defTabSz="457200" rtl="0" eaLnBrk="0" fontAlgn="base" hangingPunct="0">
        <a:spcBef>
          <a:spcPct val="20000"/>
        </a:spcBef>
        <a:spcAft>
          <a:spcPts val="1200"/>
        </a:spcAft>
        <a:buFont typeface="Arial" charset="0"/>
        <a:buChar char="•"/>
        <a:defRPr sz="2400">
          <a:solidFill>
            <a:schemeClr val="bg2"/>
          </a:solidFill>
          <a:latin typeface="+mn-lt"/>
          <a:ea typeface="+mn-ea"/>
          <a:cs typeface="+mn-cs"/>
        </a:defRPr>
      </a:lvl1pPr>
      <a:lvl2pPr marL="742950" indent="-285750" algn="l" defTabSz="457200" rtl="0" eaLnBrk="0" fontAlgn="base" hangingPunct="0">
        <a:spcBef>
          <a:spcPct val="20000"/>
        </a:spcBef>
        <a:spcAft>
          <a:spcPts val="600"/>
        </a:spcAft>
        <a:buFont typeface="Arial" charset="0"/>
        <a:buChar char="–"/>
        <a:defRPr sz="2100">
          <a:solidFill>
            <a:schemeClr val="bg2"/>
          </a:solidFill>
          <a:latin typeface="+mn-lt"/>
        </a:defRPr>
      </a:lvl2pPr>
      <a:lvl3pPr marL="1143000" indent="-228600" algn="l" defTabSz="457200" rtl="0" eaLnBrk="0" fontAlgn="base" hangingPunct="0">
        <a:spcBef>
          <a:spcPct val="20000"/>
        </a:spcBef>
        <a:spcAft>
          <a:spcPct val="0"/>
        </a:spcAft>
        <a:buFont typeface="Arial" charset="0"/>
        <a:buChar char="•"/>
        <a:defRPr>
          <a:solidFill>
            <a:schemeClr val="bg2"/>
          </a:solidFill>
          <a:latin typeface="+mn-lt"/>
        </a:defRPr>
      </a:lvl3pPr>
      <a:lvl4pPr marL="1600200" indent="-228600" algn="l" defTabSz="457200"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defTabSz="457200"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defTabSz="457200" rtl="0" fontAlgn="base">
        <a:spcBef>
          <a:spcPct val="20000"/>
        </a:spcBef>
        <a:spcAft>
          <a:spcPct val="0"/>
        </a:spcAft>
        <a:buFont typeface="Arial" charset="0"/>
        <a:buChar char="»"/>
        <a:defRPr sz="2000">
          <a:solidFill>
            <a:schemeClr val="tx1"/>
          </a:solidFill>
          <a:latin typeface="+mn-lt"/>
        </a:defRPr>
      </a:lvl6pPr>
      <a:lvl7pPr marL="2971800" indent="-228600" algn="l" defTabSz="457200" rtl="0" fontAlgn="base">
        <a:spcBef>
          <a:spcPct val="20000"/>
        </a:spcBef>
        <a:spcAft>
          <a:spcPct val="0"/>
        </a:spcAft>
        <a:buFont typeface="Arial" charset="0"/>
        <a:buChar char="»"/>
        <a:defRPr sz="2000">
          <a:solidFill>
            <a:schemeClr val="tx1"/>
          </a:solidFill>
          <a:latin typeface="+mn-lt"/>
        </a:defRPr>
      </a:lvl7pPr>
      <a:lvl8pPr marL="3429000" indent="-228600" algn="l" defTabSz="457200" rtl="0" fontAlgn="base">
        <a:spcBef>
          <a:spcPct val="20000"/>
        </a:spcBef>
        <a:spcAft>
          <a:spcPct val="0"/>
        </a:spcAft>
        <a:buFont typeface="Arial" charset="0"/>
        <a:buChar char="»"/>
        <a:defRPr sz="2000">
          <a:solidFill>
            <a:schemeClr val="tx1"/>
          </a:solidFill>
          <a:latin typeface="+mn-lt"/>
        </a:defRPr>
      </a:lvl8pPr>
      <a:lvl9pPr marL="3886200" indent="-228600" algn="l" defTabSz="457200" rtl="0" fontAlgn="base">
        <a:spcBef>
          <a:spcPct val="20000"/>
        </a:spcBef>
        <a:spcAft>
          <a:spcPct val="0"/>
        </a:spcAft>
        <a:buFont typeface="Arial" charset="0"/>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4"/>
          <p:cNvSpPr>
            <a:spLocks noGrp="1" noChangeArrowheads="1"/>
          </p:cNvSpPr>
          <p:nvPr>
            <p:ph type="body" idx="1"/>
          </p:nvPr>
        </p:nvSpPr>
        <p:spPr bwMode="auto">
          <a:xfrm>
            <a:off x="1835150" y="2286000"/>
            <a:ext cx="6265863"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9"/>
          <p:cNvSpPr>
            <a:spLocks noChangeArrowheads="1"/>
          </p:cNvSpPr>
          <p:nvPr/>
        </p:nvSpPr>
        <p:spPr bwMode="auto">
          <a:xfrm>
            <a:off x="0" y="6781800"/>
            <a:ext cx="9144000" cy="76200"/>
          </a:xfrm>
          <a:prstGeom prst="rect">
            <a:avLst/>
          </a:prstGeom>
          <a:solidFill>
            <a:srgbClr val="94AF68"/>
          </a:solidFill>
          <a:ln>
            <a:noFill/>
          </a:ln>
          <a:extLst>
            <a:ext uri="{91240B29-F687-4F45-9708-019B960494DF}">
              <a14:hiddenLine xmlns:a14="http://schemas.microsoft.com/office/drawing/2010/main" w="0">
                <a:solidFill>
                  <a:srgbClr val="000000"/>
                </a:solidFill>
                <a:miter lim="800000"/>
                <a:headEnd/>
                <a:tailEnd/>
              </a14:hiddenLine>
            </a:ext>
          </a:extLst>
        </p:spPr>
        <p:txBody>
          <a:bodyPr wrap="none" anchor="ctr"/>
          <a:lstStyle/>
          <a:p>
            <a:pPr algn="ctr" fontAlgn="base">
              <a:spcBef>
                <a:spcPct val="0"/>
              </a:spcBef>
              <a:spcAft>
                <a:spcPct val="0"/>
              </a:spcAft>
            </a:pPr>
            <a:endParaRPr lang="en-US">
              <a:solidFill>
                <a:srgbClr val="94AF68"/>
              </a:solidFill>
              <a:cs typeface="Arial" charset="0"/>
            </a:endParaRPr>
          </a:p>
        </p:txBody>
      </p:sp>
      <p:pic>
        <p:nvPicPr>
          <p:cNvPr id="2052" name="Picture 2" descr="P:\PPT\leaf.jpg"/>
          <p:cNvPicPr>
            <a:picLocks noChangeAspect="1" noChangeArrowheads="1"/>
          </p:cNvPicPr>
          <p:nvPr/>
        </p:nvPicPr>
        <p:blipFill>
          <a:blip r:embed="rId10" r:link="rId11" cstate="print">
            <a:extLst>
              <a:ext uri="{28A0092B-C50C-407E-A947-70E740481C1C}">
                <a14:useLocalDpi xmlns:a14="http://schemas.microsoft.com/office/drawing/2010/main" val="0"/>
              </a:ext>
            </a:extLst>
          </a:blip>
          <a:srcRect/>
          <a:stretch>
            <a:fillRect/>
          </a:stretch>
        </p:blipFill>
        <p:spPr bwMode="auto">
          <a:xfrm>
            <a:off x="152400" y="990600"/>
            <a:ext cx="57785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Rectangle 3"/>
          <p:cNvSpPr>
            <a:spLocks noGrp="1" noChangeArrowheads="1"/>
          </p:cNvSpPr>
          <p:nvPr>
            <p:ph type="title"/>
          </p:nvPr>
        </p:nvSpPr>
        <p:spPr bwMode="auto">
          <a:xfrm>
            <a:off x="457200" y="1371600"/>
            <a:ext cx="7315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4102" name="Text Box 7"/>
          <p:cNvSpPr txBox="1">
            <a:spLocks noChangeArrowheads="1"/>
          </p:cNvSpPr>
          <p:nvPr/>
        </p:nvSpPr>
        <p:spPr bwMode="auto">
          <a:xfrm>
            <a:off x="8686800" y="152400"/>
            <a:ext cx="3048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fontAlgn="base">
              <a:spcBef>
                <a:spcPct val="50000"/>
              </a:spcBef>
              <a:spcAft>
                <a:spcPct val="0"/>
              </a:spcAft>
              <a:defRPr/>
            </a:pPr>
            <a:fld id="{B767EA26-F8F7-4642-AA9E-4B4252CC84DB}" type="slidenum">
              <a:rPr lang="en-US" sz="1400" i="1" smtClean="0">
                <a:solidFill>
                  <a:srgbClr val="FFFFFF"/>
                </a:solidFill>
                <a:latin typeface="Arial" charset="0"/>
                <a:cs typeface="Arial" charset="0"/>
              </a:rPr>
              <a:pPr fontAlgn="base">
                <a:spcBef>
                  <a:spcPct val="50000"/>
                </a:spcBef>
                <a:spcAft>
                  <a:spcPct val="0"/>
                </a:spcAft>
                <a:defRPr/>
              </a:pPr>
              <a:t>‹#›</a:t>
            </a:fld>
            <a:endParaRPr lang="en-US" sz="1400" smtClean="0">
              <a:solidFill>
                <a:srgbClr val="FFFFFF"/>
              </a:solidFill>
              <a:latin typeface="Times New Roman" pitchFamily="18" charset="0"/>
              <a:cs typeface="Arial" charset="0"/>
            </a:endParaRPr>
          </a:p>
        </p:txBody>
      </p:sp>
      <p:pic>
        <p:nvPicPr>
          <p:cNvPr id="2055" name="Picture 7" descr="P:\PPT\header.jpg"/>
          <p:cNvPicPr>
            <a:picLocks noChangeAspect="1" noChangeArrowheads="1"/>
          </p:cNvPicPr>
          <p:nvPr userDrawn="1"/>
        </p:nvPicPr>
        <p:blipFill>
          <a:blip r:embed="rId12" r:link="rId13" cstate="print">
            <a:extLst>
              <a:ext uri="{28A0092B-C50C-407E-A947-70E740481C1C}">
                <a14:useLocalDpi xmlns:a14="http://schemas.microsoft.com/office/drawing/2010/main" val="0"/>
              </a:ext>
            </a:extLst>
          </a:blip>
          <a:srcRect/>
          <a:stretch>
            <a:fillRect/>
          </a:stretch>
        </p:blipFill>
        <p:spPr bwMode="auto">
          <a:xfrm>
            <a:off x="0" y="0"/>
            <a:ext cx="91440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4" name="TextBox 7"/>
          <p:cNvSpPr txBox="1">
            <a:spLocks noChangeArrowheads="1"/>
          </p:cNvSpPr>
          <p:nvPr userDrawn="1"/>
        </p:nvSpPr>
        <p:spPr bwMode="auto">
          <a:xfrm>
            <a:off x="838200" y="304800"/>
            <a:ext cx="76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defRPr/>
            </a:pPr>
            <a:r>
              <a:rPr lang="en-CA" sz="800" smtClean="0">
                <a:solidFill>
                  <a:srgbClr val="FFFFFF"/>
                </a:solidFill>
                <a:latin typeface="Arial" charset="0"/>
                <a:cs typeface="Arial" charset="0"/>
              </a:rPr>
              <a:t>®</a:t>
            </a:r>
          </a:p>
        </p:txBody>
      </p:sp>
    </p:spTree>
    <p:extLst>
      <p:ext uri="{BB962C8B-B14F-4D97-AF65-F5344CB8AC3E}">
        <p14:creationId xmlns:p14="http://schemas.microsoft.com/office/powerpoint/2010/main" val="2691841695"/>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Lst>
  <p:txStyles>
    <p:titleStyle>
      <a:lvl1pPr algn="l" rtl="0" eaLnBrk="0" fontAlgn="base" hangingPunct="0">
        <a:spcBef>
          <a:spcPct val="0"/>
        </a:spcBef>
        <a:spcAft>
          <a:spcPct val="0"/>
        </a:spcAft>
        <a:defRPr sz="2800">
          <a:solidFill>
            <a:srgbClr val="CC9915"/>
          </a:solidFill>
          <a:latin typeface="+mj-lt"/>
          <a:ea typeface="+mj-ea"/>
          <a:cs typeface="+mj-cs"/>
        </a:defRPr>
      </a:lvl1pPr>
      <a:lvl2pPr algn="l" rtl="0" eaLnBrk="0" fontAlgn="base" hangingPunct="0">
        <a:spcBef>
          <a:spcPct val="0"/>
        </a:spcBef>
        <a:spcAft>
          <a:spcPct val="0"/>
        </a:spcAft>
        <a:defRPr sz="2800">
          <a:solidFill>
            <a:srgbClr val="CC9915"/>
          </a:solidFill>
          <a:latin typeface="Arial Black" pitchFamily="34" charset="0"/>
        </a:defRPr>
      </a:lvl2pPr>
      <a:lvl3pPr algn="l" rtl="0" eaLnBrk="0" fontAlgn="base" hangingPunct="0">
        <a:spcBef>
          <a:spcPct val="0"/>
        </a:spcBef>
        <a:spcAft>
          <a:spcPct val="0"/>
        </a:spcAft>
        <a:defRPr sz="2800">
          <a:solidFill>
            <a:srgbClr val="CC9915"/>
          </a:solidFill>
          <a:latin typeface="Arial Black" pitchFamily="34" charset="0"/>
        </a:defRPr>
      </a:lvl3pPr>
      <a:lvl4pPr algn="l" rtl="0" eaLnBrk="0" fontAlgn="base" hangingPunct="0">
        <a:spcBef>
          <a:spcPct val="0"/>
        </a:spcBef>
        <a:spcAft>
          <a:spcPct val="0"/>
        </a:spcAft>
        <a:defRPr sz="2800">
          <a:solidFill>
            <a:srgbClr val="CC9915"/>
          </a:solidFill>
          <a:latin typeface="Arial Black" pitchFamily="34" charset="0"/>
        </a:defRPr>
      </a:lvl4pPr>
      <a:lvl5pPr algn="l" rtl="0" eaLnBrk="0" fontAlgn="base" hangingPunct="0">
        <a:spcBef>
          <a:spcPct val="0"/>
        </a:spcBef>
        <a:spcAft>
          <a:spcPct val="0"/>
        </a:spcAft>
        <a:defRPr sz="2800">
          <a:solidFill>
            <a:srgbClr val="CC9915"/>
          </a:solidFill>
          <a:latin typeface="Arial Black" pitchFamily="34" charset="0"/>
        </a:defRPr>
      </a:lvl5pPr>
      <a:lvl6pPr marL="457200" algn="l" rtl="0" eaLnBrk="1" fontAlgn="base" hangingPunct="1">
        <a:spcBef>
          <a:spcPct val="0"/>
        </a:spcBef>
        <a:spcAft>
          <a:spcPct val="0"/>
        </a:spcAft>
        <a:defRPr sz="2800">
          <a:solidFill>
            <a:srgbClr val="CC9915"/>
          </a:solidFill>
          <a:latin typeface="Arial Black" pitchFamily="34" charset="0"/>
        </a:defRPr>
      </a:lvl6pPr>
      <a:lvl7pPr marL="914400" algn="l" rtl="0" eaLnBrk="1" fontAlgn="base" hangingPunct="1">
        <a:spcBef>
          <a:spcPct val="0"/>
        </a:spcBef>
        <a:spcAft>
          <a:spcPct val="0"/>
        </a:spcAft>
        <a:defRPr sz="2800">
          <a:solidFill>
            <a:srgbClr val="CC9915"/>
          </a:solidFill>
          <a:latin typeface="Arial Black" pitchFamily="34" charset="0"/>
        </a:defRPr>
      </a:lvl7pPr>
      <a:lvl8pPr marL="1371600" algn="l" rtl="0" eaLnBrk="1" fontAlgn="base" hangingPunct="1">
        <a:spcBef>
          <a:spcPct val="0"/>
        </a:spcBef>
        <a:spcAft>
          <a:spcPct val="0"/>
        </a:spcAft>
        <a:defRPr sz="2800">
          <a:solidFill>
            <a:srgbClr val="CC9915"/>
          </a:solidFill>
          <a:latin typeface="Arial Black" pitchFamily="34" charset="0"/>
        </a:defRPr>
      </a:lvl8pPr>
      <a:lvl9pPr marL="1828800" algn="l" rtl="0" eaLnBrk="1" fontAlgn="base" hangingPunct="1">
        <a:spcBef>
          <a:spcPct val="0"/>
        </a:spcBef>
        <a:spcAft>
          <a:spcPct val="0"/>
        </a:spcAft>
        <a:defRPr sz="2800">
          <a:solidFill>
            <a:srgbClr val="CC9915"/>
          </a:solidFill>
          <a:latin typeface="Arial Black" pitchFamily="34"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b="1">
          <a:solidFill>
            <a:schemeClr val="tx1"/>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1400" b="1">
          <a:solidFill>
            <a:schemeClr val="tx1"/>
          </a:solidFill>
          <a:latin typeface="+mn-lt"/>
        </a:defRPr>
      </a:lvl4pPr>
      <a:lvl5pPr marL="2057400" indent="-228600" algn="l" rtl="0" eaLnBrk="0" fontAlgn="base" hangingPunct="0">
        <a:spcBef>
          <a:spcPct val="20000"/>
        </a:spcBef>
        <a:spcAft>
          <a:spcPct val="0"/>
        </a:spcAft>
        <a:buChar char="»"/>
        <a:defRPr sz="1200" b="1">
          <a:solidFill>
            <a:schemeClr val="tx1"/>
          </a:solidFill>
          <a:latin typeface="+mn-lt"/>
        </a:defRPr>
      </a:lvl5pPr>
      <a:lvl6pPr marL="2514600" indent="-228600" algn="l" rtl="0" eaLnBrk="1" fontAlgn="base" hangingPunct="1">
        <a:spcBef>
          <a:spcPct val="20000"/>
        </a:spcBef>
        <a:spcAft>
          <a:spcPct val="0"/>
        </a:spcAft>
        <a:buChar char="»"/>
        <a:defRPr sz="1200" b="1">
          <a:solidFill>
            <a:schemeClr val="tx1"/>
          </a:solidFill>
          <a:latin typeface="+mn-lt"/>
        </a:defRPr>
      </a:lvl6pPr>
      <a:lvl7pPr marL="2971800" indent="-228600" algn="l" rtl="0" eaLnBrk="1" fontAlgn="base" hangingPunct="1">
        <a:spcBef>
          <a:spcPct val="20000"/>
        </a:spcBef>
        <a:spcAft>
          <a:spcPct val="0"/>
        </a:spcAft>
        <a:buChar char="»"/>
        <a:defRPr sz="1200" b="1">
          <a:solidFill>
            <a:schemeClr val="tx1"/>
          </a:solidFill>
          <a:latin typeface="+mn-lt"/>
        </a:defRPr>
      </a:lvl7pPr>
      <a:lvl8pPr marL="3429000" indent="-228600" algn="l" rtl="0" eaLnBrk="1" fontAlgn="base" hangingPunct="1">
        <a:spcBef>
          <a:spcPct val="20000"/>
        </a:spcBef>
        <a:spcAft>
          <a:spcPct val="0"/>
        </a:spcAft>
        <a:buChar char="»"/>
        <a:defRPr sz="1200" b="1">
          <a:solidFill>
            <a:schemeClr val="tx1"/>
          </a:solidFill>
          <a:latin typeface="+mn-lt"/>
        </a:defRPr>
      </a:lvl8pPr>
      <a:lvl9pPr marL="3886200" indent="-228600" algn="l" rtl="0" eaLnBrk="1" fontAlgn="base" hangingPunct="1">
        <a:spcBef>
          <a:spcPct val="20000"/>
        </a:spcBef>
        <a:spcAft>
          <a:spcPct val="0"/>
        </a:spcAft>
        <a:buChar char="»"/>
        <a:defRPr sz="12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23.xml"/><Relationship Id="rId1" Type="http://schemas.openxmlformats.org/officeDocument/2006/relationships/tags" Target="../tags/tag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idx="4294967295"/>
          </p:nvPr>
        </p:nvSpPr>
        <p:spPr>
          <a:xfrm>
            <a:off x="833438" y="4224603"/>
            <a:ext cx="7772400" cy="1470025"/>
          </a:xfrm>
        </p:spPr>
        <p:txBody>
          <a:bodyPr lIns="91440" tIns="45720" rIns="91440" bIns="45720">
            <a:normAutofit/>
          </a:bodyPr>
          <a:lstStyle/>
          <a:p>
            <a:pPr>
              <a:defRPr/>
            </a:pPr>
            <a:r>
              <a:rPr lang="en-US" sz="3600" b="1" dirty="0" smtClean="0">
                <a:solidFill>
                  <a:srgbClr val="003399"/>
                </a:solidFill>
                <a:latin typeface="+mn-lt"/>
                <a:ea typeface="+mn-ea"/>
                <a:cs typeface="+mn-cs"/>
              </a:rPr>
              <a:t>Introduction</a:t>
            </a:r>
            <a:r>
              <a:rPr lang="en-US" b="1" dirty="0"/>
              <a:t/>
            </a:r>
            <a:br>
              <a:rPr lang="en-US" b="1" dirty="0"/>
            </a:br>
            <a:endParaRPr lang="en-US" b="1" dirty="0"/>
          </a:p>
        </p:txBody>
      </p:sp>
      <p:sp>
        <p:nvSpPr>
          <p:cNvPr id="4" name="Title 1"/>
          <p:cNvSpPr txBox="1">
            <a:spLocks/>
          </p:cNvSpPr>
          <p:nvPr/>
        </p:nvSpPr>
        <p:spPr bwMode="auto">
          <a:xfrm>
            <a:off x="833438" y="3022600"/>
            <a:ext cx="7772400" cy="14700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fontAlgn="base">
              <a:spcBef>
                <a:spcPct val="0"/>
              </a:spcBef>
              <a:spcAft>
                <a:spcPct val="0"/>
              </a:spcAft>
              <a:defRPr/>
            </a:pPr>
            <a:r>
              <a:rPr lang="en-US" sz="2500" b="1" kern="0" dirty="0">
                <a:solidFill>
                  <a:srgbClr val="CC9915"/>
                </a:solidFill>
                <a:latin typeface="Arial Black"/>
                <a:cs typeface="Arial" charset="0"/>
              </a:rPr>
              <a:t>Canadian Cardiovascular Society </a:t>
            </a:r>
            <a:br>
              <a:rPr lang="en-US" sz="2500" b="1" kern="0" dirty="0">
                <a:solidFill>
                  <a:srgbClr val="CC9915"/>
                </a:solidFill>
                <a:latin typeface="Arial Black"/>
                <a:cs typeface="Arial" charset="0"/>
              </a:rPr>
            </a:br>
            <a:r>
              <a:rPr lang="en-US" sz="2500" b="1" kern="0" dirty="0">
                <a:solidFill>
                  <a:srgbClr val="CC9915"/>
                </a:solidFill>
                <a:latin typeface="Arial Black"/>
                <a:cs typeface="Arial" charset="0"/>
              </a:rPr>
              <a:t>Antiplatelet Guidelines</a:t>
            </a:r>
          </a:p>
        </p:txBody>
      </p:sp>
    </p:spTree>
    <p:extLst>
      <p:ext uri="{BB962C8B-B14F-4D97-AF65-F5344CB8AC3E}">
        <p14:creationId xmlns:p14="http://schemas.microsoft.com/office/powerpoint/2010/main" val="260439374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6675" name="Picture 1"/>
          <p:cNvPicPr>
            <a:picLocks noChangeAspect="1"/>
          </p:cNvPicPr>
          <p:nvPr/>
        </p:nvPicPr>
        <p:blipFill>
          <a:blip r:embed="rId2" cstate="print">
            <a:duotone>
              <a:prstClr val="black"/>
              <a:schemeClr val="tx2">
                <a:tint val="45000"/>
                <a:satMod val="400000"/>
              </a:schemeClr>
            </a:duotone>
          </a:blip>
          <a:srcRect/>
          <a:stretch>
            <a:fillRect/>
          </a:stretch>
        </p:blipFill>
        <p:spPr bwMode="auto">
          <a:xfrm>
            <a:off x="2362200" y="1141522"/>
            <a:ext cx="4419600" cy="4405312"/>
          </a:xfrm>
          <a:prstGeom prst="rect">
            <a:avLst/>
          </a:prstGeom>
          <a:noFill/>
          <a:ln w="9525">
            <a:noFill/>
            <a:miter lim="800000"/>
            <a:headEnd/>
            <a:tailEnd/>
          </a:ln>
        </p:spPr>
      </p:pic>
      <p:sp>
        <p:nvSpPr>
          <p:cNvPr id="3" name="Footer Placeholder 3"/>
          <p:cNvSpPr>
            <a:spLocks noGrp="1"/>
          </p:cNvSpPr>
          <p:nvPr>
            <p:ph type="ftr" sz="quarter"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latin typeface="Calibri" pitchFamily="34" charset="0"/>
              </a:rPr>
              <a:t>© 2011 - TIGC</a:t>
            </a:r>
          </a:p>
        </p:txBody>
      </p:sp>
    </p:spTree>
    <p:extLst>
      <p:ext uri="{BB962C8B-B14F-4D97-AF65-F5344CB8AC3E}">
        <p14:creationId xmlns:p14="http://schemas.microsoft.com/office/powerpoint/2010/main" val="414095395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1"/>
          <p:cNvSpPr>
            <a:spLocks noGrp="1"/>
          </p:cNvSpPr>
          <p:nvPr>
            <p:ph type="title"/>
          </p:nvPr>
        </p:nvSpPr>
        <p:spPr>
          <a:xfrm>
            <a:off x="457200" y="274638"/>
            <a:ext cx="8229600" cy="701675"/>
          </a:xfrm>
        </p:spPr>
        <p:txBody>
          <a:bodyPr/>
          <a:lstStyle/>
          <a:p>
            <a:pPr eaLnBrk="1" hangingPunct="1"/>
            <a:r>
              <a:rPr lang="en-US" dirty="0" smtClean="0">
                <a:latin typeface="Calibri" pitchFamily="34" charset="0"/>
              </a:rPr>
              <a:t>Objectives</a:t>
            </a:r>
          </a:p>
        </p:txBody>
      </p:sp>
      <p:sp>
        <p:nvSpPr>
          <p:cNvPr id="113667" name="Content Placeholder 2"/>
          <p:cNvSpPr>
            <a:spLocks noGrp="1"/>
          </p:cNvSpPr>
          <p:nvPr>
            <p:ph idx="1"/>
          </p:nvPr>
        </p:nvSpPr>
        <p:spPr>
          <a:xfrm>
            <a:off x="457199" y="838200"/>
            <a:ext cx="8077201" cy="4906963"/>
          </a:xfrm>
        </p:spPr>
        <p:txBody>
          <a:bodyPr/>
          <a:lstStyle/>
          <a:p>
            <a:pPr marL="0" indent="0" eaLnBrk="1" hangingPunct="1"/>
            <a:r>
              <a:rPr lang="en-US" dirty="0" smtClean="0">
                <a:latin typeface="Calibri" pitchFamily="34" charset="0"/>
              </a:rPr>
              <a:t>Interpret the </a:t>
            </a:r>
            <a:r>
              <a:rPr lang="en-US" dirty="0">
                <a:latin typeface="Calibri" pitchFamily="34" charset="0"/>
              </a:rPr>
              <a:t>Canadian Cardiovascular Society Guideline </a:t>
            </a:r>
            <a:r>
              <a:rPr lang="en-US" dirty="0" smtClean="0">
                <a:latin typeface="Calibri" pitchFamily="34" charset="0"/>
              </a:rPr>
              <a:t>                       for the Use of Antiplatelet Therapy in the Outpatient Setting recommendations </a:t>
            </a:r>
            <a:r>
              <a:rPr lang="en-US" dirty="0">
                <a:latin typeface="Calibri" pitchFamily="34" charset="0"/>
              </a:rPr>
              <a:t>regarding the use antiplatelet </a:t>
            </a:r>
            <a:r>
              <a:rPr lang="en-US" dirty="0" smtClean="0">
                <a:latin typeface="Calibri" pitchFamily="34" charset="0"/>
              </a:rPr>
              <a:t>therapy                       for the prevention of vascular events.</a:t>
            </a:r>
          </a:p>
          <a:p>
            <a:pPr marL="0" indent="0" eaLnBrk="1" hangingPunct="1"/>
            <a:r>
              <a:rPr lang="en-US" dirty="0" smtClean="0">
                <a:latin typeface="Calibri" pitchFamily="34" charset="0"/>
              </a:rPr>
              <a:t>Recognize the scope of the Guideline.</a:t>
            </a:r>
          </a:p>
          <a:p>
            <a:pPr marL="0" indent="0" eaLnBrk="1" hangingPunct="1"/>
            <a:r>
              <a:rPr lang="en-US" dirty="0" smtClean="0">
                <a:latin typeface="Calibri" pitchFamily="34" charset="0"/>
              </a:rPr>
              <a:t>Interpret the Class of Recommendation and Level of Evidence used in the Guideline.</a:t>
            </a:r>
          </a:p>
          <a:p>
            <a:pPr marL="0" indent="0" eaLnBrk="1" hangingPunct="1"/>
            <a:r>
              <a:rPr lang="en-US" dirty="0" smtClean="0">
                <a:latin typeface="Calibri" pitchFamily="34" charset="0"/>
              </a:rPr>
              <a:t>Evaluate the </a:t>
            </a:r>
            <a:r>
              <a:rPr lang="en-US" dirty="0">
                <a:latin typeface="Calibri" pitchFamily="34" charset="0"/>
              </a:rPr>
              <a:t>rationale, mandate and target audience for the development of the </a:t>
            </a:r>
            <a:r>
              <a:rPr lang="en-US" dirty="0" smtClean="0">
                <a:latin typeface="Calibri" pitchFamily="34" charset="0"/>
              </a:rPr>
              <a:t>guidelines.</a:t>
            </a:r>
          </a:p>
          <a:p>
            <a:pPr marL="0" indent="0" eaLnBrk="1" hangingPunct="1"/>
            <a:r>
              <a:rPr lang="en-US" dirty="0" smtClean="0">
                <a:latin typeface="Calibri" pitchFamily="34" charset="0"/>
              </a:rPr>
              <a:t>Acknowledge the contribution of the Canadian Cardiovascular Society, The Thrombosis Interest Group of Canada and the Authors to the development of the Guidelines</a:t>
            </a:r>
            <a:endParaRPr lang="en-US" dirty="0">
              <a:latin typeface="Calibri" pitchFamily="34" charset="0"/>
            </a:endParaRPr>
          </a:p>
          <a:p>
            <a:pPr marL="0" indent="0" eaLnBrk="1" hangingPunct="1"/>
            <a:endParaRPr lang="en-US" dirty="0" smtClean="0">
              <a:latin typeface="Calibri" pitchFamily="34" charset="0"/>
            </a:endParaRPr>
          </a:p>
          <a:p>
            <a:pPr marL="0" indent="0" eaLnBrk="1" hangingPunct="1"/>
            <a:endParaRPr lang="en-US" dirty="0" smtClean="0">
              <a:latin typeface="Calibri" pitchFamily="34" charset="0"/>
            </a:endParaRPr>
          </a:p>
          <a:p>
            <a:pPr marL="0" indent="0" eaLnBrk="1" hangingPunct="1"/>
            <a:endParaRPr lang="en-US" dirty="0" smtClean="0">
              <a:latin typeface="Calibri" pitchFamily="34" charset="0"/>
            </a:endParaRPr>
          </a:p>
        </p:txBody>
      </p:sp>
      <p:sp>
        <p:nvSpPr>
          <p:cNvPr id="10244" name="Footer Placeholder 3"/>
          <p:cNvSpPr>
            <a:spLocks noGrp="1"/>
          </p:cNvSpPr>
          <p:nvPr>
            <p:ph type="ftr" sz="quarter"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solidFill>
                  <a:srgbClr val="414141"/>
                </a:solidFill>
                <a:latin typeface="Calibri" pitchFamily="34" charset="0"/>
              </a:rPr>
              <a:t>© 2011 - TIGC</a:t>
            </a:r>
          </a:p>
        </p:txBody>
      </p:sp>
    </p:spTree>
    <p:extLst>
      <p:ext uri="{BB962C8B-B14F-4D97-AF65-F5344CB8AC3E}">
        <p14:creationId xmlns:p14="http://schemas.microsoft.com/office/powerpoint/2010/main" val="56610176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Text Box 2"/>
          <p:cNvSpPr txBox="1">
            <a:spLocks noChangeArrowheads="1"/>
          </p:cNvSpPr>
          <p:nvPr/>
        </p:nvSpPr>
        <p:spPr bwMode="auto">
          <a:xfrm>
            <a:off x="228600" y="457200"/>
            <a:ext cx="86868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sz="3600" b="1">
                <a:solidFill>
                  <a:srgbClr val="300060"/>
                </a:solidFill>
              </a:rPr>
              <a:t>Thrombosis Interest</a:t>
            </a:r>
          </a:p>
          <a:p>
            <a:pPr algn="ctr" eaLnBrk="0" hangingPunct="0"/>
            <a:r>
              <a:rPr lang="en-US" sz="3600" b="1">
                <a:solidFill>
                  <a:srgbClr val="300060"/>
                </a:solidFill>
              </a:rPr>
              <a:t>Group of Canada</a:t>
            </a:r>
          </a:p>
        </p:txBody>
      </p:sp>
      <p:pic>
        <p:nvPicPr>
          <p:cNvPr id="22733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6600" y="1752600"/>
            <a:ext cx="2514600" cy="2379663"/>
          </a:xfrm>
          <a:prstGeom prst="rect">
            <a:avLst/>
          </a:prstGeom>
          <a:noFill/>
          <a:extLst>
            <a:ext uri="{909E8E84-426E-40DD-AFC4-6F175D3DCCD1}">
              <a14:hiddenFill xmlns:a14="http://schemas.microsoft.com/office/drawing/2010/main">
                <a:solidFill>
                  <a:srgbClr val="FFFFFF"/>
                </a:solidFill>
              </a14:hiddenFill>
            </a:ext>
          </a:extLst>
        </p:spPr>
      </p:pic>
      <p:sp>
        <p:nvSpPr>
          <p:cNvPr id="227332" name="Text Box 4"/>
          <p:cNvSpPr txBox="1">
            <a:spLocks noChangeArrowheads="1"/>
          </p:cNvSpPr>
          <p:nvPr/>
        </p:nvSpPr>
        <p:spPr bwMode="auto">
          <a:xfrm>
            <a:off x="152400" y="4191000"/>
            <a:ext cx="8763000" cy="1190625"/>
          </a:xfrm>
          <a:prstGeom prst="rect">
            <a:avLst/>
          </a:prstGeom>
          <a:noFill/>
          <a:ln>
            <a:noFill/>
          </a:ln>
          <a:effectLst/>
          <a:extLst>
            <a:ext uri="{909E8E84-426E-40DD-AFC4-6F175D3DCCD1}">
              <a14:hiddenFill xmlns:a14="http://schemas.microsoft.com/office/drawing/2010/main">
                <a:solidFill>
                  <a:srgbClr val="8C735A"/>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sz="3600" b="1">
                <a:solidFill>
                  <a:srgbClr val="300060"/>
                </a:solidFill>
              </a:rPr>
              <a:t>Le Groupe de Travail </a:t>
            </a:r>
          </a:p>
          <a:p>
            <a:pPr algn="ctr" eaLnBrk="0" hangingPunct="0"/>
            <a:r>
              <a:rPr lang="en-US" sz="3600" b="1">
                <a:solidFill>
                  <a:srgbClr val="300060"/>
                </a:solidFill>
              </a:rPr>
              <a:t>sur la Thrombose du Canada</a:t>
            </a:r>
            <a:endParaRPr lang="en-US" sz="3600">
              <a:solidFill>
                <a:srgbClr val="000000"/>
              </a:solidFill>
              <a:latin typeface="Times New Roman" pitchFamily="18" charset="0"/>
            </a:endParaRPr>
          </a:p>
        </p:txBody>
      </p:sp>
      <p:sp>
        <p:nvSpPr>
          <p:cNvPr id="227333" name="Text Box 5"/>
          <p:cNvSpPr txBox="1">
            <a:spLocks noChangeArrowheads="1"/>
          </p:cNvSpPr>
          <p:nvPr/>
        </p:nvSpPr>
        <p:spPr bwMode="auto">
          <a:xfrm>
            <a:off x="304800" y="5638800"/>
            <a:ext cx="8534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800" b="1">
                <a:solidFill>
                  <a:srgbClr val="FF0000"/>
                </a:solidFill>
              </a:rPr>
              <a:t>www.tigc.org</a:t>
            </a:r>
            <a:endParaRPr lang="en-US" sz="2400">
              <a:solidFill>
                <a:srgbClr val="FF0000"/>
              </a:solidFill>
              <a:latin typeface="Times New Roman" pitchFamily="18" charset="0"/>
            </a:endParaRPr>
          </a:p>
        </p:txBody>
      </p:sp>
      <p:sp>
        <p:nvSpPr>
          <p:cNvPr id="227335" name="Text Box 7"/>
          <p:cNvSpPr txBox="1">
            <a:spLocks noChangeArrowheads="1"/>
          </p:cNvSpPr>
          <p:nvPr/>
        </p:nvSpPr>
        <p:spPr bwMode="auto">
          <a:xfrm>
            <a:off x="8382000" y="6400800"/>
            <a:ext cx="304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solidFill>
                  <a:srgbClr val="000000"/>
                </a:solidFill>
              </a:rPr>
              <a:t>B</a:t>
            </a:r>
          </a:p>
        </p:txBody>
      </p:sp>
    </p:spTree>
    <p:extLst>
      <p:ext uri="{BB962C8B-B14F-4D97-AF65-F5344CB8AC3E}">
        <p14:creationId xmlns:p14="http://schemas.microsoft.com/office/powerpoint/2010/main" val="2756058056"/>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990600"/>
            <a:ext cx="9144000" cy="467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05586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chor="t"/>
          <a:lstStyle/>
          <a:p>
            <a:pPr eaLnBrk="1" hangingPunct="1"/>
            <a:r>
              <a:rPr lang="en-US" dirty="0" smtClean="0">
                <a:latin typeface="Calibri" pitchFamily="34" charset="0"/>
              </a:rPr>
              <a:t>Rationale</a:t>
            </a:r>
          </a:p>
        </p:txBody>
      </p:sp>
      <p:sp>
        <p:nvSpPr>
          <p:cNvPr id="17411" name="Content Placeholder 2"/>
          <p:cNvSpPr>
            <a:spLocks noGrp="1"/>
          </p:cNvSpPr>
          <p:nvPr>
            <p:ph idx="1"/>
          </p:nvPr>
        </p:nvSpPr>
        <p:spPr/>
        <p:txBody>
          <a:bodyPr/>
          <a:lstStyle/>
          <a:p>
            <a:pPr marL="0" indent="0" eaLnBrk="1" hangingPunct="1"/>
            <a:r>
              <a:rPr lang="en-US" dirty="0" smtClean="0">
                <a:latin typeface="Calibri" pitchFamily="34" charset="0"/>
                <a:cs typeface="Calibri" pitchFamily="34" charset="0"/>
              </a:rPr>
              <a:t>Clinicians need clear guidance on the use of all risk prevention strategies to reduce the burden of ischemic vascular disease.</a:t>
            </a:r>
          </a:p>
          <a:p>
            <a:pPr lvl="1" eaLnBrk="1" hangingPunct="1">
              <a:buNone/>
            </a:pPr>
            <a:r>
              <a:rPr lang="en-US" sz="2400" dirty="0" smtClean="0">
                <a:latin typeface="Calibri" pitchFamily="34" charset="0"/>
                <a:cs typeface="Calibri" pitchFamily="34" charset="0"/>
              </a:rPr>
              <a:t>Lipids </a:t>
            </a:r>
          </a:p>
          <a:p>
            <a:pPr lvl="1" eaLnBrk="1" hangingPunct="1">
              <a:buNone/>
            </a:pPr>
            <a:r>
              <a:rPr lang="en-US" sz="2400" dirty="0" smtClean="0">
                <a:latin typeface="Calibri" pitchFamily="34" charset="0"/>
                <a:cs typeface="Calibri" pitchFamily="34" charset="0"/>
              </a:rPr>
              <a:t>Hypertension</a:t>
            </a:r>
          </a:p>
          <a:p>
            <a:pPr lvl="1" eaLnBrk="1" hangingPunct="1">
              <a:buNone/>
            </a:pPr>
            <a:r>
              <a:rPr lang="en-US" sz="2400" dirty="0" smtClean="0">
                <a:latin typeface="Calibri" pitchFamily="34" charset="0"/>
                <a:cs typeface="Calibri" pitchFamily="34" charset="0"/>
              </a:rPr>
              <a:t>Diabetes</a:t>
            </a:r>
          </a:p>
          <a:p>
            <a:pPr lvl="1" eaLnBrk="1" hangingPunct="1">
              <a:buNone/>
            </a:pPr>
            <a:r>
              <a:rPr lang="en-US" sz="2400" dirty="0" smtClean="0">
                <a:latin typeface="Calibri" pitchFamily="34" charset="0"/>
                <a:cs typeface="Calibri" pitchFamily="34" charset="0"/>
              </a:rPr>
              <a:t>Disease states</a:t>
            </a:r>
          </a:p>
          <a:p>
            <a:pPr lvl="2" eaLnBrk="1" hangingPunct="1"/>
            <a:r>
              <a:rPr lang="en-US" sz="2400" dirty="0" smtClean="0">
                <a:latin typeface="Calibri" pitchFamily="34" charset="0"/>
                <a:cs typeface="Calibri" pitchFamily="34" charset="0"/>
              </a:rPr>
              <a:t>Coronary, </a:t>
            </a:r>
            <a:r>
              <a:rPr lang="en-US" sz="2400" dirty="0" err="1" smtClean="0">
                <a:latin typeface="Calibri" pitchFamily="34" charset="0"/>
                <a:cs typeface="Calibri" pitchFamily="34" charset="0"/>
              </a:rPr>
              <a:t>Cerbrovascular</a:t>
            </a:r>
            <a:r>
              <a:rPr lang="en-US" sz="2400" dirty="0" smtClean="0">
                <a:latin typeface="Calibri" pitchFamily="34" charset="0"/>
                <a:cs typeface="Calibri" pitchFamily="34" charset="0"/>
              </a:rPr>
              <a:t>, Peripheral Arterial</a:t>
            </a:r>
          </a:p>
        </p:txBody>
      </p:sp>
      <p:sp>
        <p:nvSpPr>
          <p:cNvPr id="4" name="Text Box 8"/>
          <p:cNvSpPr txBox="1">
            <a:spLocks noChangeArrowheads="1"/>
          </p:cNvSpPr>
          <p:nvPr/>
        </p:nvSpPr>
        <p:spPr bwMode="auto">
          <a:xfrm>
            <a:off x="1568450" y="2025650"/>
            <a:ext cx="641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r>
              <a:rPr lang="en-US" sz="3600" dirty="0">
                <a:solidFill>
                  <a:srgbClr val="FF0000"/>
                </a:solidFill>
                <a:latin typeface="Arial" charset="0"/>
                <a:sym typeface="Webdings" pitchFamily="18" charset="2"/>
              </a:rPr>
              <a:t></a:t>
            </a:r>
          </a:p>
        </p:txBody>
      </p:sp>
      <p:sp>
        <p:nvSpPr>
          <p:cNvPr id="5" name="Text Box 8"/>
          <p:cNvSpPr txBox="1">
            <a:spLocks noChangeArrowheads="1"/>
          </p:cNvSpPr>
          <p:nvPr/>
        </p:nvSpPr>
        <p:spPr bwMode="auto">
          <a:xfrm>
            <a:off x="2590800" y="2590800"/>
            <a:ext cx="641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r>
              <a:rPr lang="en-US" sz="3600" dirty="0">
                <a:solidFill>
                  <a:srgbClr val="FF0000"/>
                </a:solidFill>
                <a:latin typeface="Arial" charset="0"/>
                <a:sym typeface="Webdings" pitchFamily="18" charset="2"/>
              </a:rPr>
              <a:t></a:t>
            </a:r>
          </a:p>
        </p:txBody>
      </p:sp>
      <p:sp>
        <p:nvSpPr>
          <p:cNvPr id="6" name="Text Box 8"/>
          <p:cNvSpPr txBox="1">
            <a:spLocks noChangeArrowheads="1"/>
          </p:cNvSpPr>
          <p:nvPr/>
        </p:nvSpPr>
        <p:spPr bwMode="auto">
          <a:xfrm>
            <a:off x="1981200" y="3092450"/>
            <a:ext cx="641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r>
              <a:rPr lang="en-US" sz="3600" dirty="0">
                <a:solidFill>
                  <a:srgbClr val="FF0000"/>
                </a:solidFill>
                <a:latin typeface="Arial" charset="0"/>
                <a:sym typeface="Webdings" pitchFamily="18" charset="2"/>
              </a:rPr>
              <a:t></a:t>
            </a:r>
          </a:p>
        </p:txBody>
      </p:sp>
      <p:sp>
        <p:nvSpPr>
          <p:cNvPr id="7" name="Text Box 8"/>
          <p:cNvSpPr txBox="1">
            <a:spLocks noChangeArrowheads="1"/>
          </p:cNvSpPr>
          <p:nvPr/>
        </p:nvSpPr>
        <p:spPr bwMode="auto">
          <a:xfrm>
            <a:off x="2635250" y="3625850"/>
            <a:ext cx="641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r>
              <a:rPr lang="en-US" sz="3600" dirty="0">
                <a:solidFill>
                  <a:srgbClr val="FF0000"/>
                </a:solidFill>
                <a:latin typeface="Arial" charset="0"/>
                <a:sym typeface="Webdings" pitchFamily="18" charset="2"/>
              </a:rPr>
              <a:t></a:t>
            </a:r>
          </a:p>
        </p:txBody>
      </p:sp>
      <p:pic>
        <p:nvPicPr>
          <p:cNvPr id="17416" name="Picture 4" descr="LOGO.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791200"/>
            <a:ext cx="55530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ooter Placeholder 3"/>
          <p:cNvSpPr>
            <a:spLocks noGrp="1"/>
          </p:cNvSpPr>
          <p:nvPr>
            <p:ph type="ftr" sz="quarter" idx="10"/>
          </p:nvPr>
        </p:nvSpPr>
        <p:spPr bwMode="auto">
          <a:xfrm>
            <a:off x="4884738" y="6246813"/>
            <a:ext cx="2895600"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solidFill>
                  <a:srgbClr val="414141"/>
                </a:solidFill>
                <a:latin typeface="Calibri" pitchFamily="34" charset="0"/>
              </a:rPr>
              <a:t>© 2011 - TIGC</a:t>
            </a:r>
          </a:p>
        </p:txBody>
      </p:sp>
    </p:spTree>
    <p:extLst>
      <p:ext uri="{BB962C8B-B14F-4D97-AF65-F5344CB8AC3E}">
        <p14:creationId xmlns:p14="http://schemas.microsoft.com/office/powerpoint/2010/main" val="384870090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chor="t"/>
          <a:lstStyle/>
          <a:p>
            <a:pPr eaLnBrk="1" hangingPunct="1"/>
            <a:r>
              <a:rPr lang="en-US" dirty="0" smtClean="0">
                <a:latin typeface="Calibri" pitchFamily="34" charset="0"/>
              </a:rPr>
              <a:t>Mandate/Target</a:t>
            </a:r>
          </a:p>
        </p:txBody>
      </p:sp>
      <p:sp>
        <p:nvSpPr>
          <p:cNvPr id="18435" name="Content Placeholder 2"/>
          <p:cNvSpPr>
            <a:spLocks noGrp="1"/>
          </p:cNvSpPr>
          <p:nvPr>
            <p:ph idx="1"/>
          </p:nvPr>
        </p:nvSpPr>
        <p:spPr>
          <a:xfrm>
            <a:off x="457200" y="1219200"/>
            <a:ext cx="7315200" cy="4906963"/>
          </a:xfrm>
        </p:spPr>
        <p:txBody>
          <a:bodyPr/>
          <a:lstStyle/>
          <a:p>
            <a:pPr marL="0" indent="0" eaLnBrk="1" hangingPunct="1">
              <a:buFont typeface="Arial" charset="0"/>
              <a:buNone/>
            </a:pPr>
            <a:r>
              <a:rPr lang="en-US" b="1" dirty="0" smtClean="0">
                <a:latin typeface="Calibri" pitchFamily="34" charset="0"/>
              </a:rPr>
              <a:t>Mandate</a:t>
            </a:r>
          </a:p>
          <a:p>
            <a:pPr marL="0" indent="0" eaLnBrk="1" hangingPunct="1">
              <a:buFont typeface="Arial" charset="0"/>
              <a:buNone/>
            </a:pPr>
            <a:r>
              <a:rPr lang="en-US" dirty="0" smtClean="0"/>
              <a:t>To provide an evidence based, treatment focused guideline for the use of </a:t>
            </a:r>
            <a:r>
              <a:rPr lang="en-US" dirty="0" err="1" smtClean="0"/>
              <a:t>antiplatelet</a:t>
            </a:r>
            <a:r>
              <a:rPr lang="en-US" dirty="0" smtClean="0"/>
              <a:t> drugs in the outpatient setting.</a:t>
            </a:r>
          </a:p>
          <a:p>
            <a:pPr marL="0" indent="0" eaLnBrk="1" hangingPunct="1">
              <a:buFont typeface="Arial" charset="0"/>
              <a:buNone/>
            </a:pPr>
            <a:endParaRPr lang="en-US" b="1" dirty="0" smtClean="0"/>
          </a:p>
          <a:p>
            <a:pPr marL="0" indent="0" eaLnBrk="1" hangingPunct="1">
              <a:buFont typeface="Arial" charset="0"/>
              <a:buNone/>
            </a:pPr>
            <a:r>
              <a:rPr lang="en-US" b="1" dirty="0" smtClean="0">
                <a:latin typeface="Calibri" pitchFamily="34" charset="0"/>
              </a:rPr>
              <a:t>Target audience </a:t>
            </a:r>
          </a:p>
          <a:p>
            <a:pPr marL="0" indent="0" eaLnBrk="1" hangingPunct="1">
              <a:buFont typeface="Arial" charset="0"/>
              <a:buNone/>
            </a:pPr>
            <a:r>
              <a:rPr lang="en-US" dirty="0" smtClean="0"/>
              <a:t>All health care professionals who manage patients   at risk of vascular ischemic events.</a:t>
            </a:r>
          </a:p>
          <a:p>
            <a:pPr algn="ctr" eaLnBrk="1" hangingPunct="1">
              <a:buFont typeface="Arial" charset="0"/>
              <a:buNone/>
            </a:pPr>
            <a:endParaRPr lang="en-US" dirty="0" smtClean="0"/>
          </a:p>
        </p:txBody>
      </p:sp>
      <p:pic>
        <p:nvPicPr>
          <p:cNvPr id="18436" name="Picture 4" descr="LOGO.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791200"/>
            <a:ext cx="55530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3"/>
          <p:cNvSpPr>
            <a:spLocks noGrp="1"/>
          </p:cNvSpPr>
          <p:nvPr>
            <p:ph type="ftr" sz="quarter" idx="10"/>
          </p:nvPr>
        </p:nvSpPr>
        <p:spPr bwMode="auto">
          <a:xfrm>
            <a:off x="4884738" y="6246813"/>
            <a:ext cx="2895600"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solidFill>
                  <a:srgbClr val="414141"/>
                </a:solidFill>
                <a:latin typeface="Calibri" pitchFamily="34" charset="0"/>
              </a:rPr>
              <a:t>© 2011 - TIGC</a:t>
            </a:r>
          </a:p>
        </p:txBody>
      </p:sp>
    </p:spTree>
    <p:extLst>
      <p:ext uri="{BB962C8B-B14F-4D97-AF65-F5344CB8AC3E}">
        <p14:creationId xmlns:p14="http://schemas.microsoft.com/office/powerpoint/2010/main" val="40208736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ln>
            <a:miter lim="800000"/>
            <a:headEnd/>
            <a:tailEnd/>
          </a:ln>
        </p:spPr>
        <p:txBody>
          <a:bodyPr rtlCol="0" anchor="t">
            <a:normAutofit/>
          </a:bodyPr>
          <a:lstStyle/>
          <a:p>
            <a:pPr eaLnBrk="1" fontAlgn="auto" hangingPunct="1">
              <a:spcAft>
                <a:spcPts val="0"/>
              </a:spcAft>
              <a:defRPr/>
            </a:pPr>
            <a:r>
              <a:rPr lang="en-US" dirty="0" smtClean="0">
                <a:latin typeface="Calibri" pitchFamily="34" charset="0"/>
              </a:rPr>
              <a:t>CCS Antiplatelet Guideline committee</a:t>
            </a:r>
          </a:p>
        </p:txBody>
      </p:sp>
      <p:sp>
        <p:nvSpPr>
          <p:cNvPr id="19459" name="TextBox 4"/>
          <p:cNvSpPr txBox="1">
            <a:spLocks noChangeArrowheads="1"/>
          </p:cNvSpPr>
          <p:nvPr/>
        </p:nvSpPr>
        <p:spPr bwMode="auto">
          <a:xfrm>
            <a:off x="-76200" y="942975"/>
            <a:ext cx="46482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Calibri" pitchFamily="34" charset="0"/>
              </a:defRPr>
            </a:lvl1pPr>
            <a:lvl2pPr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lvl="1" eaLnBrk="1" hangingPunct="1"/>
            <a:r>
              <a:rPr lang="en-US" b="1" dirty="0"/>
              <a:t>Acute Coronary Syndrome/</a:t>
            </a:r>
          </a:p>
          <a:p>
            <a:pPr lvl="1" eaLnBrk="1" hangingPunct="1"/>
            <a:r>
              <a:rPr lang="en-US" b="1" dirty="0" err="1"/>
              <a:t>Percutaneous</a:t>
            </a:r>
            <a:r>
              <a:rPr lang="en-US" b="1" dirty="0"/>
              <a:t> Coronary Intervention</a:t>
            </a:r>
          </a:p>
          <a:p>
            <a:pPr lvl="1" eaLnBrk="1" hangingPunct="1"/>
            <a:r>
              <a:rPr lang="en-US" sz="1600" dirty="0"/>
              <a:t>Jean </a:t>
            </a:r>
            <a:r>
              <a:rPr lang="en-US" sz="1600" dirty="0" err="1"/>
              <a:t>FrancoisTanguay</a:t>
            </a:r>
            <a:endParaRPr lang="en-US" sz="1600" dirty="0"/>
          </a:p>
          <a:p>
            <a:pPr lvl="1" eaLnBrk="1" hangingPunct="1"/>
            <a:r>
              <a:rPr lang="en-US" sz="1600" dirty="0"/>
              <a:t>Robert Welsh</a:t>
            </a:r>
          </a:p>
          <a:p>
            <a:pPr lvl="1" eaLnBrk="1" hangingPunct="1"/>
            <a:r>
              <a:rPr lang="en-US" sz="1600" dirty="0"/>
              <a:t>Michael Love</a:t>
            </a:r>
          </a:p>
        </p:txBody>
      </p:sp>
      <p:sp>
        <p:nvSpPr>
          <p:cNvPr id="19460" name="TextBox 5"/>
          <p:cNvSpPr txBox="1">
            <a:spLocks noChangeArrowheads="1"/>
          </p:cNvSpPr>
          <p:nvPr/>
        </p:nvSpPr>
        <p:spPr bwMode="auto">
          <a:xfrm>
            <a:off x="-76200" y="2276475"/>
            <a:ext cx="37338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Calibri" pitchFamily="34" charset="0"/>
              </a:defRPr>
            </a:lvl1pPr>
            <a:lvl2pPr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lvl="1" eaLnBrk="1" hangingPunct="1"/>
            <a:r>
              <a:rPr lang="en-US" b="1" dirty="0"/>
              <a:t>Stable CAD</a:t>
            </a:r>
          </a:p>
          <a:p>
            <a:pPr lvl="1" eaLnBrk="1" hangingPunct="1"/>
            <a:r>
              <a:rPr lang="en-US" sz="1600" dirty="0"/>
              <a:t>Anil Gupta</a:t>
            </a:r>
          </a:p>
          <a:p>
            <a:pPr lvl="1" eaLnBrk="1" hangingPunct="1"/>
            <a:r>
              <a:rPr lang="en-US" sz="1600" dirty="0"/>
              <a:t>Pierre Theroux</a:t>
            </a:r>
          </a:p>
        </p:txBody>
      </p:sp>
      <p:sp>
        <p:nvSpPr>
          <p:cNvPr id="19461" name="Rectangle 6"/>
          <p:cNvSpPr>
            <a:spLocks noChangeArrowheads="1"/>
          </p:cNvSpPr>
          <p:nvPr/>
        </p:nvSpPr>
        <p:spPr bwMode="auto">
          <a:xfrm>
            <a:off x="-76200" y="3076575"/>
            <a:ext cx="40386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vl="1"/>
            <a:r>
              <a:rPr lang="en-US" b="1"/>
              <a:t>Cerebrovascular disease</a:t>
            </a:r>
          </a:p>
          <a:p>
            <a:pPr lvl="1"/>
            <a:r>
              <a:rPr lang="en-US" sz="1600"/>
              <a:t>Ashfaq Shuaib</a:t>
            </a:r>
          </a:p>
          <a:p>
            <a:pPr lvl="1"/>
            <a:r>
              <a:rPr lang="en-US" sz="1600"/>
              <a:t>Phil Teal</a:t>
            </a:r>
          </a:p>
        </p:txBody>
      </p:sp>
      <p:sp>
        <p:nvSpPr>
          <p:cNvPr id="19462" name="Rectangle 7"/>
          <p:cNvSpPr>
            <a:spLocks noChangeArrowheads="1"/>
          </p:cNvSpPr>
          <p:nvPr/>
        </p:nvSpPr>
        <p:spPr bwMode="auto">
          <a:xfrm>
            <a:off x="-76200" y="3914775"/>
            <a:ext cx="35814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vl="1"/>
            <a:r>
              <a:rPr lang="en-US" b="1"/>
              <a:t>Peripheral Arterial Disease</a:t>
            </a:r>
          </a:p>
          <a:p>
            <a:pPr lvl="1"/>
            <a:r>
              <a:rPr lang="en-US" sz="1600"/>
              <a:t>Andre Roussin</a:t>
            </a:r>
          </a:p>
          <a:p>
            <a:pPr lvl="1"/>
            <a:r>
              <a:rPr lang="en-US" sz="1600"/>
              <a:t>Thomas Lindsay</a:t>
            </a:r>
          </a:p>
        </p:txBody>
      </p:sp>
      <p:sp>
        <p:nvSpPr>
          <p:cNvPr id="19463" name="Rectangle 8"/>
          <p:cNvSpPr>
            <a:spLocks noChangeArrowheads="1"/>
          </p:cNvSpPr>
          <p:nvPr/>
        </p:nvSpPr>
        <p:spPr bwMode="auto">
          <a:xfrm>
            <a:off x="-76200" y="4791075"/>
            <a:ext cx="35052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vl="1"/>
            <a:r>
              <a:rPr lang="en-US" b="1"/>
              <a:t>Surgical Vascular Disease</a:t>
            </a:r>
            <a:endParaRPr lang="en-US"/>
          </a:p>
          <a:p>
            <a:pPr lvl="1"/>
            <a:r>
              <a:rPr lang="en-US" sz="1600"/>
              <a:t>Raymond Cartier</a:t>
            </a:r>
          </a:p>
          <a:p>
            <a:pPr lvl="1"/>
            <a:r>
              <a:rPr lang="en-US" sz="1600"/>
              <a:t>Thomas Lindsay</a:t>
            </a:r>
          </a:p>
        </p:txBody>
      </p:sp>
      <p:sp>
        <p:nvSpPr>
          <p:cNvPr id="19464" name="Rectangle 10"/>
          <p:cNvSpPr>
            <a:spLocks noChangeArrowheads="1"/>
          </p:cNvSpPr>
          <p:nvPr/>
        </p:nvSpPr>
        <p:spPr bwMode="auto">
          <a:xfrm>
            <a:off x="4343400" y="866775"/>
            <a:ext cx="35052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vl="1"/>
            <a:r>
              <a:rPr lang="en-US" b="1"/>
              <a:t>Diabetes</a:t>
            </a:r>
          </a:p>
          <a:p>
            <a:pPr lvl="1"/>
            <a:r>
              <a:rPr lang="en-US" sz="1600"/>
              <a:t>Maria Kraw</a:t>
            </a:r>
          </a:p>
          <a:p>
            <a:pPr lvl="1"/>
            <a:r>
              <a:rPr lang="en-US" sz="1600"/>
              <a:t>Rémi Rabasa-Lhoret</a:t>
            </a:r>
          </a:p>
        </p:txBody>
      </p:sp>
      <p:sp>
        <p:nvSpPr>
          <p:cNvPr id="19465" name="Rectangle 11"/>
          <p:cNvSpPr>
            <a:spLocks noChangeArrowheads="1"/>
          </p:cNvSpPr>
          <p:nvPr/>
        </p:nvSpPr>
        <p:spPr bwMode="auto">
          <a:xfrm>
            <a:off x="4343400" y="2466975"/>
            <a:ext cx="4114800"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vl="1"/>
            <a:r>
              <a:rPr lang="en-US" b="1"/>
              <a:t>Special Topics</a:t>
            </a:r>
          </a:p>
          <a:p>
            <a:pPr lvl="1"/>
            <a:r>
              <a:rPr lang="en-US" b="1"/>
              <a:t>	</a:t>
            </a:r>
            <a:r>
              <a:rPr lang="en-US" sz="1600" b="1"/>
              <a:t>Heart Failure</a:t>
            </a:r>
          </a:p>
          <a:p>
            <a:pPr lvl="1"/>
            <a:r>
              <a:rPr lang="en-US" sz="1400"/>
              <a:t>	</a:t>
            </a:r>
            <a:r>
              <a:rPr lang="en-US" sz="1600"/>
              <a:t>Alan D Bell, James Douketis</a:t>
            </a:r>
          </a:p>
          <a:p>
            <a:pPr lvl="1"/>
            <a:r>
              <a:rPr lang="en-US" sz="1400"/>
              <a:t>	</a:t>
            </a:r>
            <a:r>
              <a:rPr lang="en-US" sz="1600" b="1"/>
              <a:t>Chronic Kidney Disease</a:t>
            </a:r>
          </a:p>
          <a:p>
            <a:pPr lvl="1"/>
            <a:r>
              <a:rPr lang="en-US" sz="1600" b="1"/>
              <a:t>	</a:t>
            </a:r>
            <a:r>
              <a:rPr lang="en-US" sz="1600"/>
              <a:t>Neesh Pannu, Alan D Bell</a:t>
            </a:r>
          </a:p>
          <a:p>
            <a:pPr lvl="1"/>
            <a:r>
              <a:rPr lang="en-US" sz="1400"/>
              <a:t>	</a:t>
            </a:r>
            <a:r>
              <a:rPr lang="en-US" sz="1600" b="1"/>
              <a:t>Pregnancy and Lactation</a:t>
            </a:r>
          </a:p>
          <a:p>
            <a:pPr lvl="1"/>
            <a:r>
              <a:rPr lang="en-US" sz="1400"/>
              <a:t>	</a:t>
            </a:r>
            <a:r>
              <a:rPr lang="en-US" sz="1600"/>
              <a:t>Wee Shian Chan</a:t>
            </a:r>
          </a:p>
          <a:p>
            <a:pPr lvl="1"/>
            <a:r>
              <a:rPr lang="en-US" sz="1400"/>
              <a:t>	</a:t>
            </a:r>
            <a:r>
              <a:rPr lang="en-US" sz="1600" b="1"/>
              <a:t>Surgical /BleedingManagement</a:t>
            </a:r>
          </a:p>
          <a:p>
            <a:pPr lvl="1"/>
            <a:r>
              <a:rPr lang="en-US" sz="1400"/>
              <a:t>	</a:t>
            </a:r>
            <a:r>
              <a:rPr lang="en-US" sz="1600"/>
              <a:t>James Douketis, Graham Turpie</a:t>
            </a:r>
          </a:p>
          <a:p>
            <a:pPr lvl="1"/>
            <a:r>
              <a:rPr lang="en-US" sz="1400"/>
              <a:t>	</a:t>
            </a:r>
            <a:r>
              <a:rPr lang="en-US" sz="1600" b="1"/>
              <a:t>Antiplatelet agents + Warfarin</a:t>
            </a:r>
          </a:p>
          <a:p>
            <a:pPr lvl="1"/>
            <a:r>
              <a:rPr lang="en-US" sz="1600" b="1"/>
              <a:t>	</a:t>
            </a:r>
            <a:r>
              <a:rPr lang="en-US" sz="1600"/>
              <a:t>James Douketis, Graham Turpie</a:t>
            </a:r>
          </a:p>
          <a:p>
            <a:pPr lvl="1"/>
            <a:r>
              <a:rPr lang="en-US" sz="1400"/>
              <a:t>	</a:t>
            </a:r>
            <a:r>
              <a:rPr lang="en-US" sz="1600" b="1"/>
              <a:t>Antiplatelet Drug Interactions</a:t>
            </a:r>
          </a:p>
          <a:p>
            <a:pPr lvl="1"/>
            <a:r>
              <a:rPr lang="en-US" sz="1400"/>
              <a:t>	</a:t>
            </a:r>
            <a:r>
              <a:rPr lang="en-US" sz="1600"/>
              <a:t>Alan D Bell, Wee Shian Chan</a:t>
            </a:r>
          </a:p>
        </p:txBody>
      </p:sp>
      <p:sp>
        <p:nvSpPr>
          <p:cNvPr id="19466" name="Rectangle 12"/>
          <p:cNvSpPr>
            <a:spLocks noChangeArrowheads="1"/>
          </p:cNvSpPr>
          <p:nvPr/>
        </p:nvSpPr>
        <p:spPr bwMode="auto">
          <a:xfrm>
            <a:off x="4343400" y="1628775"/>
            <a:ext cx="35052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vl="1"/>
            <a:r>
              <a:rPr lang="en-US" b="1"/>
              <a:t>Primary Prevention</a:t>
            </a:r>
          </a:p>
          <a:p>
            <a:pPr lvl="1"/>
            <a:r>
              <a:rPr lang="en-US" sz="1600"/>
              <a:t>Alan D Bell</a:t>
            </a:r>
          </a:p>
          <a:p>
            <a:pPr lvl="1"/>
            <a:r>
              <a:rPr lang="en-US" sz="1600"/>
              <a:t>James Douketis</a:t>
            </a:r>
          </a:p>
        </p:txBody>
      </p:sp>
      <p:pic>
        <p:nvPicPr>
          <p:cNvPr id="19467" name="Picture 4" descr="LOGO.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791200"/>
            <a:ext cx="55530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Footer Placeholder 3"/>
          <p:cNvSpPr>
            <a:spLocks noGrp="1"/>
          </p:cNvSpPr>
          <p:nvPr>
            <p:ph type="ftr" sz="quarter" idx="10"/>
          </p:nvPr>
        </p:nvSpPr>
        <p:spPr bwMode="auto">
          <a:xfrm>
            <a:off x="4884738" y="6246813"/>
            <a:ext cx="2895600"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solidFill>
                  <a:srgbClr val="414141"/>
                </a:solidFill>
                <a:latin typeface="Calibri" pitchFamily="34" charset="0"/>
              </a:rPr>
              <a:t>© 2011 - TIGC</a:t>
            </a:r>
          </a:p>
        </p:txBody>
      </p:sp>
    </p:spTree>
    <p:extLst>
      <p:ext uri="{BB962C8B-B14F-4D97-AF65-F5344CB8AC3E}">
        <p14:creationId xmlns:p14="http://schemas.microsoft.com/office/powerpoint/2010/main" val="392553952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48" name="Group 48"/>
          <p:cNvGraphicFramePr>
            <a:graphicFrameLocks noGrp="1"/>
          </p:cNvGraphicFramePr>
          <p:nvPr>
            <p:extLst>
              <p:ext uri="{D42A27DB-BD31-4B8C-83A1-F6EECF244321}">
                <p14:modId xmlns:p14="http://schemas.microsoft.com/office/powerpoint/2010/main" val="4039826856"/>
              </p:ext>
            </p:extLst>
          </p:nvPr>
        </p:nvGraphicFramePr>
        <p:xfrm>
          <a:off x="304800" y="228599"/>
          <a:ext cx="8610600" cy="5562601"/>
        </p:xfrm>
        <a:graphic>
          <a:graphicData uri="http://schemas.openxmlformats.org/drawingml/2006/table">
            <a:tbl>
              <a:tblPr/>
              <a:tblGrid>
                <a:gridCol w="4962041"/>
                <a:gridCol w="3648559"/>
              </a:tblGrid>
              <a:tr h="612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3200" b="0" kern="1200" dirty="0" smtClean="0">
                          <a:solidFill>
                            <a:srgbClr val="C86400"/>
                          </a:solidFill>
                          <a:latin typeface="Calibri" pitchFamily="34" charset="0"/>
                          <a:ea typeface="+mj-ea"/>
                          <a:cs typeface="+mj-cs"/>
                        </a:rPr>
                        <a:t>Class of recommendation</a:t>
                      </a:r>
                    </a:p>
                  </a:txBody>
                  <a:tcPr marT="45723" marB="45723"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3200" b="0" kern="1200" dirty="0" smtClean="0">
                          <a:solidFill>
                            <a:srgbClr val="C86400"/>
                          </a:solidFill>
                          <a:latin typeface="Calibri" pitchFamily="34" charset="0"/>
                          <a:ea typeface="+mj-ea"/>
                          <a:cs typeface="+mj-cs"/>
                        </a:rPr>
                        <a:t>Level of evidence</a:t>
                      </a:r>
                    </a:p>
                  </a:txBody>
                  <a:tcPr marT="45723" marB="45723"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405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2000" b="1" i="0" u="none" strike="noStrike" cap="none" normalizeH="0" baseline="0" dirty="0" smtClean="0">
                          <a:ln>
                            <a:noFill/>
                          </a:ln>
                          <a:solidFill>
                            <a:schemeClr val="tx1"/>
                          </a:solidFill>
                          <a:effectLst>
                            <a:outerShdw blurRad="38100" dist="38100" dir="2700000" algn="tl">
                              <a:srgbClr val="C0C0C0"/>
                            </a:outerShdw>
                          </a:effectLst>
                          <a:latin typeface="Calibri" pitchFamily="34" charset="0"/>
                          <a:ea typeface="MS Mincho" pitchFamily="49" charset="-128"/>
                          <a:cs typeface="Calibri" pitchFamily="34" charset="0"/>
                        </a:rPr>
                        <a:t>I:</a:t>
                      </a:r>
                      <a:r>
                        <a:rPr kumimoji="0" lang="en-US" altLang="ja-JP" sz="2000" b="0" i="0" u="none" strike="noStrike" cap="none" normalizeH="0" baseline="0" dirty="0" smtClean="0">
                          <a:ln>
                            <a:noFill/>
                          </a:ln>
                          <a:solidFill>
                            <a:schemeClr val="tx1"/>
                          </a:solidFill>
                          <a:effectLst/>
                          <a:latin typeface="Calibri" pitchFamily="34" charset="0"/>
                          <a:ea typeface="MS Mincho" pitchFamily="49" charset="-128"/>
                          <a:cs typeface="Calibri" pitchFamily="34" charset="0"/>
                        </a:rPr>
                        <a:t> </a:t>
                      </a:r>
                      <a:r>
                        <a:rPr kumimoji="0" lang="en-CA" altLang="ja-JP" sz="2000" b="0" i="0" u="none" strike="noStrike" cap="none" normalizeH="0" baseline="0" dirty="0" smtClean="0">
                          <a:ln>
                            <a:noFill/>
                          </a:ln>
                          <a:solidFill>
                            <a:schemeClr val="tx1"/>
                          </a:solidFill>
                          <a:effectLst/>
                          <a:latin typeface="Calibri" pitchFamily="34" charset="0"/>
                          <a:ea typeface="MS Mincho" pitchFamily="49" charset="-128"/>
                          <a:cs typeface="Calibri" pitchFamily="34" charset="0"/>
                        </a:rPr>
                        <a:t>Evidence and/or general agreement that a given diagnostic procedure/treatment is beneficial, useful and effective</a:t>
                      </a:r>
                    </a:p>
                  </a:txBody>
                  <a:tcPr marT="45723" marB="45723" horzOverflow="overflow">
                    <a:lnL cap="flat">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2000" b="1" i="0" u="none" strike="noStrike" cap="none" normalizeH="0" baseline="0" dirty="0" smtClean="0">
                          <a:ln>
                            <a:noFill/>
                          </a:ln>
                          <a:solidFill>
                            <a:schemeClr val="tx1"/>
                          </a:solidFill>
                          <a:effectLst/>
                          <a:latin typeface="Calibri" pitchFamily="34" charset="0"/>
                          <a:ea typeface="MS Mincho" pitchFamily="49" charset="-128"/>
                          <a:cs typeface="Calibri" pitchFamily="34" charset="0"/>
                        </a:rPr>
                        <a:t>A:</a:t>
                      </a:r>
                      <a:r>
                        <a:rPr kumimoji="0" lang="en-US" altLang="ja-JP" sz="2000" b="0" i="0" u="none" strike="noStrike" cap="none" normalizeH="0" baseline="0" dirty="0" smtClean="0">
                          <a:ln>
                            <a:noFill/>
                          </a:ln>
                          <a:solidFill>
                            <a:schemeClr val="tx1"/>
                          </a:solidFill>
                          <a:effectLst/>
                          <a:latin typeface="Calibri" pitchFamily="34" charset="0"/>
                          <a:ea typeface="MS Mincho" pitchFamily="49" charset="-128"/>
                          <a:cs typeface="Calibri" pitchFamily="34" charset="0"/>
                        </a:rPr>
                        <a:t> </a:t>
                      </a:r>
                      <a:r>
                        <a:rPr kumimoji="0" lang="en-CA" altLang="ja-JP" sz="2000" b="0" i="0" u="none" strike="noStrike" cap="none" normalizeH="0" baseline="0" dirty="0" smtClean="0">
                          <a:ln>
                            <a:noFill/>
                          </a:ln>
                          <a:solidFill>
                            <a:schemeClr val="tx1"/>
                          </a:solidFill>
                          <a:effectLst/>
                          <a:latin typeface="Calibri" pitchFamily="34" charset="0"/>
                          <a:ea typeface="MS Mincho" pitchFamily="49" charset="-128"/>
                          <a:cs typeface="Calibri" pitchFamily="34" charset="0"/>
                        </a:rPr>
                        <a:t>Data derived from multiple randomized clinical trials or meta-analyses</a:t>
                      </a:r>
                    </a:p>
                  </a:txBody>
                  <a:tcPr marT="45723" marB="45723"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138555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2000" b="1" i="0" u="none" strike="noStrike" cap="none" normalizeH="0" baseline="0" dirty="0" err="1" smtClean="0">
                          <a:ln>
                            <a:noFill/>
                          </a:ln>
                          <a:solidFill>
                            <a:schemeClr val="tx1"/>
                          </a:solidFill>
                          <a:effectLst/>
                          <a:latin typeface="Calibri" pitchFamily="34" charset="0"/>
                          <a:ea typeface="MS Mincho" pitchFamily="49" charset="-128"/>
                          <a:cs typeface="Calibri" pitchFamily="34" charset="0"/>
                        </a:rPr>
                        <a:t>IIa</a:t>
                      </a:r>
                      <a:r>
                        <a:rPr kumimoji="0" lang="en-US" altLang="ja-JP" sz="2000" b="1" i="0" u="none" strike="noStrike" cap="none" normalizeH="0" baseline="0" dirty="0" smtClean="0">
                          <a:ln>
                            <a:noFill/>
                          </a:ln>
                          <a:solidFill>
                            <a:schemeClr val="tx1"/>
                          </a:solidFill>
                          <a:effectLst/>
                          <a:latin typeface="Calibri" pitchFamily="34" charset="0"/>
                          <a:ea typeface="MS Mincho" pitchFamily="49" charset="-128"/>
                          <a:cs typeface="Calibri" pitchFamily="34" charset="0"/>
                        </a:rPr>
                        <a:t>:</a:t>
                      </a:r>
                      <a:r>
                        <a:rPr kumimoji="0" lang="en-US" altLang="ja-JP" sz="2000" b="0" i="0" u="none" strike="noStrike" cap="none" normalizeH="0" baseline="0" dirty="0" smtClean="0">
                          <a:ln>
                            <a:noFill/>
                          </a:ln>
                          <a:solidFill>
                            <a:schemeClr val="tx1"/>
                          </a:solidFill>
                          <a:effectLst/>
                          <a:latin typeface="Calibri" pitchFamily="34" charset="0"/>
                          <a:ea typeface="MS Mincho" pitchFamily="49" charset="-128"/>
                          <a:cs typeface="Calibri" pitchFamily="34" charset="0"/>
                        </a:rPr>
                        <a:t> </a:t>
                      </a:r>
                      <a:r>
                        <a:rPr kumimoji="0" lang="en-CA" altLang="ja-JP" sz="2000" b="0" i="0" u="none" strike="noStrike" cap="none" normalizeH="0" baseline="0" dirty="0" smtClean="0">
                          <a:ln>
                            <a:noFill/>
                          </a:ln>
                          <a:solidFill>
                            <a:schemeClr val="tx1"/>
                          </a:solidFill>
                          <a:effectLst/>
                          <a:latin typeface="Calibri" pitchFamily="34" charset="0"/>
                          <a:ea typeface="MS Mincho" pitchFamily="49" charset="-128"/>
                          <a:cs typeface="Calibri" pitchFamily="34" charset="0"/>
                        </a:rPr>
                        <a:t>Conflicting evidence and/or a divergence of opinion about the usefulness/efficacy of the treatment with the weight of evidence in favour</a:t>
                      </a:r>
                    </a:p>
                  </a:txBody>
                  <a:tcPr marT="45723" marB="45723"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2000" b="1" i="0" u="none" strike="noStrike" cap="none" normalizeH="0" baseline="0" dirty="0" smtClean="0">
                          <a:ln>
                            <a:noFill/>
                          </a:ln>
                          <a:solidFill>
                            <a:schemeClr val="tx1"/>
                          </a:solidFill>
                          <a:effectLst/>
                          <a:latin typeface="Calibri" pitchFamily="34" charset="0"/>
                          <a:ea typeface="MS Mincho" pitchFamily="49" charset="-128"/>
                          <a:cs typeface="Calibri" pitchFamily="34" charset="0"/>
                        </a:rPr>
                        <a:t>B:</a:t>
                      </a:r>
                      <a:r>
                        <a:rPr kumimoji="0" lang="en-US" altLang="ja-JP" sz="2000" b="0" i="0" u="none" strike="noStrike" cap="none" normalizeH="0" baseline="0" dirty="0" smtClean="0">
                          <a:ln>
                            <a:noFill/>
                          </a:ln>
                          <a:solidFill>
                            <a:schemeClr val="tx1"/>
                          </a:solidFill>
                          <a:effectLst/>
                          <a:latin typeface="Calibri" pitchFamily="34" charset="0"/>
                          <a:ea typeface="MS Mincho" pitchFamily="49" charset="-128"/>
                          <a:cs typeface="Calibri" pitchFamily="34" charset="0"/>
                        </a:rPr>
                        <a:t> </a:t>
                      </a:r>
                      <a:r>
                        <a:rPr kumimoji="0" lang="en-CA" altLang="ja-JP" sz="2000" b="0" i="0" u="none" strike="noStrike" cap="none" normalizeH="0" baseline="0" dirty="0" smtClean="0">
                          <a:ln>
                            <a:noFill/>
                          </a:ln>
                          <a:solidFill>
                            <a:schemeClr val="tx1"/>
                          </a:solidFill>
                          <a:effectLst/>
                          <a:latin typeface="Calibri" pitchFamily="34" charset="0"/>
                          <a:ea typeface="MS Mincho" pitchFamily="49" charset="-128"/>
                          <a:cs typeface="Calibri" pitchFamily="34" charset="0"/>
                        </a:rPr>
                        <a:t>Data derived from a single randomized clinical trial or large nonrandomized studies</a:t>
                      </a:r>
                    </a:p>
                  </a:txBody>
                  <a:tcPr marT="45723" marB="45723" horzOverflow="overflow">
                    <a:lnL>
                      <a:noFill/>
                    </a:lnL>
                    <a:lnR cap="flat">
                      <a:noFill/>
                    </a:lnR>
                    <a:lnT>
                      <a:noFill/>
                    </a:lnT>
                    <a:lnB>
                      <a:noFill/>
                    </a:lnB>
                    <a:lnTlToBr>
                      <a:noFill/>
                    </a:lnTlToBr>
                    <a:lnBlToTr>
                      <a:noFill/>
                    </a:lnBlToTr>
                    <a:noFill/>
                  </a:tcPr>
                </a:tc>
              </a:tr>
              <a:tr h="15304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2000" b="1" i="0" u="none" strike="noStrike" cap="none" normalizeH="0" baseline="0" dirty="0" err="1" smtClean="0">
                          <a:ln>
                            <a:noFill/>
                          </a:ln>
                          <a:solidFill>
                            <a:schemeClr val="tx1"/>
                          </a:solidFill>
                          <a:effectLst/>
                          <a:latin typeface="Calibri" pitchFamily="34" charset="0"/>
                          <a:ea typeface="MS Mincho" pitchFamily="49" charset="-128"/>
                          <a:cs typeface="Calibri" pitchFamily="34" charset="0"/>
                        </a:rPr>
                        <a:t>IIb</a:t>
                      </a:r>
                      <a:r>
                        <a:rPr kumimoji="0" lang="en-US" altLang="ja-JP" sz="2000" b="1" i="0" u="none" strike="noStrike" cap="none" normalizeH="0" baseline="0" dirty="0" smtClean="0">
                          <a:ln>
                            <a:noFill/>
                          </a:ln>
                          <a:solidFill>
                            <a:schemeClr val="tx1"/>
                          </a:solidFill>
                          <a:effectLst/>
                          <a:latin typeface="Calibri" pitchFamily="34" charset="0"/>
                          <a:ea typeface="MS Mincho" pitchFamily="49" charset="-128"/>
                          <a:cs typeface="Calibri" pitchFamily="34" charset="0"/>
                        </a:rPr>
                        <a:t>:</a:t>
                      </a:r>
                      <a:r>
                        <a:rPr kumimoji="0" lang="en-US" altLang="ja-JP" sz="2000" b="0" i="0" u="none" strike="noStrike" cap="none" normalizeH="0" baseline="0" dirty="0" smtClean="0">
                          <a:ln>
                            <a:noFill/>
                          </a:ln>
                          <a:solidFill>
                            <a:schemeClr val="tx1"/>
                          </a:solidFill>
                          <a:effectLst/>
                          <a:latin typeface="Calibri" pitchFamily="34" charset="0"/>
                          <a:ea typeface="MS Mincho" pitchFamily="49" charset="-128"/>
                          <a:cs typeface="Calibri" pitchFamily="34" charset="0"/>
                        </a:rPr>
                        <a:t> </a:t>
                      </a:r>
                      <a:r>
                        <a:rPr kumimoji="0" lang="en-CA" altLang="ja-JP" sz="2000" b="0" i="0" u="none" strike="noStrike" cap="none" normalizeH="0" baseline="0" dirty="0" smtClean="0">
                          <a:ln>
                            <a:noFill/>
                          </a:ln>
                          <a:solidFill>
                            <a:schemeClr val="tx1"/>
                          </a:solidFill>
                          <a:effectLst/>
                          <a:latin typeface="Calibri" pitchFamily="34" charset="0"/>
                          <a:ea typeface="MS Mincho" pitchFamily="49" charset="-128"/>
                          <a:cs typeface="Calibri" pitchFamily="34" charset="0"/>
                        </a:rPr>
                        <a:t>Conflicting evidence and/or a divergence of opinion about the usefulness/efficacy of the treatment with the usefulness/efficacy less well established</a:t>
                      </a:r>
                    </a:p>
                  </a:txBody>
                  <a:tcPr marT="45723" marB="45723"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2000" b="1" i="0" u="none" strike="noStrike" cap="none" normalizeH="0" baseline="0" dirty="0" smtClean="0">
                          <a:ln>
                            <a:noFill/>
                          </a:ln>
                          <a:solidFill>
                            <a:schemeClr val="tx1"/>
                          </a:solidFill>
                          <a:effectLst/>
                          <a:latin typeface="Calibri" pitchFamily="34" charset="0"/>
                          <a:ea typeface="MS Mincho" pitchFamily="49" charset="-128"/>
                          <a:cs typeface="Calibri" pitchFamily="34" charset="0"/>
                        </a:rPr>
                        <a:t>C:</a:t>
                      </a:r>
                      <a:r>
                        <a:rPr kumimoji="0" lang="en-US" altLang="ja-JP" sz="2000" b="0" i="0" u="none" strike="noStrike" cap="none" normalizeH="0" baseline="0" dirty="0" smtClean="0">
                          <a:ln>
                            <a:noFill/>
                          </a:ln>
                          <a:solidFill>
                            <a:schemeClr val="tx1"/>
                          </a:solidFill>
                          <a:effectLst/>
                          <a:latin typeface="Calibri" pitchFamily="34" charset="0"/>
                          <a:ea typeface="MS Mincho" pitchFamily="49" charset="-128"/>
                          <a:cs typeface="Calibri" pitchFamily="34" charset="0"/>
                        </a:rPr>
                        <a:t> </a:t>
                      </a:r>
                      <a:r>
                        <a:rPr kumimoji="0" lang="en-CA" altLang="ja-JP" sz="2000" b="0" i="0" u="none" strike="noStrike" cap="none" normalizeH="0" baseline="0" dirty="0" smtClean="0">
                          <a:ln>
                            <a:noFill/>
                          </a:ln>
                          <a:solidFill>
                            <a:schemeClr val="tx1"/>
                          </a:solidFill>
                          <a:effectLst/>
                          <a:latin typeface="Calibri" pitchFamily="34" charset="0"/>
                          <a:ea typeface="MS Mincho" pitchFamily="49" charset="-128"/>
                          <a:cs typeface="Calibri" pitchFamily="34" charset="0"/>
                        </a:rPr>
                        <a:t>Consensus of opinion by experts and/or small studies, retrospective studies, and registries</a:t>
                      </a:r>
                    </a:p>
                  </a:txBody>
                  <a:tcPr marT="45723" marB="45723" horzOverflow="overflow">
                    <a:lnL>
                      <a:noFill/>
                    </a:lnL>
                    <a:lnR cap="flat">
                      <a:noFill/>
                    </a:lnR>
                    <a:lnT>
                      <a:noFill/>
                    </a:lnT>
                    <a:lnB>
                      <a:noFill/>
                    </a:lnB>
                    <a:lnTlToBr>
                      <a:noFill/>
                    </a:lnTlToBr>
                    <a:lnBlToTr>
                      <a:noFill/>
                    </a:lnBlToTr>
                    <a:noFill/>
                  </a:tcPr>
                </a:tc>
              </a:tr>
              <a:tr h="7938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2000" b="1" i="0" u="none" strike="noStrike" cap="none" normalizeH="0" baseline="0" dirty="0" smtClean="0">
                          <a:ln>
                            <a:noFill/>
                          </a:ln>
                          <a:solidFill>
                            <a:schemeClr val="tx1"/>
                          </a:solidFill>
                          <a:effectLst/>
                          <a:latin typeface="Calibri" pitchFamily="34" charset="0"/>
                          <a:ea typeface="MS Mincho" pitchFamily="49" charset="-128"/>
                          <a:cs typeface="Calibri" pitchFamily="34" charset="0"/>
                        </a:rPr>
                        <a:t>III:</a:t>
                      </a:r>
                      <a:r>
                        <a:rPr kumimoji="0" lang="en-US" altLang="ja-JP" sz="2000" b="0" i="0" u="none" strike="noStrike" cap="none" normalizeH="0" baseline="0" dirty="0" smtClean="0">
                          <a:ln>
                            <a:noFill/>
                          </a:ln>
                          <a:solidFill>
                            <a:schemeClr val="tx1"/>
                          </a:solidFill>
                          <a:effectLst/>
                          <a:latin typeface="Calibri" pitchFamily="34" charset="0"/>
                          <a:ea typeface="MS Mincho" pitchFamily="49" charset="-128"/>
                          <a:cs typeface="Calibri" pitchFamily="34" charset="0"/>
                        </a:rPr>
                        <a:t> </a:t>
                      </a:r>
                      <a:r>
                        <a:rPr kumimoji="0" lang="en-CA" altLang="ja-JP" sz="2000" b="0" i="0" u="none" strike="noStrike" cap="none" normalizeH="0" baseline="0" dirty="0" smtClean="0">
                          <a:ln>
                            <a:noFill/>
                          </a:ln>
                          <a:solidFill>
                            <a:schemeClr val="tx1"/>
                          </a:solidFill>
                          <a:effectLst/>
                          <a:latin typeface="Calibri" pitchFamily="34" charset="0"/>
                          <a:ea typeface="MS Mincho" pitchFamily="49" charset="-128"/>
                          <a:cs typeface="Calibri" pitchFamily="34" charset="0"/>
                        </a:rPr>
                        <a:t>Evidence that the treatment is not useful and in some cases may be harmful</a:t>
                      </a:r>
                    </a:p>
                  </a:txBody>
                  <a:tcPr marT="45723" marB="45723"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endParaRPr kumimoji="0" lang="fr-FR" sz="2800" b="0" i="0" u="none" strike="noStrike" cap="none" normalizeH="0" baseline="0" dirty="0" smtClean="0">
                        <a:ln>
                          <a:noFill/>
                        </a:ln>
                        <a:solidFill>
                          <a:schemeClr val="tx1"/>
                        </a:solidFill>
                        <a:effectLst/>
                        <a:latin typeface="Calibri" pitchFamily="34" charset="0"/>
                      </a:endParaRPr>
                    </a:p>
                  </a:txBody>
                  <a:tcPr marT="45723" marB="45723"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20496" name="Picture 4" descr="LOGO.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5833286"/>
            <a:ext cx="5334000" cy="1024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p:cNvSpPr>
            <a:spLocks noGrp="1"/>
          </p:cNvSpPr>
          <p:nvPr>
            <p:ph type="ftr" sz="quarter" idx="10"/>
          </p:nvPr>
        </p:nvSpPr>
        <p:spPr bwMode="auto">
          <a:xfrm>
            <a:off x="4884738" y="6246813"/>
            <a:ext cx="2895600"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solidFill>
                  <a:srgbClr val="414141"/>
                </a:solidFill>
                <a:latin typeface="Calibri" pitchFamily="34" charset="0"/>
              </a:rPr>
              <a:t>© 2011 - TIGC</a:t>
            </a:r>
          </a:p>
        </p:txBody>
      </p:sp>
    </p:spTree>
    <p:custDataLst>
      <p:tags r:id="rId1"/>
    </p:custDataLst>
    <p:extLst>
      <p:ext uri="{BB962C8B-B14F-4D97-AF65-F5344CB8AC3E}">
        <p14:creationId xmlns:p14="http://schemas.microsoft.com/office/powerpoint/2010/main" val="234547515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itchFamily="34" charset="0"/>
              </a:rPr>
              <a:t>Educational modules</a:t>
            </a:r>
            <a:endParaRPr lang="en-US" dirty="0">
              <a:latin typeface="Calibri" pitchFamily="34" charset="0"/>
            </a:endParaRPr>
          </a:p>
        </p:txBody>
      </p:sp>
      <p:sp>
        <p:nvSpPr>
          <p:cNvPr id="3" name="Content Placeholder 2"/>
          <p:cNvSpPr>
            <a:spLocks noGrp="1"/>
          </p:cNvSpPr>
          <p:nvPr>
            <p:ph idx="1"/>
          </p:nvPr>
        </p:nvSpPr>
        <p:spPr>
          <a:xfrm>
            <a:off x="533400" y="1676400"/>
            <a:ext cx="3810000" cy="4191000"/>
          </a:xfrm>
        </p:spPr>
        <p:txBody>
          <a:bodyPr/>
          <a:lstStyle/>
          <a:p>
            <a:r>
              <a:rPr lang="en-US" dirty="0" smtClean="0">
                <a:latin typeface="Calibri" pitchFamily="34" charset="0"/>
              </a:rPr>
              <a:t>ACS and PCI</a:t>
            </a:r>
          </a:p>
          <a:p>
            <a:r>
              <a:rPr lang="en-US" dirty="0" smtClean="0">
                <a:latin typeface="Calibri" pitchFamily="34" charset="0"/>
              </a:rPr>
              <a:t>Stable CAD</a:t>
            </a:r>
          </a:p>
          <a:p>
            <a:r>
              <a:rPr lang="en-US" dirty="0" smtClean="0">
                <a:latin typeface="Calibri" pitchFamily="34" charset="0"/>
              </a:rPr>
              <a:t>Cerebrovascular Disease</a:t>
            </a:r>
          </a:p>
          <a:p>
            <a:r>
              <a:rPr lang="en-US" dirty="0" smtClean="0">
                <a:latin typeface="Calibri" pitchFamily="34" charset="0"/>
              </a:rPr>
              <a:t>Peripheral Arterial Disease</a:t>
            </a:r>
          </a:p>
          <a:p>
            <a:r>
              <a:rPr lang="en-US" dirty="0" smtClean="0">
                <a:latin typeface="Calibri" pitchFamily="34" charset="0"/>
              </a:rPr>
              <a:t>Primary Prevention</a:t>
            </a:r>
          </a:p>
          <a:p>
            <a:r>
              <a:rPr lang="en-US" dirty="0" smtClean="0">
                <a:latin typeface="Calibri" pitchFamily="34" charset="0"/>
              </a:rPr>
              <a:t>Diabetes</a:t>
            </a:r>
          </a:p>
          <a:p>
            <a:r>
              <a:rPr lang="en-US" dirty="0" smtClean="0">
                <a:latin typeface="Calibri" pitchFamily="34" charset="0"/>
              </a:rPr>
              <a:t>Heart Failure</a:t>
            </a:r>
          </a:p>
          <a:p>
            <a:endParaRPr lang="en-US" dirty="0">
              <a:latin typeface="Calibri" pitchFamily="34" charset="0"/>
            </a:endParaRPr>
          </a:p>
        </p:txBody>
      </p:sp>
      <p:sp>
        <p:nvSpPr>
          <p:cNvPr id="4" name="Footer Placeholder 3"/>
          <p:cNvSpPr>
            <a:spLocks noGrp="1"/>
          </p:cNvSpPr>
          <p:nvPr>
            <p:ph type="ftr" sz="quarter" idx="10"/>
          </p:nvPr>
        </p:nvSpPr>
        <p:spPr/>
        <p:txBody>
          <a:bodyPr/>
          <a:lstStyle/>
          <a:p>
            <a:pPr>
              <a:defRPr/>
            </a:pPr>
            <a:r>
              <a:rPr lang="en-US" smtClean="0">
                <a:solidFill>
                  <a:srgbClr val="414141"/>
                </a:solidFill>
              </a:rPr>
              <a:t>© 2011 - TIGC</a:t>
            </a:r>
            <a:endParaRPr lang="en-US" dirty="0">
              <a:solidFill>
                <a:srgbClr val="414141"/>
              </a:solidFill>
            </a:endParaRPr>
          </a:p>
        </p:txBody>
      </p:sp>
      <p:sp>
        <p:nvSpPr>
          <p:cNvPr id="6" name="Content Placeholder 2"/>
          <p:cNvSpPr txBox="1">
            <a:spLocks/>
          </p:cNvSpPr>
          <p:nvPr/>
        </p:nvSpPr>
        <p:spPr bwMode="auto">
          <a:xfrm>
            <a:off x="4495800" y="1676400"/>
            <a:ext cx="41148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ts val="1200"/>
              </a:spcAft>
              <a:buFont typeface="Arial" charset="0"/>
              <a:buNone/>
              <a:defRPr sz="2400" kern="1200">
                <a:solidFill>
                  <a:schemeClr val="bg2"/>
                </a:solidFill>
                <a:latin typeface="Arial" charset="0"/>
                <a:ea typeface="+mn-ea"/>
                <a:cs typeface="+mn-cs"/>
              </a:defRPr>
            </a:lvl1pPr>
            <a:lvl2pPr marL="742950" indent="-285750" algn="l" defTabSz="457200" rtl="0" eaLnBrk="0" fontAlgn="base" hangingPunct="0">
              <a:spcBef>
                <a:spcPct val="20000"/>
              </a:spcBef>
              <a:spcAft>
                <a:spcPts val="600"/>
              </a:spcAft>
              <a:buFont typeface="Arial"/>
              <a:buChar char="•"/>
              <a:defRPr sz="2100" kern="1200">
                <a:solidFill>
                  <a:schemeClr val="bg2"/>
                </a:solidFill>
                <a:latin typeface="Arial" charset="0"/>
                <a:ea typeface="+mn-ea"/>
                <a:cs typeface="+mn-cs"/>
              </a:defRPr>
            </a:lvl2pPr>
            <a:lvl3pPr marL="1143000" indent="-228600" algn="l" defTabSz="457200" rtl="0" eaLnBrk="0" fontAlgn="base" hangingPunct="0">
              <a:spcBef>
                <a:spcPct val="20000"/>
              </a:spcBef>
              <a:spcAft>
                <a:spcPct val="0"/>
              </a:spcAft>
              <a:buFont typeface="Arial"/>
              <a:buChar char="•"/>
              <a:defRPr kern="1200">
                <a:solidFill>
                  <a:schemeClr val="bg2"/>
                </a:solidFill>
                <a:latin typeface="Arial" charset="0"/>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latin typeface="Calibri" pitchFamily="34" charset="0"/>
              </a:rPr>
              <a:t>Chronic Kidney Disease</a:t>
            </a:r>
          </a:p>
          <a:p>
            <a:r>
              <a:rPr lang="en-US" dirty="0" smtClean="0">
                <a:latin typeface="Calibri" pitchFamily="34" charset="0"/>
              </a:rPr>
              <a:t>Concomitant PPI</a:t>
            </a:r>
          </a:p>
          <a:p>
            <a:r>
              <a:rPr lang="en-US" dirty="0">
                <a:latin typeface="Calibri" pitchFamily="34" charset="0"/>
              </a:rPr>
              <a:t>Concomitant </a:t>
            </a:r>
            <a:r>
              <a:rPr lang="en-US" dirty="0" smtClean="0">
                <a:latin typeface="Calibri" pitchFamily="34" charset="0"/>
              </a:rPr>
              <a:t>NSAID</a:t>
            </a:r>
          </a:p>
          <a:p>
            <a:r>
              <a:rPr lang="en-US" dirty="0">
                <a:latin typeface="Calibri" pitchFamily="34" charset="0"/>
              </a:rPr>
              <a:t>Concomitant </a:t>
            </a:r>
            <a:r>
              <a:rPr lang="en-US" dirty="0" smtClean="0">
                <a:latin typeface="Calibri" pitchFamily="34" charset="0"/>
              </a:rPr>
              <a:t>Warfarin</a:t>
            </a:r>
          </a:p>
          <a:p>
            <a:r>
              <a:rPr lang="en-US" dirty="0" smtClean="0">
                <a:latin typeface="Calibri" pitchFamily="34" charset="0"/>
              </a:rPr>
              <a:t>Minor Bleeding</a:t>
            </a:r>
          </a:p>
          <a:p>
            <a:r>
              <a:rPr lang="en-US" dirty="0" smtClean="0">
                <a:latin typeface="Calibri" pitchFamily="34" charset="0"/>
              </a:rPr>
              <a:t>Pregnancy and Lactation</a:t>
            </a:r>
          </a:p>
          <a:p>
            <a:r>
              <a:rPr lang="en-US" dirty="0" smtClean="0">
                <a:latin typeface="Calibri" pitchFamily="34" charset="0"/>
              </a:rPr>
              <a:t>Perioperative Management</a:t>
            </a:r>
          </a:p>
          <a:p>
            <a:r>
              <a:rPr lang="en-US" dirty="0" smtClean="0">
                <a:latin typeface="Calibri" pitchFamily="34" charset="0"/>
              </a:rPr>
              <a:t>Guideline Pearls</a:t>
            </a:r>
            <a:endParaRPr lang="en-US" dirty="0">
              <a:latin typeface="Calibri" pitchFamily="34" charset="0"/>
            </a:endParaRPr>
          </a:p>
        </p:txBody>
      </p:sp>
      <p:sp>
        <p:nvSpPr>
          <p:cNvPr id="7" name="TextBox 6"/>
          <p:cNvSpPr txBox="1"/>
          <p:nvPr/>
        </p:nvSpPr>
        <p:spPr>
          <a:xfrm>
            <a:off x="533400" y="990600"/>
            <a:ext cx="8001000" cy="523220"/>
          </a:xfrm>
          <a:prstGeom prst="rect">
            <a:avLst/>
          </a:prstGeom>
          <a:noFill/>
        </p:spPr>
        <p:txBody>
          <a:bodyPr wrap="square" rtlCol="0">
            <a:spAutoFit/>
          </a:bodyPr>
          <a:lstStyle/>
          <a:p>
            <a:pPr algn="ctr"/>
            <a:r>
              <a:rPr lang="en-US" sz="2800" dirty="0" smtClean="0">
                <a:solidFill>
                  <a:srgbClr val="002060"/>
                </a:solidFill>
                <a:latin typeface="Calibri" pitchFamily="34" charset="0"/>
              </a:rPr>
              <a:t>Use of </a:t>
            </a:r>
            <a:r>
              <a:rPr lang="en-US" sz="2800" dirty="0" err="1" smtClean="0">
                <a:solidFill>
                  <a:srgbClr val="002060"/>
                </a:solidFill>
                <a:latin typeface="Calibri" pitchFamily="34" charset="0"/>
              </a:rPr>
              <a:t>antiplatelet</a:t>
            </a:r>
            <a:r>
              <a:rPr lang="en-US" sz="2800" dirty="0" smtClean="0">
                <a:solidFill>
                  <a:srgbClr val="002060"/>
                </a:solidFill>
                <a:latin typeface="Calibri" pitchFamily="34" charset="0"/>
              </a:rPr>
              <a:t> agents in:</a:t>
            </a:r>
            <a:endParaRPr lang="en-US" sz="2800" dirty="0">
              <a:solidFill>
                <a:srgbClr val="002060"/>
              </a:solidFill>
              <a:latin typeface="Calibri" pitchFamily="34" charset="0"/>
            </a:endParaRPr>
          </a:p>
        </p:txBody>
      </p:sp>
    </p:spTree>
    <p:extLst>
      <p:ext uri="{BB962C8B-B14F-4D97-AF65-F5344CB8AC3E}">
        <p14:creationId xmlns:p14="http://schemas.microsoft.com/office/powerpoint/2010/main" val="4256259349"/>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ccs_powerpoint">
  <a:themeElements>
    <a:clrScheme name="6_ccs_powerpoin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6_ccs_powerpoint">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6_ccs_powerpoin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6_ccs_powerpoin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6_ccs_powerpoin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6_ccs_powerpoin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6_ccs_powerpoin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6_ccs_powerpoin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6_ccs_powerpoin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5_Office Theme">
  <a:themeElements>
    <a:clrScheme name="TIGC">
      <a:dk1>
        <a:sysClr val="windowText" lastClr="000000"/>
      </a:dk1>
      <a:lt1>
        <a:sysClr val="window" lastClr="FFFFFF"/>
      </a:lt1>
      <a:dk2>
        <a:srgbClr val="1C0C78"/>
      </a:dk2>
      <a:lt2>
        <a:srgbClr val="414141"/>
      </a:lt2>
      <a:accent1>
        <a:srgbClr val="000000"/>
      </a:accent1>
      <a:accent2>
        <a:srgbClr val="FFFFFF"/>
      </a:accent2>
      <a:accent3>
        <a:srgbClr val="1C0C78"/>
      </a:accent3>
      <a:accent4>
        <a:srgbClr val="414141"/>
      </a:accent4>
      <a:accent5>
        <a:srgbClr val="C86400"/>
      </a:accent5>
      <a:accent6>
        <a:srgbClr val="FFFFFF"/>
      </a:accent6>
      <a:hlink>
        <a:srgbClr val="FFFFFF"/>
      </a:hlink>
      <a:folHlink>
        <a:srgbClr val="FFFFFF"/>
      </a:folHlink>
    </a:clrScheme>
    <a:fontScheme name="5_Office Them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Office Theme">
  <a:themeElements>
    <a:clrScheme name="2_Office Theme 1">
      <a:dk1>
        <a:srgbClr val="000000"/>
      </a:dk1>
      <a:lt1>
        <a:srgbClr val="FFFFFF"/>
      </a:lt1>
      <a:dk2>
        <a:srgbClr val="1C0C78"/>
      </a:dk2>
      <a:lt2>
        <a:srgbClr val="414141"/>
      </a:lt2>
      <a:accent1>
        <a:srgbClr val="000000"/>
      </a:accent1>
      <a:accent2>
        <a:srgbClr val="FFFFFF"/>
      </a:accent2>
      <a:accent3>
        <a:srgbClr val="FFFFFF"/>
      </a:accent3>
      <a:accent4>
        <a:srgbClr val="000000"/>
      </a:accent4>
      <a:accent5>
        <a:srgbClr val="AAAAAA"/>
      </a:accent5>
      <a:accent6>
        <a:srgbClr val="E7E7E7"/>
      </a:accent6>
      <a:hlink>
        <a:srgbClr val="FFFFFF"/>
      </a:hlink>
      <a:folHlink>
        <a:srgbClr val="FFFFFF"/>
      </a:folHlink>
    </a:clrScheme>
    <a:fontScheme name="2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1C0C78"/>
        </a:dk2>
        <a:lt2>
          <a:srgbClr val="414141"/>
        </a:lt2>
        <a:accent1>
          <a:srgbClr val="000000"/>
        </a:accent1>
        <a:accent2>
          <a:srgbClr val="FFFFFF"/>
        </a:accent2>
        <a:accent3>
          <a:srgbClr val="FFFFFF"/>
        </a:accent3>
        <a:accent4>
          <a:srgbClr val="000000"/>
        </a:accent4>
        <a:accent5>
          <a:srgbClr val="AAAAAA"/>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ccs_powerpoint">
  <a:themeElements>
    <a:clrScheme name="ccs_powerpoin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cs_powerpoint">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cs_powerpoin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cs_powerpoin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cs_powerpoin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cs_powerpoin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cs_powerpoin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cs_powerpoin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cs_powerpoin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596</Words>
  <Application>Microsoft Office PowerPoint</Application>
  <PresentationFormat>On-screen Show (4:3)</PresentationFormat>
  <Paragraphs>115</Paragraphs>
  <Slides>10</Slides>
  <Notes>5</Notes>
  <HiddenSlides>0</HiddenSlides>
  <MMClips>0</MMClips>
  <ScaleCrop>false</ScaleCrop>
  <HeadingPairs>
    <vt:vector size="4" baseType="variant">
      <vt:variant>
        <vt:lpstr>Theme</vt:lpstr>
      </vt:variant>
      <vt:variant>
        <vt:i4>5</vt:i4>
      </vt:variant>
      <vt:variant>
        <vt:lpstr>Slide Titles</vt:lpstr>
      </vt:variant>
      <vt:variant>
        <vt:i4>10</vt:i4>
      </vt:variant>
    </vt:vector>
  </HeadingPairs>
  <TitlesOfParts>
    <vt:vector size="15" baseType="lpstr">
      <vt:lpstr>Office Theme</vt:lpstr>
      <vt:lpstr>6_ccs_powerpoint</vt:lpstr>
      <vt:lpstr>5_Office Theme</vt:lpstr>
      <vt:lpstr>2_Office Theme</vt:lpstr>
      <vt:lpstr>1_ccs_powerpoint</vt:lpstr>
      <vt:lpstr>Introduction </vt:lpstr>
      <vt:lpstr>Objectives</vt:lpstr>
      <vt:lpstr>PowerPoint Presentation</vt:lpstr>
      <vt:lpstr>PowerPoint Presentation</vt:lpstr>
      <vt:lpstr>Rationale</vt:lpstr>
      <vt:lpstr>Mandate/Target</vt:lpstr>
      <vt:lpstr>CCS Antiplatelet Guideline committee</vt:lpstr>
      <vt:lpstr>PowerPoint Presentation</vt:lpstr>
      <vt:lpstr>Educational modules</vt:lpstr>
      <vt:lpstr>PowerPoint Presentation</vt:lpstr>
    </vt:vector>
  </TitlesOfParts>
  <Company>Sheeri Bell Holdings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Alan Bell</dc:creator>
  <cp:lastModifiedBy>Kaytlin Mullen</cp:lastModifiedBy>
  <cp:revision>10</cp:revision>
  <dcterms:created xsi:type="dcterms:W3CDTF">2011-06-12T14:50:55Z</dcterms:created>
  <dcterms:modified xsi:type="dcterms:W3CDTF">2014-05-05T17:42:41Z</dcterms:modified>
</cp:coreProperties>
</file>