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theme/theme37.xml" ContentType="application/vnd.openxmlformats-officedocument.theme+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3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theme/theme39.xml" ContentType="application/vnd.openxmlformats-officedocument.theme+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theme/theme40.xml" ContentType="application/vnd.openxmlformats-officedocument.theme+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theme/theme41.xml" ContentType="application/vnd.openxmlformats-officedocument.theme+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theme/theme42.xml" ContentType="application/vnd.openxmlformats-officedocument.theme+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theme/theme43.xml" ContentType="application/vnd.openxmlformats-officedocument.theme+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44.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45.xml" ContentType="application/vnd.openxmlformats-officedocument.theme+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46.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theme/theme47.xml" ContentType="application/vnd.openxmlformats-officedocument.theme+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theme/theme48.xml" ContentType="application/vnd.openxmlformats-officedocument.theme+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theme/theme49.xml" ContentType="application/vnd.openxmlformats-officedocument.theme+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theme/theme50.xml" ContentType="application/vnd.openxmlformats-officedocument.theme+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theme/theme51.xml" ContentType="application/vnd.openxmlformats-officedocument.theme+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59.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60.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61.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62.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63.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64.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theme/theme65.xml" ContentType="application/vnd.openxmlformats-officedocument.theme+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theme/theme66.xml" ContentType="application/vnd.openxmlformats-officedocument.theme+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theme/theme67.xml" ContentType="application/vnd.openxmlformats-officedocument.theme+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theme/theme68.xml" ContentType="application/vnd.openxmlformats-officedocument.theme+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theme/theme69.xml" ContentType="application/vnd.openxmlformats-officedocument.theme+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theme/theme70.xml" ContentType="application/vnd.openxmlformats-officedocument.theme+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theme/theme71.xml" ContentType="application/vnd.openxmlformats-officedocument.theme+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theme/theme72.xml" ContentType="application/vnd.openxmlformats-officedocument.theme+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73.xml" ContentType="application/vnd.openxmlformats-officedocument.theme+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74.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theme/theme75.xml" ContentType="application/vnd.openxmlformats-officedocument.theme+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theme/theme76.xml" ContentType="application/vnd.openxmlformats-officedocument.theme+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theme/theme77.xml" ContentType="application/vnd.openxmlformats-officedocument.theme+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theme/theme78.xml" ContentType="application/vnd.openxmlformats-officedocument.theme+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theme/theme79.xml" ContentType="application/vnd.openxmlformats-officedocument.theme+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theme/theme80.xml" ContentType="application/vnd.openxmlformats-officedocument.theme+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theme/theme81.xml" ContentType="application/vnd.openxmlformats-officedocument.theme+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theme/theme82.xml" ContentType="application/vnd.openxmlformats-officedocument.theme+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theme/theme83.xml" ContentType="application/vnd.openxmlformats-officedocument.theme+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theme/theme84.xml" ContentType="application/vnd.openxmlformats-officedocument.theme+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theme/theme85.xml" ContentType="application/vnd.openxmlformats-officedocument.theme+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 id="2147483669" r:id="rId2"/>
    <p:sldMasterId id="2147483670" r:id="rId3"/>
    <p:sldMasterId id="2147483671" r:id="rId4"/>
    <p:sldMasterId id="2147483672" r:id="rId5"/>
    <p:sldMasterId id="2147483673" r:id="rId6"/>
    <p:sldMasterId id="2147483674" r:id="rId7"/>
    <p:sldMasterId id="2147483675" r:id="rId8"/>
    <p:sldMasterId id="2147483676" r:id="rId9"/>
    <p:sldMasterId id="2147483677" r:id="rId10"/>
    <p:sldMasterId id="2147483678" r:id="rId11"/>
    <p:sldMasterId id="2147483679" r:id="rId12"/>
    <p:sldMasterId id="2147483680" r:id="rId13"/>
    <p:sldMasterId id="2147483681" r:id="rId14"/>
    <p:sldMasterId id="2147483682" r:id="rId15"/>
    <p:sldMasterId id="2147483683" r:id="rId16"/>
    <p:sldMasterId id="2147483684" r:id="rId17"/>
    <p:sldMasterId id="2147483685" r:id="rId18"/>
    <p:sldMasterId id="2147483686" r:id="rId19"/>
    <p:sldMasterId id="2147483687" r:id="rId20"/>
    <p:sldMasterId id="2147483688" r:id="rId21"/>
    <p:sldMasterId id="2147483689" r:id="rId22"/>
    <p:sldMasterId id="2147483690" r:id="rId23"/>
    <p:sldMasterId id="2147483691" r:id="rId24"/>
    <p:sldMasterId id="2147483692" r:id="rId25"/>
    <p:sldMasterId id="2147483693" r:id="rId26"/>
    <p:sldMasterId id="2147483694" r:id="rId27"/>
    <p:sldMasterId id="2147483695" r:id="rId28"/>
    <p:sldMasterId id="2147483696" r:id="rId29"/>
    <p:sldMasterId id="2147483697" r:id="rId30"/>
    <p:sldMasterId id="2147483698" r:id="rId31"/>
    <p:sldMasterId id="2147483699" r:id="rId32"/>
    <p:sldMasterId id="2147483700" r:id="rId33"/>
    <p:sldMasterId id="2147483701" r:id="rId34"/>
    <p:sldMasterId id="2147483702" r:id="rId35"/>
    <p:sldMasterId id="2147483703" r:id="rId36"/>
    <p:sldMasterId id="2147483704" r:id="rId37"/>
    <p:sldMasterId id="2147483705" r:id="rId38"/>
    <p:sldMasterId id="2147483706" r:id="rId39"/>
    <p:sldMasterId id="2147483707" r:id="rId40"/>
    <p:sldMasterId id="2147483708" r:id="rId41"/>
    <p:sldMasterId id="2147483709" r:id="rId42"/>
    <p:sldMasterId id="2147483710" r:id="rId43"/>
    <p:sldMasterId id="2147483711" r:id="rId44"/>
    <p:sldMasterId id="2147483712" r:id="rId45"/>
    <p:sldMasterId id="2147483713" r:id="rId46"/>
    <p:sldMasterId id="2147483714" r:id="rId47"/>
    <p:sldMasterId id="2147483715" r:id="rId48"/>
    <p:sldMasterId id="2147483716" r:id="rId49"/>
    <p:sldMasterId id="2147483717" r:id="rId50"/>
    <p:sldMasterId id="2147483718" r:id="rId51"/>
    <p:sldMasterId id="2147483719" r:id="rId52"/>
    <p:sldMasterId id="2147483720" r:id="rId53"/>
    <p:sldMasterId id="2147483721" r:id="rId54"/>
    <p:sldMasterId id="2147483722" r:id="rId55"/>
    <p:sldMasterId id="2147483723" r:id="rId56"/>
    <p:sldMasterId id="2147483724" r:id="rId57"/>
    <p:sldMasterId id="2147483725" r:id="rId58"/>
    <p:sldMasterId id="2147483726" r:id="rId59"/>
    <p:sldMasterId id="2147483727" r:id="rId60"/>
    <p:sldMasterId id="2147483728" r:id="rId61"/>
    <p:sldMasterId id="2147483729" r:id="rId62"/>
    <p:sldMasterId id="2147483730" r:id="rId63"/>
    <p:sldMasterId id="2147483731" r:id="rId64"/>
    <p:sldMasterId id="2147483732" r:id="rId65"/>
    <p:sldMasterId id="2147483733" r:id="rId66"/>
    <p:sldMasterId id="2147483734" r:id="rId67"/>
    <p:sldMasterId id="2147483735" r:id="rId68"/>
    <p:sldMasterId id="2147483736" r:id="rId69"/>
    <p:sldMasterId id="2147483737" r:id="rId70"/>
    <p:sldMasterId id="2147483739" r:id="rId71"/>
    <p:sldMasterId id="2147483740" r:id="rId72"/>
    <p:sldMasterId id="2147483741" r:id="rId73"/>
    <p:sldMasterId id="2147483742" r:id="rId74"/>
    <p:sldMasterId id="2147483743" r:id="rId75"/>
    <p:sldMasterId id="2147483744" r:id="rId76"/>
    <p:sldMasterId id="2147483745" r:id="rId77"/>
    <p:sldMasterId id="2147483746" r:id="rId78"/>
    <p:sldMasterId id="2147483747" r:id="rId79"/>
    <p:sldMasterId id="2147483748" r:id="rId80"/>
    <p:sldMasterId id="2147483749" r:id="rId81"/>
    <p:sldMasterId id="2147483750" r:id="rId82"/>
    <p:sldMasterId id="2147483751" r:id="rId83"/>
    <p:sldMasterId id="2147483752" r:id="rId84"/>
    <p:sldMasterId id="2147483753" r:id="rId85"/>
    <p:sldMasterId id="2147484688" r:id="rId86"/>
  </p:sldMasterIdLst>
  <p:notesMasterIdLst>
    <p:notesMasterId r:id="rId108"/>
  </p:notesMasterIdLst>
  <p:handoutMasterIdLst>
    <p:handoutMasterId r:id="rId109"/>
  </p:handoutMasterIdLst>
  <p:sldIdLst>
    <p:sldId id="293" r:id="rId87"/>
    <p:sldId id="294" r:id="rId88"/>
    <p:sldId id="315" r:id="rId89"/>
    <p:sldId id="295" r:id="rId90"/>
    <p:sldId id="296" r:id="rId91"/>
    <p:sldId id="297" r:id="rId92"/>
    <p:sldId id="298" r:id="rId93"/>
    <p:sldId id="299" r:id="rId94"/>
    <p:sldId id="300" r:id="rId95"/>
    <p:sldId id="301" r:id="rId96"/>
    <p:sldId id="302" r:id="rId97"/>
    <p:sldId id="303" r:id="rId98"/>
    <p:sldId id="304" r:id="rId99"/>
    <p:sldId id="305" r:id="rId100"/>
    <p:sldId id="306" r:id="rId101"/>
    <p:sldId id="307" r:id="rId102"/>
    <p:sldId id="311" r:id="rId103"/>
    <p:sldId id="309" r:id="rId104"/>
    <p:sldId id="310" r:id="rId105"/>
    <p:sldId id="314" r:id="rId106"/>
    <p:sldId id="292" r:id="rId10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57" autoAdjust="0"/>
  </p:normalViewPr>
  <p:slideViewPr>
    <p:cSldViewPr snapToGrid="0" snapToObjects="1">
      <p:cViewPr>
        <p:scale>
          <a:sx n="103" d="100"/>
          <a:sy n="103" d="100"/>
        </p:scale>
        <p:origin x="-1854"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3.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slide" Target="slides/slide2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Master" Target="slideMasters/slideMaster66.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87" Type="http://schemas.openxmlformats.org/officeDocument/2006/relationships/slide" Target="slides/slide1.xml"/><Relationship Id="rId102" Type="http://schemas.openxmlformats.org/officeDocument/2006/relationships/slide" Target="slides/slide16.xml"/><Relationship Id="rId110"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90" Type="http://schemas.openxmlformats.org/officeDocument/2006/relationships/slide" Target="slides/slide4.xml"/><Relationship Id="rId95" Type="http://schemas.openxmlformats.org/officeDocument/2006/relationships/slide" Target="slides/slide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77" Type="http://schemas.openxmlformats.org/officeDocument/2006/relationships/slideMaster" Target="slideMasters/slideMaster77.xml"/><Relationship Id="rId100" Type="http://schemas.openxmlformats.org/officeDocument/2006/relationships/slide" Target="slides/slide14.xml"/><Relationship Id="rId105" Type="http://schemas.openxmlformats.org/officeDocument/2006/relationships/slide" Target="slides/slide19.xml"/><Relationship Id="rId113"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93" Type="http://schemas.openxmlformats.org/officeDocument/2006/relationships/slide" Target="slides/slide7.xml"/><Relationship Id="rId98" Type="http://schemas.openxmlformats.org/officeDocument/2006/relationships/slide" Target="slides/slide1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Master" Target="slideMasters/slideMaster67.xml"/><Relationship Id="rId103" Type="http://schemas.openxmlformats.org/officeDocument/2006/relationships/slide" Target="slides/slide17.xml"/><Relationship Id="rId108"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83" Type="http://schemas.openxmlformats.org/officeDocument/2006/relationships/slideMaster" Target="slideMasters/slideMaster83.xml"/><Relationship Id="rId88" Type="http://schemas.openxmlformats.org/officeDocument/2006/relationships/slide" Target="slides/slide2.xml"/><Relationship Id="rId91" Type="http://schemas.openxmlformats.org/officeDocument/2006/relationships/slide" Target="slides/slide5.xml"/><Relationship Id="rId96" Type="http://schemas.openxmlformats.org/officeDocument/2006/relationships/slide" Target="slides/slide10.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slide" Target="slides/slide20.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 Target="slides/slide8.xml"/><Relationship Id="rId99" Type="http://schemas.openxmlformats.org/officeDocument/2006/relationships/slide" Target="slides/slide13.xml"/><Relationship Id="rId10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handoutMaster" Target="handoutMasters/handoutMaster1.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1.xml"/><Relationship Id="rId104" Type="http://schemas.openxmlformats.org/officeDocument/2006/relationships/slide" Target="slides/slide18.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926B840-68FE-432D-A2CE-8C5927FF74C1}" type="datetimeFigureOut">
              <a:rPr lang="en-US"/>
              <a:pPr>
                <a:defRPr/>
              </a:pPr>
              <a:t>5/5/2014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D2F80E-C0DB-483F-9682-F3A5D977E998}" type="slidenum">
              <a:rPr lang="en-US"/>
              <a:pPr>
                <a:defRPr/>
              </a:pPr>
              <a:t>‹#›</a:t>
            </a:fld>
            <a:endParaRPr lang="en-US"/>
          </a:p>
        </p:txBody>
      </p:sp>
    </p:spTree>
    <p:extLst>
      <p:ext uri="{BB962C8B-B14F-4D97-AF65-F5344CB8AC3E}">
        <p14:creationId xmlns:p14="http://schemas.microsoft.com/office/powerpoint/2010/main" val="631396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0144D-7A3A-4AFE-9CEB-E7943001CC77}" type="datetimeFigureOut">
              <a:rPr lang="en-US"/>
              <a:pPr>
                <a:defRPr/>
              </a:pPr>
              <a:t>5/5/2014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A73E761-39AC-4997-B395-3C14F17BF69D}" type="slidenum">
              <a:rPr lang="en-US"/>
              <a:pPr>
                <a:defRPr/>
              </a:pPr>
              <a:t>‹#›</a:t>
            </a:fld>
            <a:endParaRPr lang="en-US"/>
          </a:p>
        </p:txBody>
      </p:sp>
    </p:spTree>
    <p:extLst>
      <p:ext uri="{BB962C8B-B14F-4D97-AF65-F5344CB8AC3E}">
        <p14:creationId xmlns:p14="http://schemas.microsoft.com/office/powerpoint/2010/main" val="90305415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CA" smtClean="0"/>
          </a:p>
        </p:txBody>
      </p:sp>
      <p:sp>
        <p:nvSpPr>
          <p:cNvPr id="11264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F7C12483-01FF-41D5-B6F7-3B06F06FEBA2}" type="slidenum">
              <a:rPr lang="en-US" sz="1200"/>
              <a:pPr algn="r" defTabSz="914400"/>
              <a:t>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US" b="1" smtClean="0"/>
              <a:t>Cochrane Review</a:t>
            </a:r>
          </a:p>
          <a:p>
            <a:pPr defTabSz="914400" eaLnBrk="1" hangingPunct="1"/>
            <a:r>
              <a:rPr lang="en-US" b="1" smtClean="0"/>
              <a:t>Last updated Dec 2005</a:t>
            </a:r>
          </a:p>
          <a:p>
            <a:pPr defTabSz="914400" eaLnBrk="1" hangingPunct="1"/>
            <a:endParaRPr lang="en-US" b="1" smtClean="0"/>
          </a:p>
          <a:p>
            <a:pPr defTabSz="914400" eaLnBrk="1" hangingPunct="1"/>
            <a:r>
              <a:rPr lang="en-US" b="1" smtClean="0"/>
              <a:t>Anticoagulation for heart failure in sinus rhythm</a:t>
            </a:r>
          </a:p>
          <a:p>
            <a:pPr defTabSz="914400" eaLnBrk="1" hangingPunct="1"/>
            <a:r>
              <a:rPr lang="en-US" smtClean="0"/>
              <a:t>Lip GYH, Chung I</a:t>
            </a:r>
            <a:endParaRPr lang="en-US" b="1" smtClean="0"/>
          </a:p>
          <a:p>
            <a:pPr defTabSz="914400" eaLnBrk="1" hangingPunct="1"/>
            <a:endParaRPr lang="en-US" b="1" smtClean="0"/>
          </a:p>
          <a:p>
            <a:pPr defTabSz="914400" eaLnBrk="1" hangingPunct="1"/>
            <a:r>
              <a:rPr lang="en-US" b="1" smtClean="0"/>
              <a:t>Background</a:t>
            </a:r>
          </a:p>
          <a:p>
            <a:pPr defTabSz="914400" eaLnBrk="1" hangingPunct="1"/>
            <a:r>
              <a:rPr lang="en-US" smtClean="0"/>
              <a:t>Patients with chronic heart failure (heart failure) are at risk of thromboembolic events, including stroke, pulmonary embolism and peripheral arterial embolism, whilst coronary ischaemic events also contribute to the progression of heart failure. Long-term oral anticoagulation is established in certain groups, including patients with heart failure and atrial fibrillation but there is wide variation in the indications and use of oral anticoagulation in the broader heart failure population.</a:t>
            </a:r>
          </a:p>
          <a:p>
            <a:pPr defTabSz="914400" eaLnBrk="1" hangingPunct="1"/>
            <a:r>
              <a:rPr lang="en-US" b="1" smtClean="0"/>
              <a:t>Objectives</a:t>
            </a:r>
          </a:p>
          <a:p>
            <a:pPr defTabSz="914400" eaLnBrk="1" hangingPunct="1"/>
            <a:r>
              <a:rPr lang="en-US" smtClean="0"/>
              <a:t>To determine whether long-term oral anticoagulation reduces total deaths and/or major thromboembolic events in patients with heart failure. </a:t>
            </a:r>
          </a:p>
          <a:p>
            <a:pPr defTabSz="914400" eaLnBrk="1" hangingPunct="1"/>
            <a:r>
              <a:rPr lang="en-US" b="1" smtClean="0"/>
              <a:t>Search strategy</a:t>
            </a:r>
          </a:p>
          <a:p>
            <a:pPr defTabSz="914400" eaLnBrk="1" hangingPunct="1"/>
            <a:r>
              <a:rPr lang="en-US" smtClean="0"/>
              <a:t>We searched CENTRAL on The Cochrane Library (Issue 2 2005), MEDLINE (2000 to June 2005) and EMBASE (1998 to June 2005). Reference lists of papers and abstracts from national and international cardiovascular meetings were studied to identify unpublished studies. Relevant authors were contacted to obtain further data. No language restrictions were applied.</a:t>
            </a:r>
          </a:p>
          <a:p>
            <a:pPr defTabSz="914400" eaLnBrk="1" hangingPunct="1"/>
            <a:r>
              <a:rPr lang="en-US" b="1" smtClean="0"/>
              <a:t>Selection criteria</a:t>
            </a:r>
          </a:p>
          <a:p>
            <a:pPr defTabSz="914400" eaLnBrk="1" hangingPunct="1"/>
            <a:r>
              <a:rPr lang="en-US" smtClean="0"/>
              <a:t>Randomised controlled trials (RCTs) comparing oral anticoagulants with control or placebo in adults with heart failure, and with treatment duration at least one month. Non-randomised studies were also included for assessing side-effects. Inclusion decisions were duplicated, disagreement resolved by discussion or a third party. </a:t>
            </a:r>
          </a:p>
          <a:p>
            <a:pPr defTabSz="914400" eaLnBrk="1" hangingPunct="1"/>
            <a:r>
              <a:rPr lang="en-US" b="1" smtClean="0"/>
              <a:t>Data collection and analysis</a:t>
            </a:r>
          </a:p>
          <a:p>
            <a:pPr defTabSz="914400" eaLnBrk="1" hangingPunct="1"/>
            <a:r>
              <a:rPr lang="en-US" smtClean="0"/>
              <a:t>Data were collected by two reviewers independently and where appropriate data from RCTs were meta-analysed. </a:t>
            </a:r>
          </a:p>
          <a:p>
            <a:pPr defTabSz="914400" eaLnBrk="1" hangingPunct="1"/>
            <a:r>
              <a:rPr lang="en-US" b="1" smtClean="0"/>
              <a:t>Main results</a:t>
            </a:r>
          </a:p>
          <a:p>
            <a:pPr defTabSz="914400" eaLnBrk="1" hangingPunct="1"/>
            <a:r>
              <a:rPr lang="en-US" b="1" smtClean="0"/>
              <a:t>Cochrane Review last updated Dec 2005</a:t>
            </a:r>
          </a:p>
          <a:p>
            <a:pPr defTabSz="914400" eaLnBrk="1" hangingPunct="1"/>
            <a:r>
              <a:rPr lang="en-US" b="1" smtClean="0"/>
              <a:t>Anticoagulation for heart failure in sinus rhythm</a:t>
            </a:r>
          </a:p>
          <a:p>
            <a:pPr defTabSz="914400" eaLnBrk="1" hangingPunct="1"/>
            <a:r>
              <a:rPr lang="en-US" smtClean="0"/>
              <a:t>Lip GYH, Chung I</a:t>
            </a:r>
          </a:p>
          <a:p>
            <a:pPr defTabSz="914400" eaLnBrk="1" hangingPunct="1"/>
            <a:endParaRPr lang="en-US" smtClean="0"/>
          </a:p>
          <a:p>
            <a:pPr defTabSz="914400" eaLnBrk="1" hangingPunct="1"/>
            <a:endParaRPr lang="en-US" smtClean="0"/>
          </a:p>
          <a:p>
            <a:pPr defTabSz="914400" eaLnBrk="1" hangingPunct="1"/>
            <a:r>
              <a:rPr lang="en-US" b="1" smtClean="0"/>
              <a:t>Background</a:t>
            </a:r>
          </a:p>
          <a:p>
            <a:pPr defTabSz="914400" eaLnBrk="1" hangingPunct="1"/>
            <a:r>
              <a:rPr lang="en-US" smtClean="0"/>
              <a:t>Patients with chronic heart failure (heart failure) are at risk of thromboembolic events, including stroke, pulmonary embolism and peripheral arterial embolism, whilst coronary ischaemic events also contribute to the progression of heart failure. Long-term oral anticoagulation is established in certain groups, including patients with heart failure and atrial fibrillation but there is wide variation in the indications and use of oral anticoagulation in the broader heart failure population.</a:t>
            </a:r>
          </a:p>
          <a:p>
            <a:pPr defTabSz="914400" eaLnBrk="1" hangingPunct="1"/>
            <a:r>
              <a:rPr lang="en-US" b="1" smtClean="0"/>
              <a:t>Objectives</a:t>
            </a:r>
          </a:p>
          <a:p>
            <a:pPr defTabSz="914400" eaLnBrk="1" hangingPunct="1"/>
            <a:r>
              <a:rPr lang="en-US" smtClean="0"/>
              <a:t>To determine whether long-term oral anticoagulation reduces total deaths and/or major thromboembolic events in patients with heart failure. </a:t>
            </a:r>
          </a:p>
          <a:p>
            <a:pPr defTabSz="914400" eaLnBrk="1" hangingPunct="1"/>
            <a:r>
              <a:rPr lang="en-US" b="1" smtClean="0"/>
              <a:t>Search strategy</a:t>
            </a:r>
          </a:p>
          <a:p>
            <a:pPr defTabSz="914400" eaLnBrk="1" hangingPunct="1"/>
            <a:r>
              <a:rPr lang="en-US" smtClean="0"/>
              <a:t>We searched CENTRAL on The Cochrane Library (Issue 2 2005), MEDLINE (2000 to June 2005) and EMBASE (1998 to June 2005). Reference lists of papers and abstracts from national and international cardiovascular meetings were studied to identify unpublished studies. Relevant authors were contacted to obtain further data. No language restrictions were applied.</a:t>
            </a:r>
          </a:p>
          <a:p>
            <a:pPr defTabSz="914400" eaLnBrk="1" hangingPunct="1"/>
            <a:r>
              <a:rPr lang="en-US" b="1" smtClean="0"/>
              <a:t>Selection criteria</a:t>
            </a:r>
          </a:p>
          <a:p>
            <a:pPr defTabSz="914400" eaLnBrk="1" hangingPunct="1"/>
            <a:r>
              <a:rPr lang="en-US" smtClean="0"/>
              <a:t>Randomised controlled trials (RCTs) comparing oral anticoagulants with control or placebo in adults with heart failure, and with treatment duration at least one month. Non-randomised studies were also included for assessing side-effects. Inclusion decisions were duplicated, disagreement resolved by discussion or a third party. </a:t>
            </a:r>
          </a:p>
          <a:p>
            <a:pPr defTabSz="914400" eaLnBrk="1" hangingPunct="1"/>
            <a:r>
              <a:rPr lang="en-US" b="1" smtClean="0"/>
              <a:t>Data collection and analysis</a:t>
            </a:r>
          </a:p>
          <a:p>
            <a:pPr defTabSz="914400" eaLnBrk="1" hangingPunct="1"/>
            <a:r>
              <a:rPr lang="en-US" smtClean="0"/>
              <a:t>Data were collected by two reviewers independently and where appropriate data from RCTs were meta-analysed. </a:t>
            </a:r>
          </a:p>
          <a:p>
            <a:pPr defTabSz="914400" eaLnBrk="1" hangingPunct="1"/>
            <a:r>
              <a:rPr lang="en-US" b="1" smtClean="0"/>
              <a:t>Main results</a:t>
            </a:r>
          </a:p>
          <a:p>
            <a:pPr defTabSz="914400" eaLnBrk="1" hangingPunct="1"/>
            <a:r>
              <a:rPr lang="en-US" smtClean="0"/>
              <a:t>One recent pilot RCT comparing warfarin, aspirin and no antithrombotic therapy was identified, and one large RCT comparing warfarin and antiplatelet therapy (aspirin, clopidogrel) is awaiting evaluation. Three small prospective controlled studies of warfarin in heart failure were also identified, but were over 50 years old with methods not considered reliable by modern standards. Anticoagulation was more efficacious than control for the reduction of all cause death (odds ratio 0.64 95% CI 0.45 to 0.90) and the reduction of cardiovascular events (0.26 95% CI 0.16 to 0.43). Four retrospective non-randomised cohort analyses and four observational studies of oral anticoagulation in heart failure included differing populations of heart failure patients and reported contradictory results. </a:t>
            </a:r>
          </a:p>
          <a:p>
            <a:pPr defTabSz="914400" eaLnBrk="1" hangingPunct="1"/>
            <a:r>
              <a:rPr lang="en-US" b="1" smtClean="0"/>
              <a:t>Authors' conclusions</a:t>
            </a:r>
          </a:p>
          <a:p>
            <a:pPr defTabSz="914400" eaLnBrk="1" hangingPunct="1"/>
            <a:r>
              <a:rPr lang="en-US" smtClean="0"/>
              <a:t>Evidence from the RCTs and observational studies found a reduction in mortality and cardiovascular events with anticoagulants compared to control. This evidence needs to be interpreted with caution. Although oral anticoagulation is indicated in certain groups of patients with heart failure (e.g. atrial fibrillation), the data available does not support its routine use in heart failure patients who remain in sinus rhythm. Large randomised trials of warfarin in heart failure patients in sinus rhythm are completed or currently in progress and data from these will be useful addition to this topic. </a:t>
            </a:r>
          </a:p>
        </p:txBody>
      </p:sp>
      <p:sp>
        <p:nvSpPr>
          <p:cNvPr id="1136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ECAD81FC-D35E-4557-8C62-3972985E4CC4}" type="slidenum">
              <a:rPr lang="en-US" sz="1200"/>
              <a:pPr algn="r" defTabSz="914400"/>
              <a:t>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defTabSz="914400"/>
            <a:fld id="{8E7F7B7D-4CD3-47FB-9C31-5535D7122471}" type="slidenum">
              <a:rPr lang="en-US" sz="1200"/>
              <a:pPr algn="r" defTabSz="914400"/>
              <a:t>9</a:t>
            </a:fld>
            <a:endParaRPr lang="en-US" sz="1200"/>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914400" eaLnBrk="1" hangingPunct="1">
              <a:lnSpc>
                <a:spcPct val="80000"/>
              </a:lnSpc>
            </a:pPr>
            <a:r>
              <a:rPr lang="en-US" sz="900" b="1" i="1" dirty="0" smtClean="0"/>
              <a:t>Background</a:t>
            </a:r>
            <a:r>
              <a:rPr lang="en-US" sz="900" dirty="0" smtClean="0"/>
              <a:t>—Chronic heart failure remains a major cause of mortality and morbidity. The role of antithrombotic therapy</a:t>
            </a:r>
          </a:p>
          <a:p>
            <a:pPr defTabSz="914400" eaLnBrk="1" hangingPunct="1">
              <a:lnSpc>
                <a:spcPct val="80000"/>
              </a:lnSpc>
            </a:pPr>
            <a:r>
              <a:rPr lang="en-US" sz="900" dirty="0" smtClean="0"/>
              <a:t>in patients with chronic heart failure has long been debated. The objective of this study was to determine the optimal</a:t>
            </a:r>
          </a:p>
          <a:p>
            <a:pPr defTabSz="914400" eaLnBrk="1" hangingPunct="1">
              <a:lnSpc>
                <a:spcPct val="80000"/>
              </a:lnSpc>
            </a:pPr>
            <a:r>
              <a:rPr lang="en-US" sz="900" dirty="0" smtClean="0"/>
              <a:t>antithrombotic agent for heart failure patients with reduced ejection fractions who are in sinus rhythm.</a:t>
            </a:r>
          </a:p>
          <a:p>
            <a:pPr defTabSz="914400" eaLnBrk="1" hangingPunct="1">
              <a:lnSpc>
                <a:spcPct val="80000"/>
              </a:lnSpc>
            </a:pPr>
            <a:r>
              <a:rPr lang="en-US" sz="900" b="1" i="1" dirty="0" smtClean="0"/>
              <a:t>Methods and Results</a:t>
            </a:r>
            <a:r>
              <a:rPr lang="en-US" sz="900" dirty="0" smtClean="0"/>
              <a:t>—This prospective, randomized clinical trial of open-label warfarin (target international normalized</a:t>
            </a:r>
          </a:p>
          <a:p>
            <a:pPr defTabSz="914400" eaLnBrk="1" hangingPunct="1">
              <a:lnSpc>
                <a:spcPct val="80000"/>
              </a:lnSpc>
            </a:pPr>
            <a:r>
              <a:rPr lang="en-US" sz="900" dirty="0" smtClean="0"/>
              <a:t>ratio of 2.5 to 3.0) and double-blind treatment with either aspirin (162 mg once daily) or clopidogrel (75 mg once daily)</a:t>
            </a:r>
          </a:p>
          <a:p>
            <a:pPr defTabSz="914400" eaLnBrk="1" hangingPunct="1">
              <a:lnSpc>
                <a:spcPct val="80000"/>
              </a:lnSpc>
            </a:pPr>
            <a:r>
              <a:rPr lang="en-US" sz="900" dirty="0" smtClean="0"/>
              <a:t>had a 30-month enrollment period and a minimum of 12 months of treatment. We enrolled 1587 men and women 18</a:t>
            </a:r>
          </a:p>
          <a:p>
            <a:pPr defTabSz="914400" eaLnBrk="1" hangingPunct="1">
              <a:lnSpc>
                <a:spcPct val="80000"/>
              </a:lnSpc>
            </a:pPr>
            <a:r>
              <a:rPr lang="en-US" sz="900" dirty="0" smtClean="0"/>
              <a:t>years of age with symptomatic heart failure for at least 3 months who were in sinus rhythm and had left ventricular</a:t>
            </a:r>
          </a:p>
          <a:p>
            <a:pPr defTabSz="914400" eaLnBrk="1" hangingPunct="1">
              <a:lnSpc>
                <a:spcPct val="80000"/>
              </a:lnSpc>
            </a:pPr>
            <a:r>
              <a:rPr lang="en-US" sz="900" dirty="0" smtClean="0"/>
              <a:t>ejection fraction of 35%. The primary outcome was the time to first occurrence of death, nonfatal myocardial</a:t>
            </a:r>
          </a:p>
          <a:p>
            <a:pPr defTabSz="914400" eaLnBrk="1" hangingPunct="1">
              <a:lnSpc>
                <a:spcPct val="80000"/>
              </a:lnSpc>
            </a:pPr>
            <a:r>
              <a:rPr lang="en-US" sz="900" dirty="0" smtClean="0"/>
              <a:t>infarction, or nonfatal stroke. For the primary composite end point, the hazard ratios were as follows: for warfarin</a:t>
            </a:r>
          </a:p>
          <a:p>
            <a:pPr defTabSz="914400" eaLnBrk="1" hangingPunct="1">
              <a:lnSpc>
                <a:spcPct val="80000"/>
              </a:lnSpc>
            </a:pPr>
            <a:r>
              <a:rPr lang="en-US" sz="900" dirty="0" smtClean="0"/>
              <a:t>versus aspirin, 0.98 (95% CI, 0.86 to 1.12; </a:t>
            </a:r>
            <a:r>
              <a:rPr lang="en-US" sz="900" i="1" dirty="0" smtClean="0"/>
              <a:t>P</a:t>
            </a:r>
            <a:r>
              <a:rPr lang="en-US" sz="900" dirty="0" smtClean="0"/>
              <a:t>0.77); for clopidogrel versus aspirin, 1.08 (95% CI, 0.83 to 1.40;</a:t>
            </a:r>
          </a:p>
          <a:p>
            <a:pPr defTabSz="914400" eaLnBrk="1" hangingPunct="1">
              <a:lnSpc>
                <a:spcPct val="80000"/>
              </a:lnSpc>
            </a:pPr>
            <a:r>
              <a:rPr lang="en-US" sz="900" i="1" dirty="0" smtClean="0"/>
              <a:t>P</a:t>
            </a:r>
            <a:r>
              <a:rPr lang="en-US" sz="900" dirty="0" smtClean="0"/>
              <a:t>0.57); and for warfarin versus clopidogrel, 0.89 (95% CI, 0.68 to 1.16; </a:t>
            </a:r>
            <a:r>
              <a:rPr lang="en-US" sz="900" i="1" dirty="0" smtClean="0"/>
              <a:t>P</a:t>
            </a:r>
            <a:r>
              <a:rPr lang="en-US" sz="900" dirty="0" smtClean="0"/>
              <a:t>0.39). Warfarin was associated with</a:t>
            </a:r>
          </a:p>
          <a:p>
            <a:pPr defTabSz="914400" eaLnBrk="1" hangingPunct="1">
              <a:lnSpc>
                <a:spcPct val="80000"/>
              </a:lnSpc>
            </a:pPr>
            <a:r>
              <a:rPr lang="en-US" sz="900" dirty="0" smtClean="0"/>
              <a:t>fewer nonfatal strokes than aspirin or clopidogrel. Hospitalization for worsening heart failure occurred in 116</a:t>
            </a:r>
          </a:p>
          <a:p>
            <a:pPr defTabSz="914400" eaLnBrk="1" hangingPunct="1">
              <a:lnSpc>
                <a:spcPct val="80000"/>
              </a:lnSpc>
            </a:pPr>
            <a:r>
              <a:rPr lang="en-US" sz="900" dirty="0" smtClean="0"/>
              <a:t>(22.2%), 97 (18.5%), and 89 (16.5%) patients treated with aspirin, clopidogrel, and warfarin, respectively (</a:t>
            </a:r>
            <a:r>
              <a:rPr lang="en-US" sz="900" i="1" dirty="0" smtClean="0"/>
              <a:t>P</a:t>
            </a:r>
            <a:r>
              <a:rPr lang="en-US" sz="900" dirty="0" smtClean="0"/>
              <a:t>0.02</a:t>
            </a:r>
          </a:p>
          <a:p>
            <a:pPr defTabSz="914400" eaLnBrk="1" hangingPunct="1">
              <a:lnSpc>
                <a:spcPct val="80000"/>
              </a:lnSpc>
            </a:pPr>
            <a:r>
              <a:rPr lang="en-US" sz="900" dirty="0" smtClean="0"/>
              <a:t>for warfarin versus aspirin).</a:t>
            </a:r>
          </a:p>
          <a:p>
            <a:pPr defTabSz="914400" eaLnBrk="1" hangingPunct="1">
              <a:lnSpc>
                <a:spcPct val="80000"/>
              </a:lnSpc>
            </a:pPr>
            <a:r>
              <a:rPr lang="en-US" sz="900" b="1" i="1" dirty="0" smtClean="0"/>
              <a:t>Conclusion</a:t>
            </a:r>
            <a:r>
              <a:rPr lang="en-US" sz="900" dirty="0" smtClean="0"/>
              <a:t>—The primary outcome measure and the mortality data do not support the primary hypotheses that warfarin</a:t>
            </a:r>
          </a:p>
          <a:p>
            <a:pPr defTabSz="914400" eaLnBrk="1" hangingPunct="1">
              <a:lnSpc>
                <a:spcPct val="80000"/>
              </a:lnSpc>
            </a:pPr>
            <a:r>
              <a:rPr lang="en-US" sz="900" dirty="0" smtClean="0"/>
              <a:t>is superior to aspirin and that clopidogrel is superior to aspirin. </a:t>
            </a:r>
            <a:r>
              <a:rPr lang="en-US" sz="900" b="1" dirty="0" smtClean="0"/>
              <a:t>(</a:t>
            </a:r>
            <a:r>
              <a:rPr lang="en-US" sz="900" b="1" i="1" dirty="0" smtClean="0"/>
              <a:t>Circulation</a:t>
            </a:r>
            <a:r>
              <a:rPr lang="en-US" sz="900" b="1" dirty="0" smtClean="0"/>
              <a:t>. 2009;119:1616-1624.)</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r>
              <a:rPr lang="en-CA" smtClean="0"/>
              <a:t>In both WASH</a:t>
            </a:r>
            <a:r>
              <a:rPr lang="en-CA" baseline="30000" smtClean="0"/>
              <a:t>177</a:t>
            </a:r>
            <a:r>
              <a:rPr lang="en-CA" smtClean="0"/>
              <a:t> and the WATCH trial,</a:t>
            </a:r>
            <a:r>
              <a:rPr lang="en-CA" baseline="30000" smtClean="0"/>
              <a:t>178</a:t>
            </a:r>
            <a:r>
              <a:rPr lang="en-CA" smtClean="0"/>
              <a:t> ASA was associated with increased hospitalization for HF, and the aforementioned meta-analysis</a:t>
            </a:r>
            <a:r>
              <a:rPr lang="en-CA" baseline="30000" smtClean="0"/>
              <a:t>179</a:t>
            </a:r>
            <a:r>
              <a:rPr lang="en-CA" smtClean="0"/>
              <a:t> is consistent with a substantial increase in the rate of heart failure-related hospitalization for ASA versus warfarin (RR, 0.64; 95% CI, 0.48 to 0.85). In a post-hoc analysis of SOLVD (Studies Of Left Ventricular Dysfunction),</a:t>
            </a:r>
            <a:r>
              <a:rPr lang="en-CA" baseline="30000" smtClean="0"/>
              <a:t>182</a:t>
            </a:r>
            <a:r>
              <a:rPr lang="en-CA" smtClean="0"/>
              <a:t> patients who received ASA or dipyridamole at baseline did not receive the survival benefits of the ACE inhibitor enalapril.</a:t>
            </a:r>
            <a:r>
              <a:rPr lang="en-CA" baseline="30000" smtClean="0"/>
              <a:t>185</a:t>
            </a:r>
            <a:r>
              <a:rPr lang="en-CA" smtClean="0"/>
              <a:t> A retrospective subgroup analysis of data from CONSENSUS II (COoperative New Scandinavian Enalapril Survival Study II)</a:t>
            </a:r>
            <a:r>
              <a:rPr lang="en-CA" baseline="30000" smtClean="0"/>
              <a:t>186</a:t>
            </a:r>
            <a:r>
              <a:rPr lang="en-CA" smtClean="0"/>
              <a:t> demonstrated that the 6-month mortality rate of patients with acute MI who received enalapril and ASA was higher than the combined mortality rates of patients receiving enalapril or ASA alone.</a:t>
            </a:r>
            <a:r>
              <a:rPr lang="en-CA" baseline="30000" smtClean="0"/>
              <a:t>185</a:t>
            </a:r>
            <a:endParaRPr lang="en-US" smtClean="0"/>
          </a:p>
          <a:p>
            <a:pPr defTabSz="914400" eaLnBrk="1" hangingPunct="1"/>
            <a:r>
              <a:rPr lang="en-CA" smtClean="0"/>
              <a:t>	Contrary to these results are those of McAlister and colleagues, who conducted a cohort study of patients discharged after a first hospitalization for heart failure.</a:t>
            </a:r>
            <a:r>
              <a:rPr lang="en-CA" baseline="30000" smtClean="0"/>
              <a:t>187</a:t>
            </a:r>
            <a:r>
              <a:rPr lang="en-CA" smtClean="0"/>
              <a:t>  In follow-up of 7,352 patients hospitalized for heart failure, ASA use in the absence of ACE inhibitor use did not increase the risk of death or readmission for heart failure (HR, 1.02; 95% CI, 0.91-1.16), even among patients without CAD (HR, 0.98; 95% CI, 0.78-1.22) or patients with renal dysfunction (HR, 1.13; 95% CI, 0.94 to 1.36). Users of ACE inhibitors were less likely to die or require readmission for heart failure (HR, 0.87; 95% CI, 0.79-0.96), even if they were using ASA (HR, 0.86; 95% CI, 0.77-0.95). There were no dose-dependent interactions between ASA and ACE inhibitors. Teo and colleagues undertook a systematic overview of data from 22,060 patients enrolled in 6 long-term randomised trials of ACE inhibitors to assess whether ASA altered the effects of ACE inhibitor therapy on the composite outcome of death, MI, stroke, hospital admission for HF, or revascularisation.</a:t>
            </a:r>
            <a:r>
              <a:rPr lang="en-CA" baseline="30000" smtClean="0"/>
              <a:t>188</a:t>
            </a:r>
            <a:r>
              <a:rPr lang="en-CA" smtClean="0"/>
              <a:t> Overall, ACE inhibitor therapy significantly reduced the relative risk of the composite outcome by 22% (P&lt;0.0001), with clear risk reductions observed among both those receiving ASA at baseline (OR, 0.80; 99% CI, 0.73-0.88) and those who were not (OR, 0.71; 99% CI, 0.62-0.81; interaction P=0.07).</a:t>
            </a:r>
          </a:p>
          <a:p>
            <a:pPr defTabSz="914400" eaLnBrk="1" hangingPunct="1"/>
            <a:endParaRPr lang="en-CA" smtClean="0"/>
          </a:p>
          <a:p>
            <a:pPr defTabSz="914400" eaLnBrk="1" hangingPunct="1"/>
            <a:r>
              <a:rPr lang="en-CA" smtClean="0"/>
              <a:t>NOTE: Referrences refer to bibliography of 2010 CCS Antiplatelet Guideline, full text version</a:t>
            </a:r>
            <a:endParaRPr lang="en-US" smtClean="0"/>
          </a:p>
          <a:p>
            <a:pPr defTabSz="914400" eaLnBrk="1" hangingPunct="1"/>
            <a:endParaRPr lang="en-US" smtClean="0"/>
          </a:p>
        </p:txBody>
      </p:sp>
      <p:sp>
        <p:nvSpPr>
          <p:cNvPr id="1157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0BBFCC3-0CC4-45A4-BC65-FAD79E6C9512}" type="slidenum">
              <a:rPr lang="en-US" sz="1200"/>
              <a:pPr algn="r" defTabSz="914400"/>
              <a:t>13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CA" smtClean="0"/>
          </a:p>
        </p:txBody>
      </p:sp>
      <p:sp>
        <p:nvSpPr>
          <p:cNvPr id="11674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1B462E86-3D54-4990-961F-855596DDBC7C}" type="slidenum">
              <a:rPr lang="en-CA" sz="1200">
                <a:solidFill>
                  <a:srgbClr val="000000"/>
                </a:solidFill>
              </a:rPr>
              <a:pPr algn="r" defTabSz="914400"/>
              <a:t>15</a:t>
            </a:fld>
            <a:endParaRPr lang="en-CA"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p:spPr>
      </p:sp>
      <p:sp>
        <p:nvSpPr>
          <p:cNvPr id="117763"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spcBef>
                <a:spcPct val="0"/>
              </a:spcBef>
            </a:pPr>
            <a:endParaRPr lang="en-CA" smtClean="0"/>
          </a:p>
        </p:txBody>
      </p:sp>
      <p:sp>
        <p:nvSpPr>
          <p:cNvPr id="11776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557B79A-449D-4305-825E-27A0CEDCA47D}" type="slidenum">
              <a:rPr lang="en-CA" sz="1200"/>
              <a:pPr algn="r" defTabSz="914400"/>
              <a:t>16</a:t>
            </a:fld>
            <a:endParaRPr lang="en-CA"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defTabSz="914400" eaLnBrk="1" hangingPunct="1"/>
            <a:endParaRPr lang="fr-CA" smtClean="0"/>
          </a:p>
        </p:txBody>
      </p:sp>
      <p:sp>
        <p:nvSpPr>
          <p:cNvPr id="11878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defTabSz="914400"/>
            <a:fld id="{D7C473EA-3580-4F8A-B5A6-C36A6F91EE4B}" type="slidenum">
              <a:rPr lang="en-US" sz="1200"/>
              <a:pPr algn="r" defTabSz="914400"/>
              <a:t>21</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0.xml.rels><?xml version="1.0" encoding="UTF-8" standalone="yes"?>
<Relationships xmlns="http://schemas.openxmlformats.org/package/2006/relationships"><Relationship Id="rId3" Type="http://schemas.openxmlformats.org/officeDocument/2006/relationships/image" Target="file:///P:\CCS_PPT\ppt\cover.jpg" TargetMode="External"/><Relationship Id="rId2" Type="http://schemas.openxmlformats.org/officeDocument/2006/relationships/image" Target="../media/image1.jpeg"/><Relationship Id="rId1" Type="http://schemas.openxmlformats.org/officeDocument/2006/relationships/slideMaster" Target="../slideMasters/slideMaster70.xml"/><Relationship Id="rId4" Type="http://schemas.openxmlformats.org/officeDocument/2006/relationships/image" Target="../media/image2.jpeg"/></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9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86.xml"/></Relationships>
</file>

<file path=ppt/slideLayouts/_rels/slideLayout9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8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1CA7BA-430B-4BA7-A867-622A5AC3B3E6}"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EFBE44D-23EB-4970-8771-4C278F515657}" type="slidenum">
              <a:rPr lang="en-US"/>
              <a:pPr>
                <a:defRPr/>
              </a:pPr>
              <a:t>‹#›</a:t>
            </a:fld>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C129BC2-B740-4AEA-8308-28237A1130AD}" type="slidenum">
              <a:rPr lang="en-US"/>
              <a:pPr>
                <a:defRPr/>
              </a:pPr>
              <a:t>‹#›</a:t>
            </a:fld>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C89536C-0E2D-45A6-ACD1-1B9A638CE9F6}" type="slidenum">
              <a:rPr lang="en-US"/>
              <a:pPr>
                <a:defRPr/>
              </a:pPr>
              <a:t>‹#›</a:t>
            </a:fld>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9688EC1-AFD8-46A3-91CE-2BC481FD851D}" type="slidenum">
              <a:rPr lang="en-US"/>
              <a:pPr>
                <a:defRPr/>
              </a:pPr>
              <a:t>‹#›</a:t>
            </a:fld>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E22198B-992E-485D-8472-74118E7A61D8}" type="slidenum">
              <a:rPr lang="en-US"/>
              <a:pPr>
                <a:defRPr/>
              </a:pPr>
              <a:t>‹#›</a:t>
            </a:fld>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A39EFDB-3172-4E10-82C0-D6F86302C8E1}" type="slidenum">
              <a:rPr lang="en-US"/>
              <a:pPr>
                <a:defRPr/>
              </a:pPr>
              <a:t>‹#›</a:t>
            </a:fld>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E9B7F19-7254-4305-A1D7-11B02ACE0DEC}" type="slidenum">
              <a:rPr lang="en-US"/>
              <a:pPr>
                <a:defRPr/>
              </a:pPr>
              <a:t>‹#›</a:t>
            </a:fld>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B0C099C-763C-415B-BA3D-B576F16578BA}" type="slidenum">
              <a:rPr lang="en-US"/>
              <a:pPr>
                <a:defRPr/>
              </a:pPr>
              <a:t>‹#›</a:t>
            </a:fld>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20D78BE-FF30-4228-B5B5-A571D27F48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03363F4-9157-4D0A-B640-E706BE160277}" type="slidenum">
              <a:rPr lang="en-US"/>
              <a:pPr>
                <a:defRPr/>
              </a:pPr>
              <a:t>‹#›</a:t>
            </a:fld>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2B07940-6B9E-487F-8D08-115EE2768A71}" type="slidenum">
              <a:rPr lang="en-US"/>
              <a:pPr>
                <a:defRPr/>
              </a:pPr>
              <a:t>‹#›</a:t>
            </a:fld>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A064C3F-B791-4113-B722-9A9CB66C91C8}" type="slidenum">
              <a:rPr lang="en-US"/>
              <a:pPr>
                <a:defRPr/>
              </a:pPr>
              <a:t>‹#›</a:t>
            </a:fld>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3BE09AA-1C16-40D6-BA12-9A36BC35D40B}" type="slidenum">
              <a:rPr lang="en-US"/>
              <a:pPr>
                <a:defRPr/>
              </a:pPr>
              <a:t>‹#›</a:t>
            </a:fld>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416752C-C508-4E14-871C-B3ABD261DFE3}" type="slidenum">
              <a:rPr lang="en-US"/>
              <a:pPr>
                <a:defRPr/>
              </a:pPr>
              <a:t>‹#›</a:t>
            </a:fld>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DBA00BD-A257-4C33-94CC-2B75B1030B5E}" type="slidenum">
              <a:rPr lang="en-US"/>
              <a:pPr>
                <a:defRPr/>
              </a:pPr>
              <a:t>‹#›</a:t>
            </a:fld>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16C3C4D-0254-4D39-BC2E-4DE4BA941A09}" type="slidenum">
              <a:rPr lang="en-US"/>
              <a:pPr>
                <a:defRPr/>
              </a:pPr>
              <a:t>‹#›</a:t>
            </a:fld>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4DD5E16-339B-4037-AB2C-EDB69950B46A}" type="slidenum">
              <a:rPr lang="en-US"/>
              <a:pPr>
                <a:defRPr/>
              </a:pPr>
              <a:t>‹#›</a:t>
            </a:fld>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2046B3C-0B97-4E04-80DC-FD8DBC3988C2}" type="slidenum">
              <a:rPr lang="en-US"/>
              <a:pPr>
                <a:defRPr/>
              </a:pPr>
              <a:t>‹#›</a:t>
            </a:fld>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024CD76-2C9D-46A6-97AE-2423D61BB5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63D2E2D-29D1-489D-8DD5-1DF4E173CFBA}" type="slidenum">
              <a:rPr lang="en-US"/>
              <a:pPr>
                <a:defRPr/>
              </a:pPr>
              <a:t>‹#›</a:t>
            </a:fld>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AC64BD7-3076-4BA7-880B-4A5635DB263B}" type="slidenum">
              <a:rPr lang="en-US"/>
              <a:pPr>
                <a:defRPr/>
              </a:pPr>
              <a:t>‹#›</a:t>
            </a:fld>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C3077E1-6AA6-45E8-92C8-7EC10A0D4BFF}"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EF7185-4C90-4684-A7DF-786BDB602DDB}"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872D31-7FE9-4DE7-981F-974EC95F9220}"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127AE3D-92F5-47E2-BECE-8F756D0F055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B67340A-D13D-49CD-9115-A47460AC8206}"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FE34DEEA-21B0-4CE5-9FFA-3ED2AF5E4D26}"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4A198EBD-A73E-401A-BC7A-02B174C280C2}"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3386DE5-34C4-4AFE-AF19-9BB1681CB40C}"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BEF638B-2B61-48CE-ADC8-8AE13CA9BE99}"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0BBF1F5-4E1E-426B-9F3B-31D1FD5826CA}"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94937E5-2C42-4D05-9FC7-3DD2A8069323}"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48AA6E60-01EE-49E4-866A-B569467844E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F3C3932-2C29-4E0F-B58A-AF8B75E757E6}"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AC8C8464-04AC-4858-9ED0-0E6D9FD57E1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BB9E66F-D576-4458-9914-4C2C1C1602EF}" type="slidenum">
              <a:rPr 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7E70A2-38E4-486F-926D-F002C979060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4CF3D22-46D0-451D-8841-8F9DFFA17E1A}"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A9108DAD-DE14-4D8B-9E63-9534FA6A106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B9AF026-9B35-4F2A-8950-4626D1DEF22D}" type="slidenum">
              <a:rPr lang="en-US"/>
              <a:pPr>
                <a:defRPr/>
              </a:pPr>
              <a:t>‹#›</a:t>
            </a:fld>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7D485F0F-8EFB-4438-A6D4-6DA95D627C5C}"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38B0C25-424D-4E72-AD64-5B3BE9A1DD38}" type="slidenum">
              <a:rPr lang="en-US"/>
              <a:pPr>
                <a:defRPr/>
              </a:pPr>
              <a:t>‹#›</a:t>
            </a:fld>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15A90DDA-D2D0-49DD-8463-F8BCCCF81E12}"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20291574-921E-4CA6-ACE7-ACEC4B635BF5}" type="slidenum">
              <a:rPr lang="en-US"/>
              <a:pPr>
                <a:defRPr/>
              </a:pPr>
              <a:t>‹#›</a:t>
            </a:fld>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BE812C-FF7D-4417-9D58-DF75E98F05D2}"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07690E45-186F-4793-BE2D-85297B41FFC6}" type="slidenum">
              <a:rPr lang="en-US"/>
              <a:pPr>
                <a:defRPr/>
              </a:pPr>
              <a:t>‹#›</a:t>
            </a:fld>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79E3C0-2219-4869-AF64-5E9C8DDC851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2CEB556-314F-4F6A-831E-4AF9A5ECBDE6}" type="slidenum">
              <a:rPr lang="en-US"/>
              <a:pPr>
                <a:defRPr/>
              </a:pPr>
              <a:t>‹#›</a:t>
            </a:fld>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9F9178-945D-4B35-96B6-98FA7B6C40D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144DC1B-13E3-493A-BF7F-0A92A55971EA}" type="slidenum">
              <a:rPr lang="en-US"/>
              <a:pPr>
                <a:defRPr/>
              </a:pPr>
              <a:t>‹#›</a:t>
            </a:fld>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BCA3610-AF05-47F0-84B9-09962577628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7663943-29B2-4013-A9DF-890614CAC2AF}" type="slidenum">
              <a:rPr lang="en-US"/>
              <a:pPr>
                <a:defRPr/>
              </a:pPr>
              <a:t>‹#›</a:t>
            </a:fld>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8BD4D19-436D-476E-8D81-890DD3FA979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0A5B161-9FB4-433D-A638-2768A6775F52}" type="slidenum">
              <a:rPr lang="en-US"/>
              <a:pPr>
                <a:defRPr/>
              </a:pPr>
              <a:t>‹#›</a:t>
            </a:fld>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C0066E1F-3996-41E5-AD24-B5A137CB1CE9}"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0F96538C-D542-4DA8-A5F7-7324AD358987}" type="slidenum">
              <a:rPr lang="en-CA"/>
              <a:pPr>
                <a:defRPr/>
              </a:pPr>
              <a:t>‹#›</a:t>
            </a:fld>
            <a:endParaRPr lang="en-CA"/>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F06D937-BFEB-433C-90A7-2972DD45E154}"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2A6CC031-25F5-47BA-BE7D-82555FD15360}" type="slidenum">
              <a:rPr lang="en-CA"/>
              <a:pPr>
                <a:defRPr/>
              </a:pPr>
              <a:t>‹#›</a:t>
            </a:fld>
            <a:endParaRPr lang="en-CA"/>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3320A7-A30C-4761-85F7-F04B19428165}"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1F9FCFFC-E7D7-497D-BFC3-14C8490D1239}" type="slidenum">
              <a:rPr lang="en-CA"/>
              <a:pPr>
                <a:defRPr/>
              </a:pPr>
              <a:t>‹#›</a:t>
            </a:fld>
            <a:endParaRPr lang="en-CA"/>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9E65628E-D03A-4221-A1F2-63826CE27A3D}"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8D639BF-C621-4923-BD5F-F46400F15EB3}" type="slidenum">
              <a:rPr lang="en-CA"/>
              <a:pPr>
                <a:defRPr/>
              </a:pPr>
              <a:t>‹#›</a:t>
            </a:fld>
            <a:endParaRPr lang="en-CA"/>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93060AFD-FCE5-408F-99AC-93BED0D84AD1}"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75A51866-5410-411F-95FC-3A726763DF36}" type="slidenum">
              <a:rPr lang="en-CA"/>
              <a:pPr>
                <a:defRPr/>
              </a:pPr>
              <a:t>‹#›</a:t>
            </a:fld>
            <a:endParaRPr lang="en-CA"/>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65F456BA-B418-4890-B9BA-3C519B9E0FFA}"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12F702A6-5196-4332-8867-50319D3F908D}" type="slidenum">
              <a:rPr lang="en-CA"/>
              <a:pPr>
                <a:defRPr/>
              </a:pPr>
              <a:t>‹#›</a:t>
            </a:fld>
            <a:endParaRPr lang="en-CA"/>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11C39F-C2C6-4AAA-993B-56039EAD0284}"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324585AF-CF76-4DAC-A7E6-DA068C8BC721}" type="slidenum">
              <a:rPr lang="en-CA"/>
              <a:pPr>
                <a:defRPr/>
              </a:pPr>
              <a:t>‹#›</a:t>
            </a:fld>
            <a:endParaRPr lang="en-CA"/>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708F4C-7B5B-407A-8C31-AE5B5C6988B9}"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577AAAF-DC0A-44B7-AE73-168672BAC9B8}" type="slidenum">
              <a:rPr lang="en-CA"/>
              <a:pPr>
                <a:defRPr/>
              </a:pPr>
              <a:t>‹#›</a:t>
            </a:fld>
            <a:endParaRPr lang="en-CA"/>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1A659ED-A9E6-47EA-AB9D-646AFB8B54B0}"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5F1AD34-E594-41EF-A6B7-682122A7B1BC}" type="slidenum">
              <a:rPr lang="en-CA"/>
              <a:pPr>
                <a:defRPr/>
              </a:pPr>
              <a:t>‹#›</a:t>
            </a:fld>
            <a:endParaRPr lang="en-CA"/>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05AF697-5DBA-4FFC-8839-AEFF16A76C30}"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A230696-E746-42F8-B01F-8E61B92843C7}" type="slidenum">
              <a:rPr lang="en-CA"/>
              <a:pPr>
                <a:defRPr/>
              </a:pPr>
              <a:t>‹#›</a:t>
            </a:fld>
            <a:endParaRPr lang="en-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1D73C5F-D2BB-46EF-AF5D-C535D65124DB}"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14C7DE4-CA9A-40FF-AC07-7D3351A5FB12}" type="slidenum">
              <a:rPr lang="en-CA"/>
              <a:pPr>
                <a:defRPr/>
              </a:pPr>
              <a:t>‹#›</a:t>
            </a:fld>
            <a:endParaRPr lang="en-CA"/>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027E26B1-ED71-46A7-B5B4-BA772D71DED9}" type="slidenum">
              <a:rPr lang="en-US"/>
              <a:pPr>
                <a:defRPr/>
              </a:pPr>
              <a:t>‹#›</a:t>
            </a:fld>
            <a:endParaRPr lang="en-US"/>
          </a:p>
        </p:txBody>
      </p:sp>
    </p:spTree>
  </p:cSld>
  <p:clrMapOvr>
    <a:masterClrMapping/>
  </p:clrMapOvr>
  <p:transition>
    <p:dissolve/>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4DB3A421-7280-4D33-9E15-DF610D93653E}" type="slidenum">
              <a:rPr lang="en-US"/>
              <a:pPr>
                <a:defRPr/>
              </a:pPr>
              <a:t>‹#›</a:t>
            </a:fld>
            <a:endParaRPr lang="en-US"/>
          </a:p>
        </p:txBody>
      </p:sp>
    </p:spTree>
  </p:cSld>
  <p:clrMapOvr>
    <a:masterClrMapping/>
  </p:clrMapOvr>
  <p:transition>
    <p:dissolve/>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D16D1666-F38B-472E-B3D8-DDEBC4B61B54}" type="slidenum">
              <a:rPr lang="en-US"/>
              <a:pPr>
                <a:defRPr/>
              </a:pPr>
              <a:t>‹#›</a:t>
            </a:fld>
            <a:endParaRPr lang="en-US"/>
          </a:p>
        </p:txBody>
      </p:sp>
    </p:spTree>
  </p:cSld>
  <p:clrMapOvr>
    <a:masterClrMapping/>
  </p:clrMapOvr>
  <p:transition>
    <p:dissolve/>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F1B279FD-D1BB-4675-A975-024DB5AA7E97}" type="slidenum">
              <a:rPr lang="en-US"/>
              <a:pPr>
                <a:defRPr/>
              </a:pPr>
              <a:t>‹#›</a:t>
            </a:fld>
            <a:endParaRPr lang="en-US"/>
          </a:p>
        </p:txBody>
      </p:sp>
    </p:spTree>
  </p:cSld>
  <p:clrMapOvr>
    <a:masterClrMapping/>
  </p:clrMapOvr>
  <p:transition>
    <p:dissolv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6"/>
          <p:cNvSpPr>
            <a:spLocks noGrp="1" noChangeArrowheads="1"/>
          </p:cNvSpPr>
          <p:nvPr>
            <p:ph type="dt" sz="quarter" idx="10"/>
          </p:nvPr>
        </p:nvSpPr>
        <p:spPr/>
        <p:txBody>
          <a:bodyPr/>
          <a:lstStyle>
            <a:lvl1pPr>
              <a:defRPr/>
            </a:lvl1pPr>
          </a:lstStyle>
          <a:p>
            <a:pPr>
              <a:defRPr/>
            </a:pPr>
            <a:endParaRPr lang="fr-FR"/>
          </a:p>
        </p:txBody>
      </p:sp>
      <p:sp>
        <p:nvSpPr>
          <p:cNvPr id="8" name="Rectangle 37"/>
          <p:cNvSpPr>
            <a:spLocks noGrp="1" noChangeArrowheads="1"/>
          </p:cNvSpPr>
          <p:nvPr>
            <p:ph type="ftr" sz="quarter" idx="11"/>
          </p:nvPr>
        </p:nvSpPr>
        <p:spPr/>
        <p:txBody>
          <a:bodyPr/>
          <a:lstStyle>
            <a:lvl1pPr>
              <a:defRPr/>
            </a:lvl1pPr>
          </a:lstStyle>
          <a:p>
            <a:pPr>
              <a:defRPr/>
            </a:pPr>
            <a:endParaRPr lang="fr-FR"/>
          </a:p>
        </p:txBody>
      </p:sp>
      <p:sp>
        <p:nvSpPr>
          <p:cNvPr id="9" name="Rectangle 38"/>
          <p:cNvSpPr>
            <a:spLocks noGrp="1" noChangeArrowheads="1"/>
          </p:cNvSpPr>
          <p:nvPr>
            <p:ph type="sldNum" sz="quarter" idx="12"/>
          </p:nvPr>
        </p:nvSpPr>
        <p:spPr/>
        <p:txBody>
          <a:bodyPr/>
          <a:lstStyle>
            <a:lvl1pPr>
              <a:defRPr/>
            </a:lvl1pPr>
          </a:lstStyle>
          <a:p>
            <a:pPr>
              <a:defRPr/>
            </a:pPr>
            <a:fld id="{FA13ABEA-84A5-4D9B-87A7-747F054E7C30}" type="slidenum">
              <a:rPr lang="en-US"/>
              <a:pPr>
                <a:defRPr/>
              </a:pPr>
              <a:t>‹#›</a:t>
            </a:fld>
            <a:endParaRPr lang="en-US"/>
          </a:p>
        </p:txBody>
      </p:sp>
    </p:spTree>
  </p:cSld>
  <p:clrMapOvr>
    <a:masterClrMapping/>
  </p:clrMapOvr>
  <p:transition>
    <p:dissolve/>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6"/>
          <p:cNvSpPr>
            <a:spLocks noGrp="1" noChangeArrowheads="1"/>
          </p:cNvSpPr>
          <p:nvPr>
            <p:ph type="dt" sz="quarter" idx="10"/>
          </p:nvPr>
        </p:nvSpPr>
        <p:spPr/>
        <p:txBody>
          <a:bodyPr/>
          <a:lstStyle>
            <a:lvl1pPr>
              <a:defRPr/>
            </a:lvl1pPr>
          </a:lstStyle>
          <a:p>
            <a:pPr>
              <a:defRPr/>
            </a:pPr>
            <a:endParaRPr lang="fr-FR"/>
          </a:p>
        </p:txBody>
      </p:sp>
      <p:sp>
        <p:nvSpPr>
          <p:cNvPr id="4" name="Rectangle 37"/>
          <p:cNvSpPr>
            <a:spLocks noGrp="1" noChangeArrowheads="1"/>
          </p:cNvSpPr>
          <p:nvPr>
            <p:ph type="ftr" sz="quarter" idx="11"/>
          </p:nvPr>
        </p:nvSpPr>
        <p:spPr/>
        <p:txBody>
          <a:bodyPr/>
          <a:lstStyle>
            <a:lvl1pPr>
              <a:defRPr/>
            </a:lvl1pPr>
          </a:lstStyle>
          <a:p>
            <a:pPr>
              <a:defRPr/>
            </a:pPr>
            <a:endParaRPr lang="fr-FR"/>
          </a:p>
        </p:txBody>
      </p:sp>
      <p:sp>
        <p:nvSpPr>
          <p:cNvPr id="5" name="Rectangle 38"/>
          <p:cNvSpPr>
            <a:spLocks noGrp="1" noChangeArrowheads="1"/>
          </p:cNvSpPr>
          <p:nvPr>
            <p:ph type="sldNum" sz="quarter" idx="12"/>
          </p:nvPr>
        </p:nvSpPr>
        <p:spPr/>
        <p:txBody>
          <a:bodyPr/>
          <a:lstStyle>
            <a:lvl1pPr>
              <a:defRPr/>
            </a:lvl1pPr>
          </a:lstStyle>
          <a:p>
            <a:pPr>
              <a:defRPr/>
            </a:pPr>
            <a:fld id="{523206D0-A9E2-47EE-98C4-E87078C0AD1A}" type="slidenum">
              <a:rPr lang="en-US"/>
              <a:pPr>
                <a:defRPr/>
              </a:pPr>
              <a:t>‹#›</a:t>
            </a:fld>
            <a:endParaRPr lang="en-US"/>
          </a:p>
        </p:txBody>
      </p:sp>
    </p:spTree>
  </p:cSld>
  <p:clrMapOvr>
    <a:masterClrMapping/>
  </p:clrMapOvr>
  <p:transition>
    <p:dissolve/>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
          <p:cNvSpPr>
            <a:spLocks noGrp="1" noChangeArrowheads="1"/>
          </p:cNvSpPr>
          <p:nvPr>
            <p:ph type="dt" sz="quarter" idx="10"/>
          </p:nvPr>
        </p:nvSpPr>
        <p:spPr/>
        <p:txBody>
          <a:bodyPr/>
          <a:lstStyle>
            <a:lvl1pPr>
              <a:defRPr/>
            </a:lvl1pPr>
          </a:lstStyle>
          <a:p>
            <a:pPr>
              <a:defRPr/>
            </a:pPr>
            <a:endParaRPr lang="fr-FR"/>
          </a:p>
        </p:txBody>
      </p:sp>
      <p:sp>
        <p:nvSpPr>
          <p:cNvPr id="3" name="Rectangle 37"/>
          <p:cNvSpPr>
            <a:spLocks noGrp="1" noChangeArrowheads="1"/>
          </p:cNvSpPr>
          <p:nvPr>
            <p:ph type="ftr" sz="quarter" idx="11"/>
          </p:nvPr>
        </p:nvSpPr>
        <p:spPr/>
        <p:txBody>
          <a:bodyPr/>
          <a:lstStyle>
            <a:lvl1pPr>
              <a:defRPr/>
            </a:lvl1pPr>
          </a:lstStyle>
          <a:p>
            <a:pPr>
              <a:defRPr/>
            </a:pPr>
            <a:endParaRPr lang="fr-FR"/>
          </a:p>
        </p:txBody>
      </p:sp>
      <p:sp>
        <p:nvSpPr>
          <p:cNvPr id="4" name="Rectangle 38"/>
          <p:cNvSpPr>
            <a:spLocks noGrp="1" noChangeArrowheads="1"/>
          </p:cNvSpPr>
          <p:nvPr>
            <p:ph type="sldNum" sz="quarter" idx="12"/>
          </p:nvPr>
        </p:nvSpPr>
        <p:spPr/>
        <p:txBody>
          <a:bodyPr/>
          <a:lstStyle>
            <a:lvl1pPr>
              <a:defRPr/>
            </a:lvl1pPr>
          </a:lstStyle>
          <a:p>
            <a:pPr>
              <a:defRPr/>
            </a:pPr>
            <a:fld id="{04A2B08C-EEDA-4E64-B622-DCC3925A1F63}" type="slidenum">
              <a:rPr lang="en-US"/>
              <a:pPr>
                <a:defRPr/>
              </a:pPr>
              <a:t>‹#›</a:t>
            </a:fld>
            <a:endParaRPr lang="en-US"/>
          </a:p>
        </p:txBody>
      </p:sp>
    </p:spTree>
  </p:cSld>
  <p:clrMapOvr>
    <a:masterClrMapping/>
  </p:clrMapOvr>
  <p:transition>
    <p:dissolve/>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790C9DFC-7F9D-4E8E-BA80-89C124819B7E}" type="slidenum">
              <a:rPr lang="en-US"/>
              <a:pPr>
                <a:defRPr/>
              </a:pPr>
              <a:t>‹#›</a:t>
            </a:fld>
            <a:endParaRPr lang="en-US"/>
          </a:p>
        </p:txBody>
      </p:sp>
    </p:spTree>
  </p:cSld>
  <p:clrMapOvr>
    <a:masterClrMapping/>
  </p:clrMapOvr>
  <p:transition>
    <p:dissolve/>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
          <p:cNvSpPr>
            <a:spLocks noGrp="1" noChangeArrowheads="1"/>
          </p:cNvSpPr>
          <p:nvPr>
            <p:ph type="dt" sz="quarter" idx="10"/>
          </p:nvPr>
        </p:nvSpPr>
        <p:spPr/>
        <p:txBody>
          <a:bodyPr/>
          <a:lstStyle>
            <a:lvl1pPr>
              <a:defRPr/>
            </a:lvl1pPr>
          </a:lstStyle>
          <a:p>
            <a:pPr>
              <a:defRPr/>
            </a:pPr>
            <a:endParaRPr lang="fr-FR"/>
          </a:p>
        </p:txBody>
      </p:sp>
      <p:sp>
        <p:nvSpPr>
          <p:cNvPr id="6" name="Rectangle 37"/>
          <p:cNvSpPr>
            <a:spLocks noGrp="1" noChangeArrowheads="1"/>
          </p:cNvSpPr>
          <p:nvPr>
            <p:ph type="ftr" sz="quarter" idx="11"/>
          </p:nvPr>
        </p:nvSpPr>
        <p:spPr/>
        <p:txBody>
          <a:bodyPr/>
          <a:lstStyle>
            <a:lvl1pPr>
              <a:defRPr/>
            </a:lvl1pPr>
          </a:lstStyle>
          <a:p>
            <a:pPr>
              <a:defRPr/>
            </a:pPr>
            <a:endParaRPr lang="fr-FR"/>
          </a:p>
        </p:txBody>
      </p:sp>
      <p:sp>
        <p:nvSpPr>
          <p:cNvPr id="7" name="Rectangle 38"/>
          <p:cNvSpPr>
            <a:spLocks noGrp="1" noChangeArrowheads="1"/>
          </p:cNvSpPr>
          <p:nvPr>
            <p:ph type="sldNum" sz="quarter" idx="12"/>
          </p:nvPr>
        </p:nvSpPr>
        <p:spPr/>
        <p:txBody>
          <a:bodyPr/>
          <a:lstStyle>
            <a:lvl1pPr>
              <a:defRPr/>
            </a:lvl1pPr>
          </a:lstStyle>
          <a:p>
            <a:pPr>
              <a:defRPr/>
            </a:pPr>
            <a:fld id="{75A364AB-759D-44E9-99D6-27675150F344}" type="slidenum">
              <a:rPr lang="en-US"/>
              <a:pPr>
                <a:defRPr/>
              </a:pPr>
              <a:t>‹#›</a:t>
            </a:fld>
            <a:endParaRPr lang="en-US"/>
          </a:p>
        </p:txBody>
      </p:sp>
    </p:spTree>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9A6A43A1-8854-4D6B-845F-5588F189EA4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81BC88B-B5AD-46F6-883E-1C6FBC5C7422}"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E3BF747D-0ED5-4FF3-B90A-454AAE2D49DC}" type="slidenum">
              <a:rPr lang="en-US"/>
              <a:pPr>
                <a:defRPr/>
              </a:pPr>
              <a:t>‹#›</a:t>
            </a:fld>
            <a:endParaRPr lang="en-US"/>
          </a:p>
        </p:txBody>
      </p:sp>
    </p:spTree>
  </p:cSld>
  <p:clrMapOvr>
    <a:masterClrMapping/>
  </p:clrMapOvr>
  <p:transition>
    <p:dissolv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6"/>
          <p:cNvSpPr>
            <a:spLocks noGrp="1" noChangeArrowheads="1"/>
          </p:cNvSpPr>
          <p:nvPr>
            <p:ph type="dt" sz="quarter" idx="10"/>
          </p:nvPr>
        </p:nvSpPr>
        <p:spPr/>
        <p:txBody>
          <a:bodyPr/>
          <a:lstStyle>
            <a:lvl1pPr>
              <a:defRPr/>
            </a:lvl1pPr>
          </a:lstStyle>
          <a:p>
            <a:pPr>
              <a:defRPr/>
            </a:pPr>
            <a:endParaRPr lang="fr-FR"/>
          </a:p>
        </p:txBody>
      </p:sp>
      <p:sp>
        <p:nvSpPr>
          <p:cNvPr id="5" name="Rectangle 37"/>
          <p:cNvSpPr>
            <a:spLocks noGrp="1" noChangeArrowheads="1"/>
          </p:cNvSpPr>
          <p:nvPr>
            <p:ph type="ftr" sz="quarter" idx="11"/>
          </p:nvPr>
        </p:nvSpPr>
        <p:spPr/>
        <p:txBody>
          <a:bodyPr/>
          <a:lstStyle>
            <a:lvl1pPr>
              <a:defRPr/>
            </a:lvl1pPr>
          </a:lstStyle>
          <a:p>
            <a:pPr>
              <a:defRPr/>
            </a:pPr>
            <a:endParaRPr lang="fr-FR"/>
          </a:p>
        </p:txBody>
      </p:sp>
      <p:sp>
        <p:nvSpPr>
          <p:cNvPr id="6" name="Rectangle 38"/>
          <p:cNvSpPr>
            <a:spLocks noGrp="1" noChangeArrowheads="1"/>
          </p:cNvSpPr>
          <p:nvPr>
            <p:ph type="sldNum" sz="quarter" idx="12"/>
          </p:nvPr>
        </p:nvSpPr>
        <p:spPr/>
        <p:txBody>
          <a:bodyPr/>
          <a:lstStyle>
            <a:lvl1pPr>
              <a:defRPr/>
            </a:lvl1pPr>
          </a:lstStyle>
          <a:p>
            <a:pPr>
              <a:defRPr/>
            </a:pPr>
            <a:fld id="{47637857-144D-4B38-BFA3-34DC63BE4018}" type="slidenum">
              <a:rPr lang="en-US"/>
              <a:pPr>
                <a:defRPr/>
              </a:pPr>
              <a:t>‹#›</a:t>
            </a:fld>
            <a:endParaRPr lang="en-US"/>
          </a:p>
        </p:txBody>
      </p:sp>
    </p:spTree>
  </p:cSld>
  <p:clrMapOvr>
    <a:masterClrMapping/>
  </p:clrMapOvr>
  <p:transition>
    <p:dissolv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1F79EA3-EA26-4D88-9C82-34B2AC208E14}" type="slidenum">
              <a:rPr lang="en-US"/>
              <a:pPr>
                <a:defRPr/>
              </a:pPr>
              <a:t>‹#›</a:t>
            </a:fld>
            <a:endParaRPr lang="en-US"/>
          </a:p>
        </p:txBody>
      </p:sp>
    </p:spTree>
  </p:cSld>
  <p:clrMapOvr>
    <a:masterClrMapping/>
  </p:clrMapOvr>
  <p:transition>
    <p:dissolve/>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3C08AD3-9938-4137-855D-594857938D7C}" type="slidenum">
              <a:rPr lang="en-US"/>
              <a:pPr>
                <a:defRPr/>
              </a:pPr>
              <a:t>‹#›</a:t>
            </a:fld>
            <a:endParaRPr lang="en-US"/>
          </a:p>
        </p:txBody>
      </p:sp>
    </p:spTree>
  </p:cSld>
  <p:clrMapOvr>
    <a:masterClrMapping/>
  </p:clrMapOvr>
  <p:transition>
    <p:dissolv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EC4B128-E307-440A-9BB2-B31483532C34}" type="slidenum">
              <a:rPr lang="en-US"/>
              <a:pPr>
                <a:defRPr/>
              </a:pPr>
              <a:t>‹#›</a:t>
            </a:fld>
            <a:endParaRPr lang="en-US"/>
          </a:p>
        </p:txBody>
      </p:sp>
    </p:spTree>
  </p:cSld>
  <p:clrMapOvr>
    <a:masterClrMapping/>
  </p:clrMapOvr>
  <p:transition>
    <p:dissolve/>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EA821AFB-BCE0-4EDF-9CB1-DF79CC0EBED4}" type="slidenum">
              <a:rPr lang="en-US"/>
              <a:pPr>
                <a:defRPr/>
              </a:pPr>
              <a:t>‹#›</a:t>
            </a:fld>
            <a:endParaRPr lang="en-US"/>
          </a:p>
        </p:txBody>
      </p:sp>
    </p:spTree>
  </p:cSld>
  <p:clrMapOvr>
    <a:masterClrMapping/>
  </p:clrMapOvr>
  <p:transition>
    <p:dissolve/>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98BDDCB8-1272-4F1F-93F5-59E496148D57}" type="slidenum">
              <a:rPr lang="en-US"/>
              <a:pPr>
                <a:defRPr/>
              </a:pPr>
              <a:t>‹#›</a:t>
            </a:fld>
            <a:endParaRPr lang="en-US"/>
          </a:p>
        </p:txBody>
      </p:sp>
    </p:spTree>
  </p:cSld>
  <p:clrMapOvr>
    <a:masterClrMapping/>
  </p:clrMapOvr>
  <p:transition>
    <p:dissolv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6637C8D9-50F9-444C-96AC-D5420D6AE1C1}" type="slidenum">
              <a:rPr lang="en-US"/>
              <a:pPr>
                <a:defRPr/>
              </a:pPr>
              <a:t>‹#›</a:t>
            </a:fld>
            <a:endParaRPr lang="en-US"/>
          </a:p>
        </p:txBody>
      </p:sp>
    </p:spTree>
  </p:cSld>
  <p:clrMapOvr>
    <a:masterClrMapping/>
  </p:clrMapOvr>
  <p:transition>
    <p:dissolv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F7DB0242-428C-479A-A910-01EB80786118}" type="slidenum">
              <a:rPr lang="en-US"/>
              <a:pPr>
                <a:defRPr/>
              </a:pPr>
              <a:t>‹#›</a:t>
            </a:fld>
            <a:endParaRPr lang="en-US"/>
          </a:p>
        </p:txBody>
      </p:sp>
    </p:spTree>
  </p:cSld>
  <p:clrMapOvr>
    <a:masterClrMapping/>
  </p:clrMapOvr>
  <p:transition>
    <p:dissolv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8EBF377-BF3B-4673-A0F6-338E4A02DD70}" type="slidenum">
              <a:rPr lang="en-US"/>
              <a:pPr>
                <a:defRPr/>
              </a:pPr>
              <a:t>‹#›</a:t>
            </a:fld>
            <a:endParaRPr lang="en-US"/>
          </a:p>
        </p:txBody>
      </p:sp>
    </p:spTree>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6E4DB09B-A9AD-4EB5-8E64-E446BC43F19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92A090B-DC45-40A6-BD40-D24A52EE1EF0}"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6A79FEC-CCAB-40AC-B5EA-484686C2105D}" type="slidenum">
              <a:rPr lang="en-US"/>
              <a:pPr>
                <a:defRPr/>
              </a:pPr>
              <a:t>‹#›</a:t>
            </a:fld>
            <a:endParaRPr lang="en-US"/>
          </a:p>
        </p:txBody>
      </p:sp>
    </p:spTree>
  </p:cSld>
  <p:clrMapOvr>
    <a:masterClrMapping/>
  </p:clrMapOvr>
  <p:transition>
    <p:dissolv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4A34734-CB60-49B5-ADDC-2260673DF7F7}" type="slidenum">
              <a:rPr lang="en-US"/>
              <a:pPr>
                <a:defRPr/>
              </a:pPr>
              <a:t>‹#›</a:t>
            </a:fld>
            <a:endParaRPr lang="en-US"/>
          </a:p>
        </p:txBody>
      </p:sp>
    </p:spTree>
  </p:cSld>
  <p:clrMapOvr>
    <a:masterClrMapping/>
  </p:clrMapOvr>
  <p:transition>
    <p:dissolv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64EBD24-4972-45F6-9427-ED503F3F5E5F}" type="slidenum">
              <a:rPr lang="en-US"/>
              <a:pPr>
                <a:defRPr/>
              </a:pPr>
              <a:t>‹#›</a:t>
            </a:fld>
            <a:endParaRPr lang="en-US"/>
          </a:p>
        </p:txBody>
      </p:sp>
    </p:spTree>
  </p:cSld>
  <p:clrMapOvr>
    <a:masterClrMapping/>
  </p:clrMapOvr>
  <p:transition>
    <p:dissolv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6C6FB41-BF66-44ED-B528-D8C3B4985C24}" type="slidenum">
              <a:rPr lang="en-US"/>
              <a:pPr>
                <a:defRPr/>
              </a:pPr>
              <a:t>‹#›</a:t>
            </a:fld>
            <a:endParaRPr lang="en-US"/>
          </a:p>
        </p:txBody>
      </p:sp>
    </p:spTree>
  </p:cSld>
  <p:clrMapOvr>
    <a:masterClrMapping/>
  </p:clrMapOvr>
  <p:transition>
    <p:dissolv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44F3736-0142-4BB8-A2E6-0DB63813A642}" type="slidenum">
              <a:rPr lang="en-US"/>
              <a:pPr>
                <a:defRPr/>
              </a:pPr>
              <a:t>‹#›</a:t>
            </a:fld>
            <a:endParaRPr lang="en-US"/>
          </a:p>
        </p:txBody>
      </p:sp>
    </p:spTree>
  </p:cSld>
  <p:clrMapOvr>
    <a:masterClrMapping/>
  </p:clrMapOvr>
  <p:transition>
    <p:dissolv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90D5748-D2F2-4D2E-B62F-730DDBA8970E}" type="slidenum">
              <a:rPr lang="en-US"/>
              <a:pPr>
                <a:defRPr/>
              </a:pPr>
              <a:t>‹#›</a:t>
            </a:fld>
            <a:endParaRPr lang="en-US"/>
          </a:p>
        </p:txBody>
      </p:sp>
    </p:spTree>
  </p:cSld>
  <p:clrMapOvr>
    <a:masterClrMapping/>
  </p:clrMapOvr>
  <p:transition>
    <p:dissolv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651D847-6754-418D-A9C1-827CBA02F020}" type="slidenum">
              <a:rPr lang="en-US"/>
              <a:pPr>
                <a:defRPr/>
              </a:pPr>
              <a:t>‹#›</a:t>
            </a:fld>
            <a:endParaRPr lang="en-US"/>
          </a:p>
        </p:txBody>
      </p:sp>
    </p:spTree>
  </p:cSld>
  <p:clrMapOvr>
    <a:masterClrMapping/>
  </p:clrMapOvr>
  <p:transition>
    <p:dissolv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F76B3096-E6B7-40E5-9ABE-94BD12E5CAD7}" type="slidenum">
              <a:rPr lang="en-US"/>
              <a:pPr>
                <a:defRPr/>
              </a:pPr>
              <a:t>‹#›</a:t>
            </a:fld>
            <a:endParaRPr lang="en-US"/>
          </a:p>
        </p:txBody>
      </p:sp>
    </p:spTree>
  </p:cSld>
  <p:clrMapOvr>
    <a:masterClrMapping/>
  </p:clrMapOvr>
  <p:transition>
    <p:dissolv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738FC371-05CD-403B-8E46-531538953C92}" type="slidenum">
              <a:rPr lang="en-US"/>
              <a:pPr>
                <a:defRPr/>
              </a:pPr>
              <a:t>‹#›</a:t>
            </a:fld>
            <a:endParaRPr lang="en-US"/>
          </a:p>
        </p:txBody>
      </p:sp>
    </p:spTree>
  </p:cSld>
  <p:clrMapOvr>
    <a:masterClrMapping/>
  </p:clrMapOvr>
  <p:transition>
    <p:dissolv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E9DA3D26-BF2F-400C-A284-D58F04790502}" type="slidenum">
              <a:rPr lang="en-US"/>
              <a:pPr>
                <a:defRPr/>
              </a:pPr>
              <a:t>‹#›</a:t>
            </a:fld>
            <a:endParaRPr lang="en-US"/>
          </a:p>
        </p:txBody>
      </p:sp>
    </p:spTree>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C044BC9-F467-4599-B89D-5B3F59772A5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BD4CA98-36CF-4519-930E-A691240DFC90}"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18F972A-1B60-4251-B0FF-E237614C4F13}" type="slidenum">
              <a:rPr lang="en-US"/>
              <a:pPr>
                <a:defRPr/>
              </a:pPr>
              <a:t>‹#›</a:t>
            </a:fld>
            <a:endParaRPr lang="en-US"/>
          </a:p>
        </p:txBody>
      </p:sp>
    </p:spTree>
  </p:cSld>
  <p:clrMapOvr>
    <a:masterClrMapping/>
  </p:clrMapOvr>
  <p:transition>
    <p:dissolv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4CFD785-87B4-43F5-91D2-9D5CE8E84C2A}" type="slidenum">
              <a:rPr lang="en-US"/>
              <a:pPr>
                <a:defRPr/>
              </a:pPr>
              <a:t>‹#›</a:t>
            </a:fld>
            <a:endParaRPr lang="en-US"/>
          </a:p>
        </p:txBody>
      </p:sp>
    </p:spTree>
  </p:cSld>
  <p:clrMapOvr>
    <a:masterClrMapping/>
  </p:clrMapOvr>
  <p:transition>
    <p:dissolv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B3B4658-FDCE-49CF-ABCF-AAB0A1758BED}" type="slidenum">
              <a:rPr lang="en-US"/>
              <a:pPr>
                <a:defRPr/>
              </a:pPr>
              <a:t>‹#›</a:t>
            </a:fld>
            <a:endParaRPr lang="en-US"/>
          </a:p>
        </p:txBody>
      </p:sp>
    </p:spTree>
  </p:cSld>
  <p:clrMapOvr>
    <a:masterClrMapping/>
  </p:clrMapOvr>
  <p:transition>
    <p:dissolv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646293D-7F4E-4B1B-BB4E-A9331A32265B}" type="slidenum">
              <a:rPr lang="en-US"/>
              <a:pPr>
                <a:defRPr/>
              </a:pPr>
              <a:t>‹#›</a:t>
            </a:fld>
            <a:endParaRPr lang="en-US"/>
          </a:p>
        </p:txBody>
      </p:sp>
    </p:spTree>
  </p:cSld>
  <p:clrMapOvr>
    <a:masterClrMapping/>
  </p:clrMapOvr>
  <p:transition>
    <p:dissolv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A02B8C13-0595-4DF0-A31B-7B157AB6EACD}" type="slidenum">
              <a:rPr lang="en-US"/>
              <a:pPr>
                <a:defRPr/>
              </a:pPr>
              <a:t>‹#›</a:t>
            </a:fld>
            <a:endParaRPr lang="en-US"/>
          </a:p>
        </p:txBody>
      </p:sp>
    </p:spTree>
  </p:cSld>
  <p:clrMapOvr>
    <a:masterClrMapping/>
  </p:clrMapOvr>
  <p:transition>
    <p:dissolv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4EC1B84-E44B-4623-8A28-74F06275C5F0}" type="slidenum">
              <a:rPr lang="en-US"/>
              <a:pPr>
                <a:defRPr/>
              </a:pPr>
              <a:t>‹#›</a:t>
            </a:fld>
            <a:endParaRPr lang="en-US"/>
          </a:p>
        </p:txBody>
      </p:sp>
    </p:spTree>
  </p:cSld>
  <p:clrMapOvr>
    <a:masterClrMapping/>
  </p:clrMapOvr>
  <p:transition>
    <p:dissolv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4B036A3-DF37-4629-BA6A-522C25B7E19F}" type="slidenum">
              <a:rPr lang="en-US"/>
              <a:pPr>
                <a:defRPr/>
              </a:pPr>
              <a:t>‹#›</a:t>
            </a:fld>
            <a:endParaRPr lang="en-US"/>
          </a:p>
        </p:txBody>
      </p:sp>
    </p:spTree>
  </p:cSld>
  <p:clrMapOvr>
    <a:masterClrMapping/>
  </p:clrMapOvr>
  <p:transition>
    <p:dissolv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863AC4F-BE76-4446-8317-88E17E4049E2}" type="slidenum">
              <a:rPr lang="en-US"/>
              <a:pPr>
                <a:defRPr/>
              </a:pPr>
              <a:t>‹#›</a:t>
            </a:fld>
            <a:endParaRPr lang="en-US"/>
          </a:p>
        </p:txBody>
      </p:sp>
    </p:spTree>
  </p:cSld>
  <p:clrMapOvr>
    <a:masterClrMapping/>
  </p:clrMapOvr>
  <p:transition>
    <p:dissolv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EDEE8611-2AA3-4850-AF93-315A5482A6C7}" type="slidenum">
              <a:rPr lang="en-US"/>
              <a:pPr>
                <a:defRPr/>
              </a:pPr>
              <a:t>‹#›</a:t>
            </a:fld>
            <a:endParaRPr lang="en-US"/>
          </a:p>
        </p:txBody>
      </p:sp>
    </p:spTree>
  </p:cSld>
  <p:clrMapOvr>
    <a:masterClrMapping/>
  </p:clrMapOvr>
  <p:transition>
    <p:dissolv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CE5DA384-9716-411E-8926-C082ABB436E0}" type="slidenum">
              <a:rPr lang="en-US"/>
              <a:pPr>
                <a:defRPr/>
              </a:pPr>
              <a:t>‹#›</a:t>
            </a:fld>
            <a:endParaRPr lang="en-US"/>
          </a:p>
        </p:txBody>
      </p:sp>
    </p:spTree>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474E9CF8-27A0-4AB0-B4F7-D8411802ED8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DFA8F115-DB09-4FFF-B5D1-52F3DAE2EAA8}"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28DB0A52-25EC-46E6-A6BF-56719C45E00F}" type="slidenum">
              <a:rPr lang="en-US"/>
              <a:pPr>
                <a:defRPr/>
              </a:pPr>
              <a:t>‹#›</a:t>
            </a:fld>
            <a:endParaRPr lang="en-US"/>
          </a:p>
        </p:txBody>
      </p:sp>
    </p:spTree>
  </p:cSld>
  <p:clrMapOvr>
    <a:masterClrMapping/>
  </p:clrMapOvr>
  <p:transition>
    <p:dissolv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A959E7B-03CE-407B-931C-4EDFBFB3CD7E}" type="slidenum">
              <a:rPr lang="en-US"/>
              <a:pPr>
                <a:defRPr/>
              </a:pPr>
              <a:t>‹#›</a:t>
            </a:fld>
            <a:endParaRPr lang="en-US"/>
          </a:p>
        </p:txBody>
      </p:sp>
    </p:spTree>
  </p:cSld>
  <p:clrMapOvr>
    <a:masterClrMapping/>
  </p:clrMapOvr>
  <p:transition>
    <p:dissolv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B0D2E94A-45F6-4B18-B8C4-4D9B28EADF65}" type="slidenum">
              <a:rPr lang="en-US"/>
              <a:pPr>
                <a:defRPr/>
              </a:pPr>
              <a:t>‹#›</a:t>
            </a:fld>
            <a:endParaRPr lang="en-US"/>
          </a:p>
        </p:txBody>
      </p:sp>
    </p:spTree>
  </p:cSld>
  <p:clrMapOvr>
    <a:masterClrMapping/>
  </p:clrMapOvr>
  <p:transition>
    <p:dissolv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120668C9-9B04-4620-98B6-B2ABE7F9DE5F}" type="slidenum">
              <a:rPr lang="en-US"/>
              <a:pPr>
                <a:defRPr/>
              </a:pPr>
              <a:t>‹#›</a:t>
            </a:fld>
            <a:endParaRPr lang="en-US"/>
          </a:p>
        </p:txBody>
      </p:sp>
    </p:spTree>
  </p:cSld>
  <p:clrMapOvr>
    <a:masterClrMapping/>
  </p:clrMapOvr>
  <p:transition>
    <p:dissolv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95BCF70-2E3A-4F96-8DFC-20C58B77AF2D}" type="slidenum">
              <a:rPr lang="en-US"/>
              <a:pPr>
                <a:defRPr/>
              </a:pPr>
              <a:t>‹#›</a:t>
            </a:fld>
            <a:endParaRPr lang="en-US"/>
          </a:p>
        </p:txBody>
      </p:sp>
    </p:spTree>
  </p:cSld>
  <p:clrMapOvr>
    <a:masterClrMapping/>
  </p:clrMapOvr>
  <p:transition>
    <p:dissolv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A5231049-1DCA-4224-987D-84D8A36BDCED}" type="slidenum">
              <a:rPr lang="en-US"/>
              <a:pPr>
                <a:defRPr/>
              </a:pPr>
              <a:t>‹#›</a:t>
            </a:fld>
            <a:endParaRPr lang="en-US"/>
          </a:p>
        </p:txBody>
      </p:sp>
    </p:spTree>
  </p:cSld>
  <p:clrMapOvr>
    <a:masterClrMapping/>
  </p:clrMapOvr>
  <p:transition>
    <p:dissolv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DC9D7E38-84C4-4B45-976C-02B6E8FE2769}" type="slidenum">
              <a:rPr lang="en-US"/>
              <a:pPr>
                <a:defRPr/>
              </a:pPr>
              <a:t>‹#›</a:t>
            </a:fld>
            <a:endParaRPr lang="en-US"/>
          </a:p>
        </p:txBody>
      </p:sp>
    </p:spTree>
  </p:cSld>
  <p:clrMapOvr>
    <a:masterClrMapping/>
  </p:clrMapOvr>
  <p:transition>
    <p:dissolve/>
  </p:transition>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FE828103-A0C4-4E83-9404-ABBE7F163F4B}" type="slidenum">
              <a:rPr lang="en-US"/>
              <a:pPr>
                <a:defRPr/>
              </a:pPr>
              <a:t>‹#›</a:t>
            </a:fld>
            <a:endParaRPr lang="en-US"/>
          </a:p>
        </p:txBody>
      </p:sp>
    </p:spTree>
  </p:cSld>
  <p:clrMapOvr>
    <a:masterClrMapping/>
  </p:clrMapOvr>
  <p:transition>
    <p:dissolve/>
  </p:transition>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2C2D9028-402E-41B4-82BE-830A867BD578}" type="slidenum">
              <a:rPr lang="en-US"/>
              <a:pPr>
                <a:defRPr/>
              </a:pPr>
              <a:t>‹#›</a:t>
            </a:fld>
            <a:endParaRPr lang="en-US"/>
          </a:p>
        </p:txBody>
      </p:sp>
    </p:spTree>
  </p:cSld>
  <p:clrMapOvr>
    <a:masterClrMapping/>
  </p:clrMapOvr>
  <p:transition>
    <p:dissolve/>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endParaRPr lang="fr-FR"/>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ADC7CE16-9A23-458C-BEE2-6B94816B7634}" type="slidenum">
              <a:rPr lang="en-US"/>
              <a:pPr>
                <a:defRPr/>
              </a:pPr>
              <a:t>‹#›</a:t>
            </a:fld>
            <a:endParaRPr lang="en-US"/>
          </a:p>
        </p:txBody>
      </p:sp>
    </p:spTree>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000A4976-3D07-4EE9-A197-F9180C0D988C}"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6713B4F8-60CA-41CC-98FD-280E728746B4}"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endParaRPr lang="fr-FR"/>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BA4EED5C-9ED3-48B0-94DF-A86E5034ADE1}" type="slidenum">
              <a:rPr lang="en-US"/>
              <a:pPr>
                <a:defRPr/>
              </a:pPr>
              <a:t>‹#›</a:t>
            </a:fld>
            <a:endParaRPr lang="en-US"/>
          </a:p>
        </p:txBody>
      </p:sp>
    </p:spTree>
  </p:cSld>
  <p:clrMapOvr>
    <a:masterClrMapping/>
  </p:clrMapOvr>
  <p:transition>
    <p:dissolve/>
  </p:transition>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endParaRPr lang="fr-FR"/>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78284E83-4DF2-4F63-A125-A2CDF36505A0}" type="slidenum">
              <a:rPr lang="en-US"/>
              <a:pPr>
                <a:defRPr/>
              </a:pPr>
              <a:t>‹#›</a:t>
            </a:fld>
            <a:endParaRPr lang="en-US"/>
          </a:p>
        </p:txBody>
      </p:sp>
    </p:spTree>
  </p:cSld>
  <p:clrMapOvr>
    <a:masterClrMapping/>
  </p:clrMapOvr>
  <p:transition>
    <p:dissolve/>
  </p:transition>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9D4F96F9-1124-4910-A7E8-28B4D1FA63DF}" type="slidenum">
              <a:rPr lang="en-US"/>
              <a:pPr>
                <a:defRPr/>
              </a:pPr>
              <a:t>‹#›</a:t>
            </a:fld>
            <a:endParaRPr lang="en-US"/>
          </a:p>
        </p:txBody>
      </p:sp>
    </p:spTree>
  </p:cSld>
  <p:clrMapOvr>
    <a:masterClrMapping/>
  </p:clrMapOvr>
  <p:transition>
    <p:dissolve/>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fr-FR"/>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A1D9CC69-88A2-43F7-9FF3-7823498A1D45}" type="slidenum">
              <a:rPr lang="en-US"/>
              <a:pPr>
                <a:defRPr/>
              </a:pPr>
              <a:t>‹#›</a:t>
            </a:fld>
            <a:endParaRPr lang="en-US"/>
          </a:p>
        </p:txBody>
      </p:sp>
    </p:spTree>
  </p:cSld>
  <p:clrMapOvr>
    <a:masterClrMapping/>
  </p:clrMapOvr>
  <p:transition>
    <p:dissolve/>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A56A9EBD-6AD1-4B96-8DDB-14F9795698D5}" type="slidenum">
              <a:rPr lang="en-US"/>
              <a:pPr>
                <a:defRPr/>
              </a:pPr>
              <a:t>‹#›</a:t>
            </a:fld>
            <a:endParaRPr lang="en-US"/>
          </a:p>
        </p:txBody>
      </p:sp>
    </p:spTree>
  </p:cSld>
  <p:clrMapOvr>
    <a:masterClrMapping/>
  </p:clrMapOvr>
  <p:transition>
    <p:dissolve/>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endParaRPr lang="fr-FR"/>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D5AE6EC1-D31D-4443-92DF-FC5C7E79C91F}" type="slidenum">
              <a:rPr lang="en-US"/>
              <a:pPr>
                <a:defRPr/>
              </a:pPr>
              <a:t>‹#›</a:t>
            </a:fld>
            <a:endParaRPr lang="en-US"/>
          </a:p>
        </p:txBody>
      </p:sp>
    </p:spTree>
  </p:cSld>
  <p:clrMapOvr>
    <a:masterClrMapping/>
  </p:clrMapOvr>
  <p:transition>
    <p:dissolve/>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A9034DC1-68E6-4DEB-9953-9033E0D37151}" type="slidenum">
              <a:rPr lang="en-US"/>
              <a:pPr>
                <a:defRPr/>
              </a:pPr>
              <a:t>‹#›</a:t>
            </a:fld>
            <a:endParaRPr lang="en-US"/>
          </a:p>
        </p:txBody>
      </p:sp>
    </p:spTree>
  </p:cSld>
  <p:clrMapOvr>
    <a:masterClrMapping/>
  </p:clrMapOvr>
  <p:transition>
    <p:dissolve/>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B4297494-5254-48C3-B7A5-FC88D0044DD0}" type="slidenum">
              <a:rPr lang="en-US"/>
              <a:pPr>
                <a:defRPr/>
              </a:pPr>
              <a:t>‹#›</a:t>
            </a:fld>
            <a:endParaRPr lang="en-US"/>
          </a:p>
        </p:txBody>
      </p:sp>
    </p:spTree>
  </p:cSld>
  <p:clrMapOvr>
    <a:masterClrMapping/>
  </p:clrMapOvr>
  <p:transition>
    <p:dissolve/>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CE3CB497-2B8C-432D-87A0-1488820F6126}" type="slidenum">
              <a:rPr lang="en-US"/>
              <a:pPr>
                <a:defRPr/>
              </a:pPr>
              <a:t>‹#›</a:t>
            </a:fld>
            <a:endParaRPr lang="en-US"/>
          </a:p>
        </p:txBody>
      </p:sp>
    </p:spTree>
  </p:cSld>
  <p:clrMapOvr>
    <a:masterClrMapping/>
  </p:clrMapOvr>
  <p:transition>
    <p:dissolve/>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5AF72012-4C6D-41FF-BA53-99A7E2141F15}" type="slidenum">
              <a:rPr lang="en-US"/>
              <a:pPr>
                <a:defRPr/>
              </a:pPr>
              <a:t>‹#›</a:t>
            </a:fld>
            <a:endParaRPr lang="en-US"/>
          </a:p>
        </p:txBody>
      </p:sp>
    </p:spTree>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2FCA6AB0-CF2E-42B0-AE1B-ECFE1D4B2BCA}"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C9FD88ED-FE77-43C9-875E-D9E0851705E3}"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endParaRPr lang="fr-FR"/>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4B258DCB-4C7A-4EFC-AECE-855641DABD7F}" type="slidenum">
              <a:rPr lang="en-US"/>
              <a:pPr>
                <a:defRPr/>
              </a:pPr>
              <a:t>‹#›</a:t>
            </a:fld>
            <a:endParaRPr lang="en-US"/>
          </a:p>
        </p:txBody>
      </p:sp>
    </p:spTree>
  </p:cSld>
  <p:clrMapOvr>
    <a:masterClrMapping/>
  </p:clrMapOvr>
  <p:transition>
    <p:dissolve/>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endParaRPr lang="fr-FR"/>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99679ABA-D56A-4AFE-95A0-BB101A802857}" type="slidenum">
              <a:rPr lang="en-US"/>
              <a:pPr>
                <a:defRPr/>
              </a:pPr>
              <a:t>‹#›</a:t>
            </a:fld>
            <a:endParaRPr lang="en-US"/>
          </a:p>
        </p:txBody>
      </p:sp>
    </p:spTree>
  </p:cSld>
  <p:clrMapOvr>
    <a:masterClrMapping/>
  </p:clrMapOvr>
  <p:transition>
    <p:dissolve/>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fr-FR"/>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A418B6B3-6B7F-4D1B-A2A2-21C2169282CF}" type="slidenum">
              <a:rPr lang="en-US"/>
              <a:pPr>
                <a:defRPr/>
              </a:pPr>
              <a:t>‹#›</a:t>
            </a:fld>
            <a:endParaRPr lang="en-US"/>
          </a:p>
        </p:txBody>
      </p:sp>
    </p:spTree>
  </p:cSld>
  <p:clrMapOvr>
    <a:masterClrMapping/>
  </p:clrMapOvr>
  <p:transition>
    <p:dissolve/>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F659145C-F38B-4FE5-BAEF-08704AC592B9}" type="slidenum">
              <a:rPr lang="en-US"/>
              <a:pPr>
                <a:defRPr/>
              </a:pPr>
              <a:t>‹#›</a:t>
            </a:fld>
            <a:endParaRPr lang="en-US"/>
          </a:p>
        </p:txBody>
      </p:sp>
    </p:spTree>
  </p:cSld>
  <p:clrMapOvr>
    <a:masterClrMapping/>
  </p:clrMapOvr>
  <p:transition>
    <p:dissolve/>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endParaRPr lang="fr-FR"/>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B911201B-F735-4CBE-B6A9-84F13F56C513}" type="slidenum">
              <a:rPr lang="en-US"/>
              <a:pPr>
                <a:defRPr/>
              </a:pPr>
              <a:t>‹#›</a:t>
            </a:fld>
            <a:endParaRPr lang="en-US"/>
          </a:p>
        </p:txBody>
      </p:sp>
    </p:spTree>
  </p:cSld>
  <p:clrMapOvr>
    <a:masterClrMapping/>
  </p:clrMapOvr>
  <p:transition>
    <p:dissolve/>
  </p:transition>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38ABB4A2-FB95-4776-81A8-5C5581328AA8}" type="slidenum">
              <a:rPr lang="en-US"/>
              <a:pPr>
                <a:defRPr/>
              </a:pPr>
              <a:t>‹#›</a:t>
            </a:fld>
            <a:endParaRPr lang="en-US"/>
          </a:p>
        </p:txBody>
      </p:sp>
    </p:spTree>
  </p:cSld>
  <p:clrMapOvr>
    <a:masterClrMapping/>
  </p:clrMapOvr>
  <p:transition>
    <p:dissolve/>
  </p:transition>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endParaRPr lang="fr-FR"/>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FC400CD3-288E-4DB5-A6F4-EEFE44E6ACB6}" type="slidenum">
              <a:rPr lang="en-US"/>
              <a:pPr>
                <a:defRPr/>
              </a:pPr>
              <a:t>‹#›</a:t>
            </a:fld>
            <a:endParaRPr lang="en-US"/>
          </a:p>
        </p:txBody>
      </p:sp>
    </p:spTree>
  </p:cSld>
  <p:clrMapOvr>
    <a:masterClrMapping/>
  </p:clrMapOvr>
  <p:transition>
    <p:dissolve/>
  </p:transition>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D4A76BC5-C274-411A-AA94-E3380AF4E715}" type="slidenum">
              <a:rPr lang="en-US"/>
              <a:pPr>
                <a:defRPr/>
              </a:pPr>
              <a:t>‹#›</a:t>
            </a:fld>
            <a:endParaRPr lang="en-US"/>
          </a:p>
        </p:txBody>
      </p:sp>
    </p:spTree>
  </p:cSld>
  <p:clrMapOvr>
    <a:masterClrMapping/>
  </p:clrMapOvr>
  <p:transition>
    <p:dissolve/>
  </p:transition>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E91EAFF1-D221-4FD3-9BF5-B27902C35420}" type="slidenum">
              <a:rPr lang="en-US"/>
              <a:pPr>
                <a:defRPr/>
              </a:pPr>
              <a:t>‹#›</a:t>
            </a:fld>
            <a:endParaRPr lang="en-US"/>
          </a:p>
        </p:txBody>
      </p:sp>
    </p:spTree>
  </p:cSld>
  <p:clrMapOvr>
    <a:masterClrMapping/>
  </p:clrMapOvr>
  <p:transition>
    <p:dissolve/>
  </p:transition>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E19EE995-CA5A-4413-8A19-D40448ED7764}" type="slidenum">
              <a:rPr lang="en-US"/>
              <a:pPr>
                <a:defRPr/>
              </a:pPr>
              <a:t>‹#›</a:t>
            </a:fld>
            <a:endParaRPr lang="en-US"/>
          </a:p>
        </p:txBody>
      </p:sp>
    </p:spTree>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3C7C999-5D74-4C14-94F8-A360ABBC8CC1}"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BB902500-7BAF-42A8-BBD3-CF31F547F51F}"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AFE417DD-D0C2-47A5-A9BA-CB86033A3465}" type="slidenum">
              <a:rPr lang="en-US"/>
              <a:pPr>
                <a:defRPr/>
              </a:pPr>
              <a:t>‹#›</a:t>
            </a:fld>
            <a:endParaRPr lang="en-US"/>
          </a:p>
        </p:txBody>
      </p:sp>
    </p:spTree>
  </p:cSld>
  <p:clrMapOvr>
    <a:masterClrMapping/>
  </p:clrMapOvr>
  <p:transition>
    <p:dissolve/>
  </p:transition>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endParaRPr lang="fr-FR"/>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2775E0A0-AB94-4B7E-A824-948C340740B7}" type="slidenum">
              <a:rPr lang="en-US"/>
              <a:pPr>
                <a:defRPr/>
              </a:pPr>
              <a:t>‹#›</a:t>
            </a:fld>
            <a:endParaRPr lang="en-US"/>
          </a:p>
        </p:txBody>
      </p:sp>
    </p:spTree>
  </p:cSld>
  <p:clrMapOvr>
    <a:masterClrMapping/>
  </p:clrMapOvr>
  <p:transition>
    <p:dissolv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82826221-C0BB-4014-A735-365E819C9FE0}" type="slidenum">
              <a:rPr lang="en-US"/>
              <a:pPr>
                <a:defRPr/>
              </a:pPr>
              <a:t>‹#›</a:t>
            </a:fld>
            <a:endParaRPr lang="en-US"/>
          </a:p>
        </p:txBody>
      </p:sp>
    </p:spTree>
  </p:cSld>
  <p:clrMapOvr>
    <a:masterClrMapping/>
  </p:clrMapOvr>
  <p:transition>
    <p:dissolve/>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fr-FR"/>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0D1E5F4D-A7E4-458B-879A-8291548DE3CE}" type="slidenum">
              <a:rPr lang="en-US"/>
              <a:pPr>
                <a:defRPr/>
              </a:pPr>
              <a:t>‹#›</a:t>
            </a:fld>
            <a:endParaRPr lang="en-US"/>
          </a:p>
        </p:txBody>
      </p:sp>
    </p:spTree>
  </p:cSld>
  <p:clrMapOvr>
    <a:masterClrMapping/>
  </p:clrMapOvr>
  <p:transition>
    <p:dissolve/>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2A974796-1A28-4F49-A4CD-2CB4800EF44A}" type="slidenum">
              <a:rPr lang="en-US"/>
              <a:pPr>
                <a:defRPr/>
              </a:pPr>
              <a:t>‹#›</a:t>
            </a:fld>
            <a:endParaRPr lang="en-US"/>
          </a:p>
        </p:txBody>
      </p:sp>
    </p:spTree>
  </p:cSld>
  <p:clrMapOvr>
    <a:masterClrMapping/>
  </p:clrMapOvr>
  <p:transition>
    <p:dissolve/>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endParaRPr lang="fr-FR"/>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6E6EE99F-93D3-4F99-AEC4-8895346CB3A9}" type="slidenum">
              <a:rPr lang="en-US"/>
              <a:pPr>
                <a:defRPr/>
              </a:pPr>
              <a:t>‹#›</a:t>
            </a:fld>
            <a:endParaRPr lang="en-US"/>
          </a:p>
        </p:txBody>
      </p:sp>
    </p:spTree>
  </p:cSld>
  <p:clrMapOvr>
    <a:masterClrMapping/>
  </p:clrMapOvr>
  <p:transition>
    <p:dissolve/>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A64B3BAD-49AF-4E6A-8FFA-4158C8C1A06E}" type="slidenum">
              <a:rPr lang="en-US"/>
              <a:pPr>
                <a:defRPr/>
              </a:pPr>
              <a:t>‹#›</a:t>
            </a:fld>
            <a:endParaRPr lang="en-US"/>
          </a:p>
        </p:txBody>
      </p:sp>
    </p:spTree>
  </p:cSld>
  <p:clrMapOvr>
    <a:masterClrMapping/>
  </p:clrMapOvr>
  <p:transition>
    <p:dissolve/>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endParaRPr lang="fr-FR"/>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61E63241-A38F-4AB2-A988-7320AEA328C2}" type="slidenum">
              <a:rPr lang="en-US"/>
              <a:pPr>
                <a:defRPr/>
              </a:pPr>
              <a:t>‹#›</a:t>
            </a:fld>
            <a:endParaRPr lang="en-US"/>
          </a:p>
        </p:txBody>
      </p:sp>
    </p:spTree>
  </p:cSld>
  <p:clrMapOvr>
    <a:masterClrMapping/>
  </p:clrMapOvr>
  <p:transition>
    <p:dissolve/>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84A0815-D201-408B-BFD3-28B9E04BFA3A}" type="slidenum">
              <a:rPr lang="en-US"/>
              <a:pPr>
                <a:defRPr/>
              </a:pPr>
              <a:t>‹#›</a:t>
            </a:fld>
            <a:endParaRPr lang="en-US"/>
          </a:p>
        </p:txBody>
      </p:sp>
    </p:spTree>
  </p:cSld>
  <p:clrMapOvr>
    <a:masterClrMapping/>
  </p:clrMapOvr>
  <p:transition>
    <p:dissolve/>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7F21C63-0AE1-4244-8498-55276C2EDA5B}"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2A32EDA-C406-45EA-A316-28E73959682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4017EA6-AE16-466F-B251-35E6DA6D6568}"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2291457F-8CE0-4C42-88D5-6938E14A75CD}" type="slidenum">
              <a:rPr lang="en-US"/>
              <a:pPr>
                <a:defRPr/>
              </a:pPr>
              <a:t>‹#›</a:t>
            </a:fld>
            <a:endParaRPr lang="en-US"/>
          </a:p>
        </p:txBody>
      </p:sp>
    </p:spTree>
  </p:cSld>
  <p:clrMapOvr>
    <a:masterClrMapping/>
  </p:clrMapOvr>
  <p:transition>
    <p:dissolve/>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310D664-19E6-449B-A9B5-70F920A6F4EA}" type="slidenum">
              <a:rPr lang="en-US"/>
              <a:pPr>
                <a:defRPr/>
              </a:pPr>
              <a:t>‹#›</a:t>
            </a:fld>
            <a:endParaRPr lang="en-US"/>
          </a:p>
        </p:txBody>
      </p:sp>
    </p:spTree>
  </p:cSld>
  <p:clrMapOvr>
    <a:masterClrMapping/>
  </p:clrMapOvr>
  <p:transition>
    <p:dissolve/>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393FB290-D1DF-4A01-BE1A-24C445F3ED8C}" type="slidenum">
              <a:rPr lang="en-US"/>
              <a:pPr>
                <a:defRPr/>
              </a:pPr>
              <a:t>‹#›</a:t>
            </a:fld>
            <a:endParaRPr lang="en-US"/>
          </a:p>
        </p:txBody>
      </p:sp>
    </p:spTree>
  </p:cSld>
  <p:clrMapOvr>
    <a:masterClrMapping/>
  </p:clrMapOvr>
  <p:transition>
    <p:dissolve/>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C78812CA-72FC-4244-8B6C-FF65028BF388}" type="slidenum">
              <a:rPr lang="en-US"/>
              <a:pPr>
                <a:defRPr/>
              </a:pPr>
              <a:t>‹#›</a:t>
            </a:fld>
            <a:endParaRPr lang="en-US"/>
          </a:p>
        </p:txBody>
      </p:sp>
    </p:spTree>
  </p:cSld>
  <p:clrMapOvr>
    <a:masterClrMapping/>
  </p:clrMapOvr>
  <p:transition>
    <p:dissolve/>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9B3803DB-8CFA-4C06-86EA-78CD9550C23A}" type="slidenum">
              <a:rPr lang="en-US"/>
              <a:pPr>
                <a:defRPr/>
              </a:pPr>
              <a:t>‹#›</a:t>
            </a:fld>
            <a:endParaRPr lang="en-US"/>
          </a:p>
        </p:txBody>
      </p:sp>
    </p:spTree>
  </p:cSld>
  <p:clrMapOvr>
    <a:masterClrMapping/>
  </p:clrMapOvr>
  <p:transition>
    <p:dissolve/>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DDD2B6F7-578D-4B12-B78C-4183CA071A8B}" type="slidenum">
              <a:rPr lang="en-US"/>
              <a:pPr>
                <a:defRPr/>
              </a:pPr>
              <a:t>‹#›</a:t>
            </a:fld>
            <a:endParaRPr lang="en-US"/>
          </a:p>
        </p:txBody>
      </p:sp>
    </p:spTree>
  </p:cSld>
  <p:clrMapOvr>
    <a:masterClrMapping/>
  </p:clrMapOvr>
  <p:transition>
    <p:dissolve/>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04CF7595-583F-4A52-B176-E131153BD25C}" type="slidenum">
              <a:rPr lang="en-US"/>
              <a:pPr>
                <a:defRPr/>
              </a:pPr>
              <a:t>‹#›</a:t>
            </a:fld>
            <a:endParaRPr lang="en-US"/>
          </a:p>
        </p:txBody>
      </p:sp>
    </p:spTree>
  </p:cSld>
  <p:clrMapOvr>
    <a:masterClrMapping/>
  </p:clrMapOvr>
  <p:transition>
    <p:dissolve/>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367220F-1407-47E7-9A79-ACD8B03951BF}" type="slidenum">
              <a:rPr lang="en-US"/>
              <a:pPr>
                <a:defRPr/>
              </a:pPr>
              <a:t>‹#›</a:t>
            </a:fld>
            <a:endParaRPr lang="en-US"/>
          </a:p>
        </p:txBody>
      </p:sp>
    </p:spTree>
  </p:cSld>
  <p:clrMapOvr>
    <a:masterClrMapping/>
  </p:clrMapOvr>
  <p:transition>
    <p:dissolve/>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A110A8F-A435-42A6-93CE-7D90B8E967AC}" type="slidenum">
              <a:rPr lang="en-US"/>
              <a:pPr>
                <a:defRPr/>
              </a:pPr>
              <a:t>‹#›</a:t>
            </a:fld>
            <a:endParaRPr lang="en-US"/>
          </a:p>
        </p:txBody>
      </p:sp>
    </p:spTree>
  </p:cSld>
  <p:clrMapOvr>
    <a:masterClrMapping/>
  </p:clrMapOvr>
  <p:transition>
    <p:dissolve/>
  </p:transition>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7D52999-93A4-4A29-9743-10239ECFE2E2}" type="slidenum">
              <a:rPr lang="en-US"/>
              <a:pPr>
                <a:defRPr/>
              </a:pPr>
              <a:t>‹#›</a:t>
            </a:fld>
            <a:endParaRPr lang="en-US"/>
          </a:p>
        </p:txBody>
      </p:sp>
    </p:spTree>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3306F1-C010-4F41-B9B2-F0FA749DE14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5FB7C82-FE74-4276-AB5C-C018FE117FD7}"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3589B055-926C-4F3C-B687-B2275B90A518}" type="slidenum">
              <a:rPr lang="en-US"/>
              <a:pPr>
                <a:defRPr/>
              </a:pPr>
              <a:t>‹#›</a:t>
            </a:fld>
            <a:endParaRPr lang="en-US"/>
          </a:p>
        </p:txBody>
      </p:sp>
    </p:spTree>
  </p:cSld>
  <p:clrMapOvr>
    <a:masterClrMapping/>
  </p:clrMapOvr>
  <p:transition>
    <p:dissolve/>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2E2559E-DECF-49A0-870E-68F049F4508D}" type="slidenum">
              <a:rPr lang="en-US"/>
              <a:pPr>
                <a:defRPr/>
              </a:pPr>
              <a:t>‹#›</a:t>
            </a:fld>
            <a:endParaRPr lang="en-US"/>
          </a:p>
        </p:txBody>
      </p:sp>
    </p:spTree>
  </p:cSld>
  <p:clrMapOvr>
    <a:masterClrMapping/>
  </p:clrMapOvr>
  <p:transition>
    <p:dissolve/>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B843B80-4C33-4AA6-AD40-45EBBD39BBD1}" type="slidenum">
              <a:rPr lang="en-US"/>
              <a:pPr>
                <a:defRPr/>
              </a:pPr>
              <a:t>‹#›</a:t>
            </a:fld>
            <a:endParaRPr lang="en-US"/>
          </a:p>
        </p:txBody>
      </p:sp>
    </p:spTree>
  </p:cSld>
  <p:clrMapOvr>
    <a:masterClrMapping/>
  </p:clrMapOvr>
  <p:transition>
    <p:dissolve/>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8A1F5759-574D-4A11-8558-5E62594AA6AC}" type="slidenum">
              <a:rPr lang="en-US"/>
              <a:pPr>
                <a:defRPr/>
              </a:pPr>
              <a:t>‹#›</a:t>
            </a:fld>
            <a:endParaRPr lang="en-US"/>
          </a:p>
        </p:txBody>
      </p:sp>
    </p:spTree>
  </p:cSld>
  <p:clrMapOvr>
    <a:masterClrMapping/>
  </p:clrMapOvr>
  <p:transition>
    <p:dissolve/>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F5053E83-DE9B-42C7-B898-D4CDB66E034F}" type="slidenum">
              <a:rPr lang="en-US"/>
              <a:pPr>
                <a:defRPr/>
              </a:pPr>
              <a:t>‹#›</a:t>
            </a:fld>
            <a:endParaRPr lang="en-US"/>
          </a:p>
        </p:txBody>
      </p:sp>
    </p:spTree>
  </p:cSld>
  <p:clrMapOvr>
    <a:masterClrMapping/>
  </p:clrMapOvr>
  <p:transition>
    <p:dissolve/>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925D057D-371F-4206-B601-1192D93D90AA}" type="slidenum">
              <a:rPr lang="en-US"/>
              <a:pPr>
                <a:defRPr/>
              </a:pPr>
              <a:t>‹#›</a:t>
            </a:fld>
            <a:endParaRPr lang="en-US"/>
          </a:p>
        </p:txBody>
      </p:sp>
    </p:spTree>
  </p:cSld>
  <p:clrMapOvr>
    <a:masterClrMapping/>
  </p:clrMapOvr>
  <p:transition>
    <p:dissolve/>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BF895D3E-BA36-4089-9BC4-58D9063363C7}" type="slidenum">
              <a:rPr lang="en-US"/>
              <a:pPr>
                <a:defRPr/>
              </a:pPr>
              <a:t>‹#›</a:t>
            </a:fld>
            <a:endParaRPr lang="en-US"/>
          </a:p>
        </p:txBody>
      </p:sp>
    </p:spTree>
  </p:cSld>
  <p:clrMapOvr>
    <a:masterClrMapping/>
  </p:clrMapOvr>
  <p:transition>
    <p:dissolve/>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7BDE968-67EB-4586-AF46-84869AAE2E1F}" type="slidenum">
              <a:rPr lang="en-US"/>
              <a:pPr>
                <a:defRPr/>
              </a:pPr>
              <a:t>‹#›</a:t>
            </a:fld>
            <a:endParaRPr lang="en-US"/>
          </a:p>
        </p:txBody>
      </p:sp>
    </p:spTree>
  </p:cSld>
  <p:clrMapOvr>
    <a:masterClrMapping/>
  </p:clrMapOvr>
  <p:transition>
    <p:dissolve/>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5CF2808-C708-45A1-809E-BBDA5FECC368}" type="slidenum">
              <a:rPr lang="en-US"/>
              <a:pPr>
                <a:defRPr/>
              </a:pPr>
              <a:t>‹#›</a:t>
            </a:fld>
            <a:endParaRPr lang="en-US"/>
          </a:p>
        </p:txBody>
      </p:sp>
    </p:spTree>
  </p:cSld>
  <p:clrMapOvr>
    <a:masterClrMapping/>
  </p:clrMapOvr>
  <p:transition>
    <p:dissolve/>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4587C57-6FC4-4B82-8486-A16F6D048851}" type="slidenum">
              <a:rPr lang="en-US"/>
              <a:pPr>
                <a:defRPr/>
              </a:pPr>
              <a:t>‹#›</a:t>
            </a:fld>
            <a:endParaRPr lang="en-US"/>
          </a:p>
        </p:txBody>
      </p:sp>
    </p:spTree>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2156F3A-0B71-413A-ADDF-A56C0123AAB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54CEDC0-4996-4C3D-A36A-516D7599F89B}"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B71B63F-A2F6-4987-A22B-C5F1978A103D}" type="slidenum">
              <a:rPr lang="en-US"/>
              <a:pPr>
                <a:defRPr/>
              </a:pPr>
              <a:t>‹#›</a:t>
            </a:fld>
            <a:endParaRPr lang="en-US"/>
          </a:p>
        </p:txBody>
      </p:sp>
    </p:spTree>
  </p:cSld>
  <p:clrMapOvr>
    <a:masterClrMapping/>
  </p:clrMapOvr>
  <p:transition>
    <p:dissolve/>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B0E953D-C084-410B-A435-86CB64361BE5}" type="slidenum">
              <a:rPr lang="en-US"/>
              <a:pPr>
                <a:defRPr/>
              </a:pPr>
              <a:t>‹#›</a:t>
            </a:fld>
            <a:endParaRPr lang="en-US"/>
          </a:p>
        </p:txBody>
      </p:sp>
    </p:spTree>
  </p:cSld>
  <p:clrMapOvr>
    <a:masterClrMapping/>
  </p:clrMapOvr>
  <p:transition>
    <p:dissolve/>
  </p:transition>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9FE2EC9-77E0-4EDE-A0CC-4F9B9C51D304}" type="slidenum">
              <a:rPr lang="en-US"/>
              <a:pPr>
                <a:defRPr/>
              </a:pPr>
              <a:t>‹#›</a:t>
            </a:fld>
            <a:endParaRPr lang="en-US"/>
          </a:p>
        </p:txBody>
      </p:sp>
    </p:spTree>
  </p:cSld>
  <p:clrMapOvr>
    <a:masterClrMapping/>
  </p:clrMapOvr>
  <p:transition>
    <p:dissolve/>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846B8AB-70EC-4E91-81A4-C95D3E47AFCC}" type="slidenum">
              <a:rPr lang="en-US"/>
              <a:pPr>
                <a:defRPr/>
              </a:pPr>
              <a:t>‹#›</a:t>
            </a:fld>
            <a:endParaRPr lang="en-US"/>
          </a:p>
        </p:txBody>
      </p:sp>
    </p:spTree>
  </p:cSld>
  <p:clrMapOvr>
    <a:masterClrMapping/>
  </p:clrMapOvr>
  <p:transition>
    <p:dissolve/>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9016376E-3F0E-4593-B45F-2228DD203A5A}" type="slidenum">
              <a:rPr lang="en-US"/>
              <a:pPr>
                <a:defRPr/>
              </a:pPr>
              <a:t>‹#›</a:t>
            </a:fld>
            <a:endParaRPr lang="en-US"/>
          </a:p>
        </p:txBody>
      </p:sp>
    </p:spTree>
  </p:cSld>
  <p:clrMapOvr>
    <a:masterClrMapping/>
  </p:clrMapOvr>
  <p:transition>
    <p:dissolve/>
  </p:transition>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57BAF356-F09B-4E61-B8A5-A8A5815D9457}" type="slidenum">
              <a:rPr lang="en-US"/>
              <a:pPr>
                <a:defRPr/>
              </a:pPr>
              <a:t>‹#›</a:t>
            </a:fld>
            <a:endParaRPr lang="en-US"/>
          </a:p>
        </p:txBody>
      </p:sp>
    </p:spTree>
  </p:cSld>
  <p:clrMapOvr>
    <a:masterClrMapping/>
  </p:clrMapOvr>
  <p:transition>
    <p:dissolve/>
  </p:transition>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90B7C098-74D2-4E06-BC1B-7F3339F985E6}" type="slidenum">
              <a:rPr lang="en-US"/>
              <a:pPr>
                <a:defRPr/>
              </a:pPr>
              <a:t>‹#›</a:t>
            </a:fld>
            <a:endParaRPr lang="en-US"/>
          </a:p>
        </p:txBody>
      </p:sp>
    </p:spTree>
  </p:cSld>
  <p:clrMapOvr>
    <a:masterClrMapping/>
  </p:clrMapOvr>
  <p:transition>
    <p:dissolve/>
  </p:transition>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184706A-4B14-4D61-8E05-12428751BEB9}" type="slidenum">
              <a:rPr lang="en-US"/>
              <a:pPr>
                <a:defRPr/>
              </a:pPr>
              <a:t>‹#›</a:t>
            </a:fld>
            <a:endParaRPr lang="en-US"/>
          </a:p>
        </p:txBody>
      </p:sp>
    </p:spTree>
  </p:cSld>
  <p:clrMapOvr>
    <a:masterClrMapping/>
  </p:clrMapOvr>
  <p:transition>
    <p:dissolv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8E1212F-4C80-4D0F-9381-AFA5DF44B934}" type="slidenum">
              <a:rPr lang="en-US"/>
              <a:pPr>
                <a:defRPr/>
              </a:pPr>
              <a:t>‹#›</a:t>
            </a:fld>
            <a:endParaRPr lang="en-US"/>
          </a:p>
        </p:txBody>
      </p:sp>
    </p:spTree>
  </p:cSld>
  <p:clrMapOvr>
    <a:masterClrMapping/>
  </p:clrMapOvr>
  <p:transition>
    <p:dissolve/>
  </p:transition>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E9F386D9-67D9-4A86-92B7-C815E8A47645}" type="slidenum">
              <a:rPr lang="en-US"/>
              <a:pPr>
                <a:defRPr/>
              </a:pPr>
              <a:t>‹#›</a:t>
            </a:fld>
            <a:endParaRPr lang="en-US"/>
          </a:p>
        </p:txBody>
      </p:sp>
    </p:spTree>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C181FAA-4928-49BC-996E-FDF0F678EFA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6AC41FD-6D24-4BA4-A093-642B0D63E452}"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DFB52D08-2209-46D1-A266-36C07A96DCA9}" type="slidenum">
              <a:rPr lang="en-US"/>
              <a:pPr>
                <a:defRPr/>
              </a:pPr>
              <a:t>‹#›</a:t>
            </a:fld>
            <a:endParaRPr lang="en-US"/>
          </a:p>
        </p:txBody>
      </p:sp>
    </p:spTree>
  </p:cSld>
  <p:clrMapOvr>
    <a:masterClrMapping/>
  </p:clrMapOvr>
  <p:transition>
    <p:dissolve/>
  </p:transition>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A25DFA2-1DBF-42B7-83E9-019BB19C0686}" type="slidenum">
              <a:rPr lang="en-US"/>
              <a:pPr>
                <a:defRPr/>
              </a:pPr>
              <a:t>‹#›</a:t>
            </a:fld>
            <a:endParaRPr lang="en-US"/>
          </a:p>
        </p:txBody>
      </p:sp>
    </p:spTree>
  </p:cSld>
  <p:clrMapOvr>
    <a:masterClrMapping/>
  </p:clrMapOvr>
  <p:transition>
    <p:dissolve/>
  </p:transition>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FC0317E-FC9A-4E57-AAD9-F1B14F7F0740}" type="slidenum">
              <a:rPr lang="en-US"/>
              <a:pPr>
                <a:defRPr/>
              </a:pPr>
              <a:t>‹#›</a:t>
            </a:fld>
            <a:endParaRPr lang="en-US"/>
          </a:p>
        </p:txBody>
      </p:sp>
    </p:spTree>
  </p:cSld>
  <p:clrMapOvr>
    <a:masterClrMapping/>
  </p:clrMapOvr>
  <p:transition>
    <p:dissolve/>
  </p:transition>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A92B9DC-A7F9-42A0-B29C-7947B62CA6BC}" type="slidenum">
              <a:rPr lang="en-US"/>
              <a:pPr>
                <a:defRPr/>
              </a:pPr>
              <a:t>‹#›</a:t>
            </a:fld>
            <a:endParaRPr lang="en-US"/>
          </a:p>
        </p:txBody>
      </p:sp>
    </p:spTree>
  </p:cSld>
  <p:clrMapOvr>
    <a:masterClrMapping/>
  </p:clrMapOvr>
  <p:transition>
    <p:dissolve/>
  </p:transition>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9E71317-2CF8-44FD-BD4B-E471BF913537}" type="slidenum">
              <a:rPr lang="en-US"/>
              <a:pPr>
                <a:defRPr/>
              </a:pPr>
              <a:t>‹#›</a:t>
            </a:fld>
            <a:endParaRPr lang="en-US"/>
          </a:p>
        </p:txBody>
      </p:sp>
    </p:spTree>
  </p:cSld>
  <p:clrMapOvr>
    <a:masterClrMapping/>
  </p:clrMapOvr>
  <p:transition>
    <p:dissolve/>
  </p:transition>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endParaRPr lang="fr-FR"/>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598D0759-E354-4A72-BA4A-CEA312DC755F}" type="slidenum">
              <a:rPr lang="en-US"/>
              <a:pPr>
                <a:defRPr/>
              </a:pPr>
              <a:t>‹#›</a:t>
            </a:fld>
            <a:endParaRPr lang="en-US"/>
          </a:p>
        </p:txBody>
      </p:sp>
    </p:spTree>
  </p:cSld>
  <p:clrMapOvr>
    <a:masterClrMapping/>
  </p:clrMapOvr>
  <p:transition>
    <p:dissolve/>
  </p:transitio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endParaRPr lang="fr-FR"/>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999B8FCF-C432-4462-9953-9AF03878A23D}" type="slidenum">
              <a:rPr lang="en-US"/>
              <a:pPr>
                <a:defRPr/>
              </a:pPr>
              <a:t>‹#›</a:t>
            </a:fld>
            <a:endParaRPr lang="en-US"/>
          </a:p>
        </p:txBody>
      </p:sp>
    </p:spTree>
  </p:cSld>
  <p:clrMapOvr>
    <a:masterClrMapping/>
  </p:clrMapOvr>
  <p:transition>
    <p:dissolve/>
  </p:transition>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5728548C-A608-43CC-926C-E34D69093A07}" type="slidenum">
              <a:rPr lang="en-US"/>
              <a:pPr>
                <a:defRPr/>
              </a:pPr>
              <a:t>‹#›</a:t>
            </a:fld>
            <a:endParaRPr lang="en-US"/>
          </a:p>
        </p:txBody>
      </p:sp>
    </p:spTree>
  </p:cSld>
  <p:clrMapOvr>
    <a:masterClrMapping/>
  </p:clrMapOvr>
  <p:transition>
    <p:dissolve/>
  </p:transition>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4EA2CF2-F5CB-4C18-A6F8-08398E48A683}" type="slidenum">
              <a:rPr lang="en-US"/>
              <a:pPr>
                <a:defRPr/>
              </a:pPr>
              <a:t>‹#›</a:t>
            </a:fld>
            <a:endParaRPr lang="en-US"/>
          </a:p>
        </p:txBody>
      </p:sp>
    </p:spTree>
  </p:cSld>
  <p:clrMapOvr>
    <a:masterClrMapping/>
  </p:clrMapOvr>
  <p:transition>
    <p:dissolve/>
  </p:transition>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fr-FR"/>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C73703D-0979-4218-8C52-511C8D258A22}" type="slidenum">
              <a:rPr lang="en-US"/>
              <a:pPr>
                <a:defRPr/>
              </a:pPr>
              <a:t>‹#›</a:t>
            </a:fld>
            <a:endParaRPr lang="en-US"/>
          </a:p>
        </p:txBody>
      </p:sp>
    </p:spTree>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9D56508-D9CF-48BC-A7EC-8193D9958E6F}" type="slidenum">
              <a:rPr lang="en-US"/>
              <a:pPr>
                <a:defRPr/>
              </a:pPr>
              <a:t>‹#›</a:t>
            </a:fld>
            <a:endParaRPr lang="en-US"/>
          </a:p>
        </p:txBody>
      </p:sp>
    </p:spTree>
  </p:cSld>
  <p:clrMapOvr>
    <a:masterClrMapping/>
  </p:clrMapOvr>
  <p:transition>
    <p:dissolve/>
  </p:transition>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endParaRPr lang="fr-FR"/>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3ADF35E-76B4-4182-BAE5-6F53A80D1066}" type="slidenum">
              <a:rPr lang="en-US"/>
              <a:pPr>
                <a:defRPr/>
              </a:pPr>
              <a:t>‹#›</a:t>
            </a:fld>
            <a:endParaRPr lang="en-US"/>
          </a:p>
        </p:txBody>
      </p:sp>
    </p:spTree>
  </p:cSld>
  <p:clrMapOvr>
    <a:masterClrMapping/>
  </p:clrMapOvr>
  <p:transition>
    <p:dissolve/>
  </p:transition>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AFCF5A78-E563-44C7-A218-27F74CC141BC}" type="slidenum">
              <a:rPr lang="en-US"/>
              <a:pPr>
                <a:defRPr/>
              </a:pPr>
              <a:t>‹#›</a:t>
            </a:fld>
            <a:endParaRPr lang="en-US"/>
          </a:p>
        </p:txBody>
      </p:sp>
    </p:spTree>
  </p:cSld>
  <p:clrMapOvr>
    <a:masterClrMapping/>
  </p:clrMapOvr>
  <p:transition>
    <p:dissolve/>
  </p:transition>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95A8CBE-BDB3-48F5-A913-C3A4803F4233}" type="slidenum">
              <a:rPr lang="en-US"/>
              <a:pPr>
                <a:defRPr/>
              </a:pPr>
              <a:t>‹#›</a:t>
            </a:fld>
            <a:endParaRPr lang="en-US"/>
          </a:p>
        </p:txBody>
      </p:sp>
    </p:spTree>
  </p:cSld>
  <p:clrMapOvr>
    <a:masterClrMapping/>
  </p:clrMapOvr>
  <p:transition>
    <p:dissolve/>
  </p:transition>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19E388C6-EEBF-4448-8D1F-8C22664435F7}" type="slidenum">
              <a:rPr lang="en-US"/>
              <a:pPr>
                <a:defRPr/>
              </a:pPr>
              <a:t>‹#›</a:t>
            </a:fld>
            <a:endParaRPr lang="en-US"/>
          </a:p>
        </p:txBody>
      </p:sp>
    </p:spTree>
  </p:cSld>
  <p:clrMapOvr>
    <a:masterClrMapping/>
  </p:clrMapOvr>
  <p:transition>
    <p:dissolve/>
  </p:transition>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80ABFA86-7929-494A-B456-199AAE9CD1FA}" type="slidenum">
              <a:rPr lang="en-US"/>
              <a:pPr>
                <a:defRPr/>
              </a:pPr>
              <a:t>‹#›</a:t>
            </a:fld>
            <a:endParaRPr lang="en-US"/>
          </a:p>
        </p:txBody>
      </p:sp>
    </p:spTree>
  </p:cSld>
  <p:clrMapOvr>
    <a:masterClrMapping/>
  </p:clrMapOvr>
  <p:transition>
    <p:dissolve/>
  </p:transition>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endParaRPr lang="fr-FR"/>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57676CCE-45C1-4951-93AE-B7E5918E47C4}" type="slidenum">
              <a:rPr lang="en-US"/>
              <a:pPr>
                <a:defRPr/>
              </a:pPr>
              <a:t>‹#›</a:t>
            </a:fld>
            <a:endParaRPr lang="en-US"/>
          </a:p>
        </p:txBody>
      </p:sp>
    </p:spTree>
  </p:cSld>
  <p:clrMapOvr>
    <a:masterClrMapping/>
  </p:clrMapOvr>
  <p:transition>
    <p:dissolve/>
  </p:transition>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endParaRPr lang="fr-FR"/>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05C6C110-4F7D-41E5-B288-9628EDD09B36}" type="slidenum">
              <a:rPr lang="en-US"/>
              <a:pPr>
                <a:defRPr/>
              </a:pPr>
              <a:t>‹#›</a:t>
            </a:fld>
            <a:endParaRPr lang="en-US"/>
          </a:p>
        </p:txBody>
      </p:sp>
    </p:spTree>
  </p:cSld>
  <p:clrMapOvr>
    <a:masterClrMapping/>
  </p:clrMapOvr>
  <p:transition>
    <p:dissolve/>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endParaRPr lang="fr-FR"/>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9674809D-AEBB-4299-A3FD-186FE51598D4}" type="slidenum">
              <a:rPr lang="en-US"/>
              <a:pPr>
                <a:defRPr/>
              </a:pPr>
              <a:t>‹#›</a:t>
            </a:fld>
            <a:endParaRPr lang="en-US"/>
          </a:p>
        </p:txBody>
      </p:sp>
    </p:spTree>
  </p:cSld>
  <p:clrMapOvr>
    <a:masterClrMapping/>
  </p:clrMapOvr>
  <p:transition>
    <p:dissolve/>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08D19B9-81C3-45E1-82A4-B8E31564596E}" type="slidenum">
              <a:rPr lang="en-US"/>
              <a:pPr>
                <a:defRPr/>
              </a:pPr>
              <a:t>‹#›</a:t>
            </a:fld>
            <a:endParaRPr lang="en-US"/>
          </a:p>
        </p:txBody>
      </p:sp>
    </p:spTree>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fr-FR"/>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4158DF3-B8D0-4FF9-9C14-B5DF39B99DB8}" type="slidenum">
              <a:rPr lang="en-US"/>
              <a:pPr>
                <a:defRPr/>
              </a:pPr>
              <a:t>‹#›</a:t>
            </a:fld>
            <a:endParaRPr lang="en-US"/>
          </a:p>
        </p:txBody>
      </p:sp>
    </p:spTree>
  </p:cSld>
  <p:clrMapOvr>
    <a:masterClrMapping/>
  </p:clrMapOvr>
  <p:transition>
    <p:dissolve/>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575C8D2D-8D1F-4EC1-B59C-25FC75A3EA6B}" type="slidenum">
              <a:rPr lang="en-US"/>
              <a:pPr>
                <a:defRPr/>
              </a:pPr>
              <a:t>‹#›</a:t>
            </a:fld>
            <a:endParaRPr lang="en-US"/>
          </a:p>
        </p:txBody>
      </p:sp>
    </p:spTree>
  </p:cSld>
  <p:clrMapOvr>
    <a:masterClrMapping/>
  </p:clrMapOvr>
  <p:transition>
    <p:dissolve/>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endParaRPr lang="fr-FR"/>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D9FD000-47B0-42C4-9348-1673653D83AB}" type="slidenum">
              <a:rPr lang="en-US"/>
              <a:pPr>
                <a:defRPr/>
              </a:pPr>
              <a:t>‹#›</a:t>
            </a:fld>
            <a:endParaRPr lang="en-US"/>
          </a:p>
        </p:txBody>
      </p:sp>
    </p:spTree>
  </p:cSld>
  <p:clrMapOvr>
    <a:masterClrMapping/>
  </p:clrMapOvr>
  <p:transition>
    <p:dissolve/>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267D7542-14FF-4AE1-AA43-D80C60A9E7C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DC153CC-4BA2-4DC1-B180-031D5DD4454C}" type="slidenum">
              <a:rPr lang="en-US"/>
              <a:pPr>
                <a:defRPr/>
              </a:pPr>
              <a:t>‹#›</a:t>
            </a:fld>
            <a:endParaRPr lang="en-US"/>
          </a:p>
        </p:txBody>
      </p:sp>
    </p:spTree>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89DD2D8-82B4-4E0B-93C2-B0AC8C349DA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3B5E2DF2-0900-4E4C-A8B5-E14DFC8F3B7E}" type="slidenum">
              <a:rPr lang="en-US"/>
              <a:pPr>
                <a:defRPr/>
              </a:pPr>
              <a:t>‹#›</a:t>
            </a:fld>
            <a:endParaRPr lang="en-US"/>
          </a:p>
        </p:txBody>
      </p:sp>
    </p:spTree>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B5FFA4F-8CB8-4F0C-BF3E-A49C62D8CD2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1689CF8-C0A0-4CCE-8EBA-671FC6CC2EBD}" type="slidenum">
              <a:rPr lang="en-US"/>
              <a:pPr>
                <a:defRPr/>
              </a:pPr>
              <a:t>‹#›</a:t>
            </a:fld>
            <a:endParaRPr lang="en-US"/>
          </a:p>
        </p:txBody>
      </p:sp>
    </p:spTree>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63675D14-AC12-4892-B2FD-48393942DE9A}"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CC37F2F-3FBA-4A0B-8AD9-E65565FD79DD}" type="slidenum">
              <a:rPr lang="en-US"/>
              <a:pPr>
                <a:defRPr/>
              </a:pPr>
              <a:t>‹#›</a:t>
            </a:fld>
            <a:endParaRPr lang="en-US"/>
          </a:p>
        </p:txBody>
      </p:sp>
    </p:spTree>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F1CB3AB8-8A77-47A5-AAB8-A3ED1366DBF6}"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584A131-6332-4E90-A982-37AAA3A77402}" type="slidenum">
              <a:rPr lang="en-US"/>
              <a:pPr>
                <a:defRPr/>
              </a:pPr>
              <a:t>‹#›</a:t>
            </a:fld>
            <a:endParaRPr lang="en-US"/>
          </a:p>
        </p:txBody>
      </p:sp>
    </p:spTree>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A8E8CDD8-307A-4E80-8A27-857A9B7D0C52}"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FA3E9060-DBC5-4FF6-ACCD-B5190E1903DE}" type="slidenum">
              <a:rPr lang="en-US"/>
              <a:pPr>
                <a:defRPr/>
              </a:pPr>
              <a:t>‹#›</a:t>
            </a:fld>
            <a:endParaRPr lang="en-US"/>
          </a:p>
        </p:txBody>
      </p:sp>
    </p:spTree>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CEA2CF4-457E-42FF-BD11-46426D3D5D25}"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CB976B48-7799-4F44-808B-05AB5F6CDBBB}"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CF26E2-0E60-48B7-B2A4-02B531EB317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ADF6B0E5-3BFE-4608-B4FB-0FE51BAE3BEA}" type="slidenum">
              <a:rPr lang="en-US"/>
              <a:pPr>
                <a:defRPr/>
              </a:pPr>
              <a:t>‹#›</a:t>
            </a:fld>
            <a:endParaRPr lang="en-US"/>
          </a:p>
        </p:txBody>
      </p:sp>
    </p:spTree>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EE8924-63D2-45E0-ACA7-1E53CD7DB2C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28FF88B-4937-45B7-9987-E60EF7582B17}" type="slidenum">
              <a:rPr lang="en-US"/>
              <a:pPr>
                <a:defRPr/>
              </a:pPr>
              <a:t>‹#›</a:t>
            </a:fld>
            <a:endParaRPr lang="en-US"/>
          </a:p>
        </p:txBody>
      </p:sp>
    </p:spTree>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66B86B9-5EF1-4B12-A8D8-14907F7902A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84CD5F65-5965-41CD-B4DC-1A634045C7BD}" type="slidenum">
              <a:rPr lang="en-US"/>
              <a:pPr>
                <a:defRPr/>
              </a:pPr>
              <a:t>‹#›</a:t>
            </a:fld>
            <a:endParaRPr lang="en-US"/>
          </a:p>
        </p:txBody>
      </p:sp>
    </p:spTree>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7C51FF2-F130-4915-897D-439EFFF0830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C061A49-B0C0-44CF-82AB-0DCC4CA0C8A0}" type="slidenum">
              <a:rPr lang="en-US"/>
              <a:pPr>
                <a:defRPr/>
              </a:pPr>
              <a:t>‹#›</a:t>
            </a:fld>
            <a:endParaRPr lang="en-US"/>
          </a:p>
        </p:txBody>
      </p:sp>
    </p:spTree>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59FAD5A1-C574-4CCF-BE84-D82A69E8DC2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DBD4BDD-AF0D-4784-9C79-3BFB51B050E5}" type="slidenum">
              <a:rPr lang="en-US"/>
              <a:pPr>
                <a:defRPr/>
              </a:pPr>
              <a:t>‹#›</a:t>
            </a:fld>
            <a:endParaRPr lang="en-US"/>
          </a:p>
        </p:txBody>
      </p:sp>
    </p:spTree>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7406098-A696-4D22-93BE-689AF88F905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AFB8FA0-0CD2-4DC2-A839-3E5CCC6E1AE7}" type="slidenum">
              <a:rPr lang="en-US"/>
              <a:pPr>
                <a:defRPr/>
              </a:pPr>
              <a:t>‹#›</a:t>
            </a:fld>
            <a:endParaRPr lang="en-US"/>
          </a:p>
        </p:txBody>
      </p:sp>
    </p:spTree>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9942E39-DDAD-44C1-91D8-CB540C5AB86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CA3CE5E-C97F-440F-9009-A2CDBB8E141A}" type="slidenum">
              <a:rPr lang="en-US"/>
              <a:pPr>
                <a:defRPr/>
              </a:pPr>
              <a:t>‹#›</a:t>
            </a:fld>
            <a:endParaRPr lang="en-US"/>
          </a:p>
        </p:txBody>
      </p:sp>
    </p:spTree>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2AB6FFAA-1318-4B3F-925B-FCD8A8FAA99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80557816-97E3-4518-BAC3-23A7BD35D181}" type="slidenum">
              <a:rPr lang="en-US"/>
              <a:pPr>
                <a:defRPr/>
              </a:pPr>
              <a:t>‹#›</a:t>
            </a:fld>
            <a:endParaRPr lang="en-US"/>
          </a:p>
        </p:txBody>
      </p:sp>
    </p:spTree>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B90EF4B9-FC7D-4FB1-B3A3-B8AEBB391B92}"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BD810754-BA8D-4342-82FD-1D4C5D12C2A2}" type="slidenum">
              <a:rPr lang="en-US"/>
              <a:pPr>
                <a:defRPr/>
              </a:pPr>
              <a:t>‹#›</a:t>
            </a:fld>
            <a:endParaRPr lang="en-US"/>
          </a:p>
        </p:txBody>
      </p:sp>
    </p:spTree>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DF15114A-6D86-4BDC-B38A-378441736D70}"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3E6D0D9D-BCA8-403C-B4CF-8E25E295B3D2}"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125ACB-640E-4F3F-9763-09490008D2F5}"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7F5BD65A-D018-473D-A7EC-7A9D38609635}" type="slidenum">
              <a:rPr lang="en-US"/>
              <a:pPr>
                <a:defRPr/>
              </a:pPr>
              <a:t>‹#›</a:t>
            </a:fld>
            <a:endParaRPr lang="en-US"/>
          </a:p>
        </p:txBody>
      </p:sp>
    </p:spTree>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CBAF76-DC47-4E1F-ACFF-4AD236A9C67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5A8025E9-0CDF-422B-BBDB-FF772AE9D2F4}" type="slidenum">
              <a:rPr lang="en-US"/>
              <a:pPr>
                <a:defRPr/>
              </a:pPr>
              <a:t>‹#›</a:t>
            </a:fld>
            <a:endParaRPr lang="en-US"/>
          </a:p>
        </p:txBody>
      </p:sp>
    </p:spTree>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587793-7581-4D18-8494-256F08DA603B}"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F3DB49FB-D89A-471D-9CED-CAAC743B201C}" type="slidenum">
              <a:rPr lang="en-US"/>
              <a:pPr>
                <a:defRPr/>
              </a:pPr>
              <a:t>‹#›</a:t>
            </a:fld>
            <a:endParaRPr lang="en-US"/>
          </a:p>
        </p:txBody>
      </p:sp>
    </p:spTree>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65FD0F9-1161-421E-8E96-2D169E43E1A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1684342-1AF5-488F-8B4E-3429EE8E3538}" type="slidenum">
              <a:rPr lang="en-US"/>
              <a:pPr>
                <a:defRPr/>
              </a:pPr>
              <a:t>‹#›</a:t>
            </a:fld>
            <a:endParaRPr lang="en-US"/>
          </a:p>
        </p:txBody>
      </p:sp>
    </p:spTree>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3B247D3-B1F2-4957-8912-5001C32CFDC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BC9D56A8-1A54-46E8-A9FF-95BA44BEECD4}" type="slidenum">
              <a:rPr lang="en-US"/>
              <a:pPr>
                <a:defRPr/>
              </a:pPr>
              <a:t>‹#›</a:t>
            </a:fld>
            <a:endParaRPr lang="en-US"/>
          </a:p>
        </p:txBody>
      </p:sp>
    </p:spTree>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45C5FC89-4C08-4ACA-9815-CEB85ACCE61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86FC8DB-8F62-43FD-990F-71FF803D866C}" type="slidenum">
              <a:rPr lang="en-US"/>
              <a:pPr>
                <a:defRPr/>
              </a:pPr>
              <a:t>‹#›</a:t>
            </a:fld>
            <a:endParaRPr lang="en-US"/>
          </a:p>
        </p:txBody>
      </p:sp>
    </p:spTree>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C8E1688C-6184-4878-8118-372D3B4313D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B537716-8C99-4C81-87AE-A2998BB8102D}" type="slidenum">
              <a:rPr lang="en-US"/>
              <a:pPr>
                <a:defRPr/>
              </a:pPr>
              <a:t>‹#›</a:t>
            </a:fld>
            <a:endParaRPr lang="en-US"/>
          </a:p>
        </p:txBody>
      </p:sp>
    </p:spTree>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C7CBD3C-7AAD-4AB2-8CA3-C55D3F7D43B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99B3A6A-958F-4A10-A0B2-078716627947}" type="slidenum">
              <a:rPr lang="en-US"/>
              <a:pPr>
                <a:defRPr/>
              </a:pPr>
              <a:t>‹#›</a:t>
            </a:fld>
            <a:endParaRPr lang="en-US"/>
          </a:p>
        </p:txBody>
      </p:sp>
    </p:spTree>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3B756F0E-C9C1-4692-884F-7B61B8A35050}"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F163C58-41E6-44D3-BFA8-85531344BCF8}" type="slidenum">
              <a:rPr lang="en-US"/>
              <a:pPr>
                <a:defRPr/>
              </a:pPr>
              <a:t>‹#›</a:t>
            </a:fld>
            <a:endParaRPr lang="en-US"/>
          </a:p>
        </p:txBody>
      </p:sp>
    </p:spTree>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E945EF96-DFB7-4493-8396-4539639DFD09}"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2E8434BA-C900-4BF0-A81B-77C7E9691159}"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64B44358-AC79-4367-A74C-2FF89223ACF5}"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EDE79068-4B4E-4351-A955-9CA337F60274}" type="slidenum">
              <a:rPr lang="en-US"/>
              <a:pPr>
                <a:defRPr/>
              </a:pPr>
              <a:t>‹#›</a:t>
            </a:fld>
            <a:endParaRPr lang="en-US"/>
          </a:p>
        </p:txBody>
      </p:sp>
    </p:spTree>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53806E-2690-4E27-AEE0-29368902E5D3}"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F6BB5895-DF1E-4734-AAEC-59F6AE3AA707}" type="slidenum">
              <a:rPr lang="en-US"/>
              <a:pPr>
                <a:defRPr/>
              </a:pPr>
              <a:t>‹#›</a:t>
            </a:fld>
            <a:endParaRPr lang="en-US"/>
          </a:p>
        </p:txBody>
      </p:sp>
    </p:spTree>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A52424F-63A6-41A0-B55A-4E91B39EAA76}"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7012E9BD-1662-4DE5-842C-9CCCAEB251F1}" type="slidenum">
              <a:rPr lang="en-US"/>
              <a:pPr>
                <a:defRPr/>
              </a:pPr>
              <a:t>‹#›</a:t>
            </a:fld>
            <a:endParaRPr lang="en-US"/>
          </a:p>
        </p:txBody>
      </p:sp>
    </p:spTree>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29B204-7A61-46A2-82F6-610E8E1C025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221BC04-AE63-4CBB-80FE-A21B028946E2}" type="slidenum">
              <a:rPr lang="en-US"/>
              <a:pPr>
                <a:defRPr/>
              </a:pPr>
              <a:t>‹#›</a:t>
            </a:fld>
            <a:endParaRPr lang="en-US"/>
          </a:p>
        </p:txBody>
      </p:sp>
    </p:spTree>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7E77B77-1512-4741-AFBC-11821717A6D7}"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AB66323-DDEB-48A2-82D8-9D48125D9C6E}" type="slidenum">
              <a:rPr lang="en-US"/>
              <a:pPr>
                <a:defRPr/>
              </a:pPr>
              <a:t>‹#›</a:t>
            </a:fld>
            <a:endParaRPr lang="en-US"/>
          </a:p>
        </p:txBody>
      </p:sp>
    </p:spTree>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54C6427D-236A-458C-BCF0-AD3A67A492CE}"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2495190-2220-4941-9B3F-03E5B54DC022}" type="slidenum">
              <a:rPr lang="en-US"/>
              <a:pPr>
                <a:defRPr/>
              </a:pPr>
              <a:t>‹#›</a:t>
            </a:fld>
            <a:endParaRPr lang="en-US"/>
          </a:p>
        </p:txBody>
      </p:sp>
    </p:spTree>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4BDCF6F2-A42B-4C2D-A8DB-F6F73A0D9FC8}"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02B4274D-2E83-4543-83C2-EB60626C65F3}" type="slidenum">
              <a:rPr lang="en-US"/>
              <a:pPr>
                <a:defRPr/>
              </a:pPr>
              <a:t>‹#›</a:t>
            </a:fld>
            <a:endParaRPr lang="en-US"/>
          </a:p>
        </p:txBody>
      </p:sp>
    </p:spTree>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85A82425-BAF0-4EFC-A4FA-016920C6B711}"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BECC6C7-ADF7-4268-AB7F-497078771954}" type="slidenum">
              <a:rPr lang="en-US"/>
              <a:pPr>
                <a:defRPr/>
              </a:pPr>
              <a:t>‹#›</a:t>
            </a:fld>
            <a:endParaRPr lang="en-US"/>
          </a:p>
        </p:txBody>
      </p:sp>
    </p:spTree>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EF3006AE-763C-4D4A-B720-03FC07F57D77}"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8D95C7F8-B3FE-45E2-BEF6-96D0801EB027}" type="slidenum">
              <a:rPr lang="en-US"/>
              <a:pPr>
                <a:defRPr/>
              </a:pPr>
              <a:t>‹#›</a:t>
            </a:fld>
            <a:endParaRPr lang="en-US"/>
          </a:p>
        </p:txBody>
      </p:sp>
    </p:spTree>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F2E05FA5-8A11-41D6-8287-C1B4F2757A57}"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524C9A4A-07E4-448E-909D-AF6B5F673611}"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2FD874B4-717B-4A16-B8B8-7CE6435B6457}"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8CA993E9-EDFA-482A-B5C3-63CDEDC5D151}" type="slidenum">
              <a:rPr lang="en-US"/>
              <a:pPr>
                <a:defRPr/>
              </a:pPr>
              <a:t>‹#›</a:t>
            </a:fld>
            <a:endParaRPr lang="en-US"/>
          </a:p>
        </p:txBody>
      </p:sp>
    </p:spTree>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7768B504-0278-4C75-9FBA-3B2F95C10DF4}"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66C6D7B6-9AF8-4479-9BC9-9FBCC30D313B}" type="slidenum">
              <a:rPr lang="en-US"/>
              <a:pPr>
                <a:defRPr/>
              </a:pPr>
              <a:t>‹#›</a:t>
            </a:fld>
            <a:endParaRPr lang="en-US"/>
          </a:p>
        </p:txBody>
      </p:sp>
    </p:spTree>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1E3F1BAF-B4DC-49D4-8189-04DF64EA3894}"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2BCFA306-800C-4FF1-A63D-5FDF4656BD65}" type="slidenum">
              <a:rPr lang="en-US"/>
              <a:pPr>
                <a:defRPr/>
              </a:pPr>
              <a:t>‹#›</a:t>
            </a:fld>
            <a:endParaRPr lang="en-US"/>
          </a:p>
        </p:txBody>
      </p:sp>
    </p:spTree>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E728DB5-EA65-49B6-BECE-1D4E971C873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A03FB0A0-8576-473F-B059-883D384B1B4D}" type="slidenum">
              <a:rPr lang="en-US"/>
              <a:pPr>
                <a:defRPr/>
              </a:pPr>
              <a:t>‹#›</a:t>
            </a:fld>
            <a:endParaRPr lang="en-US"/>
          </a:p>
        </p:txBody>
      </p:sp>
    </p:spTree>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717884-8BBE-4791-BC54-94095C2F6E2A}"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85F2F76-46BE-43CC-B4E7-69496A479AE3}" type="slidenum">
              <a:rPr lang="en-US"/>
              <a:pPr>
                <a:defRPr/>
              </a:pPr>
              <a:t>‹#›</a:t>
            </a:fld>
            <a:endParaRPr lang="en-US"/>
          </a:p>
        </p:txBody>
      </p:sp>
    </p:spTree>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377B290E-0DDD-4A00-AD2D-EBD71DEF7D69}"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91591E0-0712-4524-B29A-58D858FB1FFA}" type="slidenum">
              <a:rPr lang="en-US"/>
              <a:pPr>
                <a:defRPr/>
              </a:pPr>
              <a:t>‹#›</a:t>
            </a:fld>
            <a:endParaRPr lang="en-US"/>
          </a:p>
        </p:txBody>
      </p:sp>
    </p:spTree>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B7969F90-E7F9-4302-9478-F19DA770ECF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B31F2BA0-7135-4CE1-B724-03A7AB32D50F}" type="slidenum">
              <a:rPr lang="en-US"/>
              <a:pPr>
                <a:defRPr/>
              </a:pPr>
              <a:t>‹#›</a:t>
            </a:fld>
            <a:endParaRPr lang="en-US"/>
          </a:p>
        </p:txBody>
      </p:sp>
    </p:spTree>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6"/>
          <p:cNvSpPr>
            <a:spLocks noGrp="1"/>
          </p:cNvSpPr>
          <p:nvPr>
            <p:ph type="dt" sz="half" idx="10"/>
          </p:nvPr>
        </p:nvSpPr>
        <p:spPr/>
        <p:txBody>
          <a:bodyPr/>
          <a:lstStyle>
            <a:lvl1pPr>
              <a:defRPr/>
            </a:lvl1pPr>
          </a:lstStyle>
          <a:p>
            <a:pPr>
              <a:defRPr/>
            </a:pPr>
            <a:fld id="{E47320D0-D5F1-47FE-82DF-8EBCE504E325}"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AE214008-592C-4326-8049-FA9E2F0B1161}" type="slidenum">
              <a:rPr lang="en-US"/>
              <a:pPr>
                <a:defRPr/>
              </a:pPr>
              <a:t>‹#›</a:t>
            </a:fld>
            <a:endParaRPr lang="en-US"/>
          </a:p>
        </p:txBody>
      </p:sp>
    </p:spTree>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ADEFB376-6276-4BE9-ADCE-6C286BD6A699}"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C4102AB3-A0BD-4423-954D-4EC646262443}" type="slidenum">
              <a:rPr lang="en-US"/>
              <a:pPr>
                <a:defRPr/>
              </a:pPr>
              <a:t>‹#›</a:t>
            </a:fld>
            <a:endParaRPr lang="en-US"/>
          </a:p>
        </p:txBody>
      </p:sp>
    </p:spTree>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6"/>
          <p:cNvSpPr>
            <a:spLocks noGrp="1"/>
          </p:cNvSpPr>
          <p:nvPr>
            <p:ph type="dt" sz="half" idx="10"/>
          </p:nvPr>
        </p:nvSpPr>
        <p:spPr/>
        <p:txBody>
          <a:bodyPr/>
          <a:lstStyle>
            <a:lvl1pPr>
              <a:defRPr/>
            </a:lvl1pPr>
          </a:lstStyle>
          <a:p>
            <a:pPr>
              <a:defRPr/>
            </a:pPr>
            <a:fld id="{8B574371-44BD-45CA-89EA-F596748ECB4E}"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948082D4-EC03-4851-BA7E-15E64141A43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6"/>
          <p:cNvSpPr>
            <a:spLocks noGrp="1"/>
          </p:cNvSpPr>
          <p:nvPr>
            <p:ph type="dt" sz="half" idx="10"/>
          </p:nvPr>
        </p:nvSpPr>
        <p:spPr/>
        <p:txBody>
          <a:bodyPr/>
          <a:lstStyle>
            <a:lvl1pPr>
              <a:defRPr/>
            </a:lvl1pPr>
          </a:lstStyle>
          <a:p>
            <a:pPr>
              <a:defRPr/>
            </a:pPr>
            <a:fld id="{B8A29E94-14BB-420B-A6C3-640C16756F47}"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CF0CCE35-AA75-4734-B281-63E1475C8C76}" type="slidenum">
              <a:rPr lang="en-US"/>
              <a:pPr>
                <a:defRPr/>
              </a:pPr>
              <a:t>‹#›</a:t>
            </a:fld>
            <a:endParaRPr lang="en-US"/>
          </a:p>
        </p:txBody>
      </p:sp>
    </p:spTree>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6"/>
          <p:cNvSpPr>
            <a:spLocks noGrp="1"/>
          </p:cNvSpPr>
          <p:nvPr>
            <p:ph type="dt" sz="half" idx="10"/>
          </p:nvPr>
        </p:nvSpPr>
        <p:spPr/>
        <p:txBody>
          <a:bodyPr/>
          <a:lstStyle>
            <a:lvl1pPr>
              <a:defRPr/>
            </a:lvl1pPr>
          </a:lstStyle>
          <a:p>
            <a:pPr>
              <a:defRPr/>
            </a:pPr>
            <a:fld id="{50D7FB8C-74F4-4263-ADDC-55CFA16BBF6B}" type="datetimeFigureOut">
              <a:rPr lang="en-US"/>
              <a:pPr>
                <a:defRPr/>
              </a:pPr>
              <a:t>5/5/2014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fr-FR"/>
          </a:p>
        </p:txBody>
      </p:sp>
      <p:sp>
        <p:nvSpPr>
          <p:cNvPr id="9" name="Slide Number Placeholder 8"/>
          <p:cNvSpPr>
            <a:spLocks noGrp="1"/>
          </p:cNvSpPr>
          <p:nvPr>
            <p:ph type="sldNum" sz="quarter" idx="12"/>
          </p:nvPr>
        </p:nvSpPr>
        <p:spPr/>
        <p:txBody>
          <a:bodyPr/>
          <a:lstStyle>
            <a:lvl1pPr>
              <a:defRPr/>
            </a:lvl1pPr>
          </a:lstStyle>
          <a:p>
            <a:pPr>
              <a:defRPr/>
            </a:pPr>
            <a:fld id="{CABBA419-0292-4AFA-97AE-26D14547E13E}" type="slidenum">
              <a:rPr lang="en-US"/>
              <a:pPr>
                <a:defRPr/>
              </a:pPr>
              <a:t>‹#›</a:t>
            </a:fld>
            <a:endParaRPr lang="en-US"/>
          </a:p>
        </p:txBody>
      </p:sp>
    </p:spTree>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6"/>
          <p:cNvSpPr>
            <a:spLocks noGrp="1"/>
          </p:cNvSpPr>
          <p:nvPr>
            <p:ph type="dt" sz="half" idx="10"/>
          </p:nvPr>
        </p:nvSpPr>
        <p:spPr/>
        <p:txBody>
          <a:bodyPr/>
          <a:lstStyle>
            <a:lvl1pPr>
              <a:defRPr/>
            </a:lvl1pPr>
          </a:lstStyle>
          <a:p>
            <a:pPr>
              <a:defRPr/>
            </a:pPr>
            <a:fld id="{5AEC0BF0-6820-4A16-A5F1-20BF82F9D37A}" type="datetimeFigureOut">
              <a:rPr lang="en-US"/>
              <a:pPr>
                <a:defRPr/>
              </a:pPr>
              <a:t>5/5/2014</a:t>
            </a:fld>
            <a:endParaRPr lang="en-US"/>
          </a:p>
        </p:txBody>
      </p:sp>
      <p:sp>
        <p:nvSpPr>
          <p:cNvPr id="4" name="Footer Placeholder 7"/>
          <p:cNvSpPr>
            <a:spLocks noGrp="1"/>
          </p:cNvSpPr>
          <p:nvPr>
            <p:ph type="ftr" sz="quarter" idx="11"/>
          </p:nvPr>
        </p:nvSpPr>
        <p:spPr/>
        <p:txBody>
          <a:bodyPr/>
          <a:lstStyle>
            <a:lvl1pPr>
              <a:defRPr/>
            </a:lvl1pPr>
          </a:lstStyle>
          <a:p>
            <a:pPr>
              <a:defRPr/>
            </a:pPr>
            <a:endParaRPr lang="fr-FR"/>
          </a:p>
        </p:txBody>
      </p:sp>
      <p:sp>
        <p:nvSpPr>
          <p:cNvPr id="5" name="Slide Number Placeholder 8"/>
          <p:cNvSpPr>
            <a:spLocks noGrp="1"/>
          </p:cNvSpPr>
          <p:nvPr>
            <p:ph type="sldNum" sz="quarter" idx="12"/>
          </p:nvPr>
        </p:nvSpPr>
        <p:spPr/>
        <p:txBody>
          <a:bodyPr/>
          <a:lstStyle>
            <a:lvl1pPr>
              <a:defRPr/>
            </a:lvl1pPr>
          </a:lstStyle>
          <a:p>
            <a:pPr>
              <a:defRPr/>
            </a:pPr>
            <a:fld id="{887E83AF-0E43-485B-B5CC-BE20EB5CCF65}" type="slidenum">
              <a:rPr lang="en-US"/>
              <a:pPr>
                <a:defRPr/>
              </a:pPr>
              <a:t>‹#›</a:t>
            </a:fld>
            <a:endParaRPr lang="en-US"/>
          </a:p>
        </p:txBody>
      </p:sp>
    </p:spTree>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59F4F8F5-2917-4E22-9B02-1A8F754090FC}" type="datetimeFigureOut">
              <a:rPr lang="en-US"/>
              <a:pPr>
                <a:defRPr/>
              </a:pPr>
              <a:t>5/5/2014</a:t>
            </a:fld>
            <a:endParaRPr lang="en-US"/>
          </a:p>
        </p:txBody>
      </p:sp>
      <p:sp>
        <p:nvSpPr>
          <p:cNvPr id="3" name="Footer Placeholder 7"/>
          <p:cNvSpPr>
            <a:spLocks noGrp="1"/>
          </p:cNvSpPr>
          <p:nvPr>
            <p:ph type="ftr" sz="quarter" idx="11"/>
          </p:nvPr>
        </p:nvSpPr>
        <p:spPr/>
        <p:txBody>
          <a:bodyPr/>
          <a:lstStyle>
            <a:lvl1pPr>
              <a:defRPr/>
            </a:lvl1pPr>
          </a:lstStyle>
          <a:p>
            <a:pPr>
              <a:defRPr/>
            </a:pPr>
            <a:endParaRPr lang="fr-FR"/>
          </a:p>
        </p:txBody>
      </p:sp>
      <p:sp>
        <p:nvSpPr>
          <p:cNvPr id="4" name="Slide Number Placeholder 8"/>
          <p:cNvSpPr>
            <a:spLocks noGrp="1"/>
          </p:cNvSpPr>
          <p:nvPr>
            <p:ph type="sldNum" sz="quarter" idx="12"/>
          </p:nvPr>
        </p:nvSpPr>
        <p:spPr/>
        <p:txBody>
          <a:bodyPr/>
          <a:lstStyle>
            <a:lvl1pPr>
              <a:defRPr/>
            </a:lvl1pPr>
          </a:lstStyle>
          <a:p>
            <a:pPr>
              <a:defRPr/>
            </a:pPr>
            <a:fld id="{CBD94E62-7624-4239-AB08-D105BA784391}" type="slidenum">
              <a:rPr lang="en-US"/>
              <a:pPr>
                <a:defRPr/>
              </a:pPr>
              <a:t>‹#›</a:t>
            </a:fld>
            <a:endParaRPr lang="en-US"/>
          </a:p>
        </p:txBody>
      </p:sp>
    </p:spTree>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30B8D4E5-C473-4EAD-AC9E-FA7DB482DDF5}"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D58B68D7-FF96-4B34-BD42-5BFB731951FD}" type="slidenum">
              <a:rPr lang="en-US"/>
              <a:pPr>
                <a:defRPr/>
              </a:pPr>
              <a:t>‹#›</a:t>
            </a:fld>
            <a:endParaRPr lang="en-US"/>
          </a:p>
        </p:txBody>
      </p:sp>
    </p:spTree>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B74BAA74-E07D-4AB7-A1F7-B91D0C0BC716}" type="datetimeFigureOut">
              <a:rPr lang="en-US"/>
              <a:pPr>
                <a:defRPr/>
              </a:pPr>
              <a:t>5/5/2014</a:t>
            </a:fld>
            <a:endParaRPr lang="en-US"/>
          </a:p>
        </p:txBody>
      </p:sp>
      <p:sp>
        <p:nvSpPr>
          <p:cNvPr id="6" name="Footer Placeholder 7"/>
          <p:cNvSpPr>
            <a:spLocks noGrp="1"/>
          </p:cNvSpPr>
          <p:nvPr>
            <p:ph type="ftr" sz="quarter" idx="11"/>
          </p:nvPr>
        </p:nvSpPr>
        <p:spPr/>
        <p:txBody>
          <a:bodyPr/>
          <a:lstStyle>
            <a:lvl1pPr>
              <a:defRPr/>
            </a:lvl1pPr>
          </a:lstStyle>
          <a:p>
            <a:pPr>
              <a:defRPr/>
            </a:pPr>
            <a:endParaRPr lang="fr-FR"/>
          </a:p>
        </p:txBody>
      </p:sp>
      <p:sp>
        <p:nvSpPr>
          <p:cNvPr id="7" name="Slide Number Placeholder 8"/>
          <p:cNvSpPr>
            <a:spLocks noGrp="1"/>
          </p:cNvSpPr>
          <p:nvPr>
            <p:ph type="sldNum" sz="quarter" idx="12"/>
          </p:nvPr>
        </p:nvSpPr>
        <p:spPr/>
        <p:txBody>
          <a:bodyPr/>
          <a:lstStyle>
            <a:lvl1pPr>
              <a:defRPr/>
            </a:lvl1pPr>
          </a:lstStyle>
          <a:p>
            <a:pPr>
              <a:defRPr/>
            </a:pPr>
            <a:fld id="{2D227D75-9E54-475E-89AA-2FDAB35E2C11}" type="slidenum">
              <a:rPr lang="en-US"/>
              <a:pPr>
                <a:defRPr/>
              </a:pPr>
              <a:t>‹#›</a:t>
            </a:fld>
            <a:endParaRPr lang="en-US"/>
          </a:p>
        </p:txBody>
      </p:sp>
    </p:spTree>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E23A41E0-7311-41B9-97AE-011ECADE022F}"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F3EFAE9C-45B7-43A1-BDD8-68B1CD30DE91}" type="slidenum">
              <a:rPr lang="en-US"/>
              <a:pPr>
                <a:defRPr/>
              </a:pPr>
              <a:t>‹#›</a:t>
            </a:fld>
            <a:endParaRPr lang="en-US"/>
          </a:p>
        </p:txBody>
      </p:sp>
    </p:spTree>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6"/>
          <p:cNvSpPr>
            <a:spLocks noGrp="1"/>
          </p:cNvSpPr>
          <p:nvPr>
            <p:ph type="dt" sz="half" idx="10"/>
          </p:nvPr>
        </p:nvSpPr>
        <p:spPr/>
        <p:txBody>
          <a:bodyPr/>
          <a:lstStyle>
            <a:lvl1pPr>
              <a:defRPr/>
            </a:lvl1pPr>
          </a:lstStyle>
          <a:p>
            <a:pPr>
              <a:defRPr/>
            </a:pPr>
            <a:fld id="{6E809A16-467D-46C3-88D9-56733F13B3A9}" type="datetimeFigureOut">
              <a:rPr lang="en-US"/>
              <a:pPr>
                <a:defRPr/>
              </a:pPr>
              <a:t>5/5/2014</a:t>
            </a:fld>
            <a:endParaRPr lang="en-US"/>
          </a:p>
        </p:txBody>
      </p:sp>
      <p:sp>
        <p:nvSpPr>
          <p:cNvPr id="5" name="Footer Placeholder 7"/>
          <p:cNvSpPr>
            <a:spLocks noGrp="1"/>
          </p:cNvSpPr>
          <p:nvPr>
            <p:ph type="ftr" sz="quarter" idx="11"/>
          </p:nvPr>
        </p:nvSpPr>
        <p:spPr/>
        <p:txBody>
          <a:bodyPr/>
          <a:lstStyle>
            <a:lvl1pPr>
              <a:defRPr/>
            </a:lvl1pPr>
          </a:lstStyle>
          <a:p>
            <a:pPr>
              <a:defRPr/>
            </a:pPr>
            <a:endParaRPr lang="fr-FR"/>
          </a:p>
        </p:txBody>
      </p:sp>
      <p:sp>
        <p:nvSpPr>
          <p:cNvPr id="6" name="Slide Number Placeholder 8"/>
          <p:cNvSpPr>
            <a:spLocks noGrp="1"/>
          </p:cNvSpPr>
          <p:nvPr>
            <p:ph type="sldNum" sz="quarter" idx="12"/>
          </p:nvPr>
        </p:nvSpPr>
        <p:spPr/>
        <p:txBody>
          <a:bodyPr/>
          <a:lstStyle>
            <a:lvl1pPr>
              <a:defRPr/>
            </a:lvl1pPr>
          </a:lstStyle>
          <a:p>
            <a:pPr>
              <a:defRPr/>
            </a:pPr>
            <a:fld id="{E3AAD222-1C5A-4DD7-9817-119A0EF7B11A}" type="slidenum">
              <a:rPr lang="en-US"/>
              <a:pPr>
                <a:defRPr/>
              </a:pPr>
              <a:t>‹#›</a:t>
            </a:fld>
            <a:endParaRPr lang="en-US"/>
          </a:p>
        </p:txBody>
      </p:sp>
    </p:spTree>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2"/>
          <p:cNvSpPr>
            <a:spLocks noGrp="1"/>
          </p:cNvSpPr>
          <p:nvPr>
            <p:ph type="dt" sz="half" idx="10"/>
          </p:nvPr>
        </p:nvSpPr>
        <p:spPr/>
        <p:txBody>
          <a:bodyPr/>
          <a:lstStyle>
            <a:lvl1pPr>
              <a:defRPr/>
            </a:lvl1pPr>
          </a:lstStyle>
          <a:p>
            <a:pPr>
              <a:defRPr/>
            </a:pPr>
            <a:fld id="{7A9CBC4D-2643-4FD0-95F4-EDA53FB65B75}"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1FC4CEFC-13F4-4C11-ADA2-0C8D4A133586}" type="slidenum">
              <a:rPr lang="en-US"/>
              <a:pPr>
                <a:defRPr/>
              </a:pPr>
              <a:t>‹#›</a:t>
            </a:fld>
            <a:endParaRPr lang="en-US"/>
          </a:p>
        </p:txBody>
      </p:sp>
    </p:spTree>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960C2007-6FA8-4290-BB5D-40E8BDC2D034}"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CE0B947A-F6D9-4D77-B20C-8BFED7173151}"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2"/>
          <p:cNvSpPr>
            <a:spLocks noGrp="1"/>
          </p:cNvSpPr>
          <p:nvPr>
            <p:ph type="dt" sz="half" idx="10"/>
          </p:nvPr>
        </p:nvSpPr>
        <p:spPr/>
        <p:txBody>
          <a:bodyPr/>
          <a:lstStyle>
            <a:lvl1pPr>
              <a:defRPr/>
            </a:lvl1pPr>
          </a:lstStyle>
          <a:p>
            <a:pPr>
              <a:defRPr/>
            </a:pPr>
            <a:fld id="{37D3E86E-98C4-4224-8C15-D2E54F63AB47}"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963EC0D0-00AA-497E-A48C-4F8FC98162C7}" type="slidenum">
              <a:rPr lang="en-US"/>
              <a:pPr>
                <a:defRPr/>
              </a:pPr>
              <a:t>‹#›</a:t>
            </a:fld>
            <a:endParaRPr lang="en-US"/>
          </a:p>
        </p:txBody>
      </p:sp>
    </p:spTree>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2"/>
          <p:cNvSpPr>
            <a:spLocks noGrp="1"/>
          </p:cNvSpPr>
          <p:nvPr>
            <p:ph type="dt" sz="half" idx="10"/>
          </p:nvPr>
        </p:nvSpPr>
        <p:spPr/>
        <p:txBody>
          <a:bodyPr/>
          <a:lstStyle>
            <a:lvl1pPr>
              <a:defRPr/>
            </a:lvl1pPr>
          </a:lstStyle>
          <a:p>
            <a:pPr>
              <a:defRPr/>
            </a:pPr>
            <a:fld id="{800A3161-CF9F-487E-8660-A85D178B4370}"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C7FA8C32-F284-42ED-A229-75AAEC67537B}" type="slidenum">
              <a:rPr lang="en-US"/>
              <a:pPr>
                <a:defRPr/>
              </a:pPr>
              <a:t>‹#›</a:t>
            </a:fld>
            <a:endParaRPr lang="en-US"/>
          </a:p>
        </p:txBody>
      </p:sp>
    </p:spTree>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2"/>
          <p:cNvSpPr>
            <a:spLocks noGrp="1"/>
          </p:cNvSpPr>
          <p:nvPr>
            <p:ph type="dt" sz="half" idx="10"/>
          </p:nvPr>
        </p:nvSpPr>
        <p:spPr/>
        <p:txBody>
          <a:bodyPr/>
          <a:lstStyle>
            <a:lvl1pPr>
              <a:defRPr/>
            </a:lvl1pPr>
          </a:lstStyle>
          <a:p>
            <a:pPr>
              <a:defRPr/>
            </a:pPr>
            <a:fld id="{FAC5E5F6-95A3-434E-9E2D-4A302B384A14}" type="datetimeFigureOut">
              <a:rPr lang="en-US"/>
              <a:pPr>
                <a:defRPr/>
              </a:pPr>
              <a:t>5/5/2014</a:t>
            </a:fld>
            <a:endParaRPr lang="en-US"/>
          </a:p>
        </p:txBody>
      </p:sp>
      <p:sp>
        <p:nvSpPr>
          <p:cNvPr id="8" name="Footer Placeholder 3"/>
          <p:cNvSpPr>
            <a:spLocks noGrp="1"/>
          </p:cNvSpPr>
          <p:nvPr>
            <p:ph type="ftr" sz="quarter" idx="11"/>
          </p:nvPr>
        </p:nvSpPr>
        <p:spPr/>
        <p:txBody>
          <a:bodyPr/>
          <a:lstStyle>
            <a:lvl1pPr>
              <a:defRPr/>
            </a:lvl1pPr>
          </a:lstStyle>
          <a:p>
            <a:pPr>
              <a:defRPr/>
            </a:pPr>
            <a:endParaRPr lang="fr-FR"/>
          </a:p>
        </p:txBody>
      </p:sp>
      <p:sp>
        <p:nvSpPr>
          <p:cNvPr id="9" name="Slide Number Placeholder 4"/>
          <p:cNvSpPr>
            <a:spLocks noGrp="1"/>
          </p:cNvSpPr>
          <p:nvPr>
            <p:ph type="sldNum" sz="quarter" idx="12"/>
          </p:nvPr>
        </p:nvSpPr>
        <p:spPr/>
        <p:txBody>
          <a:bodyPr/>
          <a:lstStyle>
            <a:lvl1pPr>
              <a:defRPr/>
            </a:lvl1pPr>
          </a:lstStyle>
          <a:p>
            <a:pPr>
              <a:defRPr/>
            </a:pPr>
            <a:fld id="{A34E0893-8D52-44E8-98EF-248EFF1BA286}" type="slidenum">
              <a:rPr lang="en-US"/>
              <a:pPr>
                <a:defRPr/>
              </a:pPr>
              <a:t>‹#›</a:t>
            </a:fld>
            <a:endParaRPr lang="en-US"/>
          </a:p>
        </p:txBody>
      </p:sp>
    </p:spTree>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2"/>
          <p:cNvSpPr>
            <a:spLocks noGrp="1"/>
          </p:cNvSpPr>
          <p:nvPr>
            <p:ph type="dt" sz="half" idx="10"/>
          </p:nvPr>
        </p:nvSpPr>
        <p:spPr/>
        <p:txBody>
          <a:bodyPr/>
          <a:lstStyle>
            <a:lvl1pPr>
              <a:defRPr/>
            </a:lvl1pPr>
          </a:lstStyle>
          <a:p>
            <a:pPr>
              <a:defRPr/>
            </a:pPr>
            <a:fld id="{83C003BF-E901-4824-B932-AFE0D7A66FE6}" type="datetimeFigureOut">
              <a:rPr lang="en-US"/>
              <a:pPr>
                <a:defRPr/>
              </a:pPr>
              <a:t>5/5/2014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fr-FR"/>
          </a:p>
        </p:txBody>
      </p:sp>
      <p:sp>
        <p:nvSpPr>
          <p:cNvPr id="5" name="Slide Number Placeholder 4"/>
          <p:cNvSpPr>
            <a:spLocks noGrp="1"/>
          </p:cNvSpPr>
          <p:nvPr>
            <p:ph type="sldNum" sz="quarter" idx="12"/>
          </p:nvPr>
        </p:nvSpPr>
        <p:spPr/>
        <p:txBody>
          <a:bodyPr/>
          <a:lstStyle>
            <a:lvl1pPr>
              <a:defRPr/>
            </a:lvl1pPr>
          </a:lstStyle>
          <a:p>
            <a:pPr>
              <a:defRPr/>
            </a:pPr>
            <a:fld id="{174F735E-52C3-4033-A5DB-85E12F90F6B9}" type="slidenum">
              <a:rPr lang="en-US"/>
              <a:pPr>
                <a:defRPr/>
              </a:pPr>
              <a:t>‹#›</a:t>
            </a:fld>
            <a:endParaRPr lang="en-US"/>
          </a:p>
        </p:txBody>
      </p:sp>
    </p:spTree>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3C9A4F1B-AB26-4150-911B-BF27ACA72EF8}" type="datetimeFigureOut">
              <a:rPr lang="en-US"/>
              <a:pPr>
                <a:defRPr/>
              </a:pPr>
              <a:t>5/5/2014</a:t>
            </a:fld>
            <a:endParaRPr lang="en-US"/>
          </a:p>
        </p:txBody>
      </p:sp>
      <p:sp>
        <p:nvSpPr>
          <p:cNvPr id="3" name="Footer Placeholder 3"/>
          <p:cNvSpPr>
            <a:spLocks noGrp="1"/>
          </p:cNvSpPr>
          <p:nvPr>
            <p:ph type="ftr" sz="quarter" idx="11"/>
          </p:nvPr>
        </p:nvSpPr>
        <p:spPr/>
        <p:txBody>
          <a:bodyPr/>
          <a:lstStyle>
            <a:lvl1pPr>
              <a:defRPr/>
            </a:lvl1pPr>
          </a:lstStyle>
          <a:p>
            <a:pPr>
              <a:defRPr/>
            </a:pPr>
            <a:endParaRPr lang="fr-FR"/>
          </a:p>
        </p:txBody>
      </p:sp>
      <p:sp>
        <p:nvSpPr>
          <p:cNvPr id="4" name="Slide Number Placeholder 4"/>
          <p:cNvSpPr>
            <a:spLocks noGrp="1"/>
          </p:cNvSpPr>
          <p:nvPr>
            <p:ph type="sldNum" sz="quarter" idx="12"/>
          </p:nvPr>
        </p:nvSpPr>
        <p:spPr/>
        <p:txBody>
          <a:bodyPr/>
          <a:lstStyle>
            <a:lvl1pPr>
              <a:defRPr/>
            </a:lvl1pPr>
          </a:lstStyle>
          <a:p>
            <a:pPr>
              <a:defRPr/>
            </a:pPr>
            <a:fld id="{53C2601D-E41D-4ABA-AADB-77FD5D38B697}" type="slidenum">
              <a:rPr lang="en-US"/>
              <a:pPr>
                <a:defRPr/>
              </a:pPr>
              <a:t>‹#›</a:t>
            </a:fld>
            <a:endParaRPr lang="en-US"/>
          </a:p>
        </p:txBody>
      </p:sp>
    </p:spTree>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DDC5E6D3-B8EA-41D0-866C-3E09DC084E83}"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CC7749FB-65BE-41D2-BA9A-17BABB459842}" type="slidenum">
              <a:rPr lang="en-US"/>
              <a:pPr>
                <a:defRPr/>
              </a:pPr>
              <a:t>‹#›</a:t>
            </a:fld>
            <a:endParaRPr lang="en-US"/>
          </a:p>
        </p:txBody>
      </p:sp>
    </p:spTree>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2"/>
          <p:cNvSpPr>
            <a:spLocks noGrp="1"/>
          </p:cNvSpPr>
          <p:nvPr>
            <p:ph type="dt" sz="half" idx="10"/>
          </p:nvPr>
        </p:nvSpPr>
        <p:spPr/>
        <p:txBody>
          <a:bodyPr/>
          <a:lstStyle>
            <a:lvl1pPr>
              <a:defRPr/>
            </a:lvl1pPr>
          </a:lstStyle>
          <a:p>
            <a:pPr>
              <a:defRPr/>
            </a:pPr>
            <a:fld id="{AE2DC8F2-C09F-4B27-BE1C-EDAAD5ACF4AB}" type="datetimeFigureOut">
              <a:rPr lang="en-US"/>
              <a:pPr>
                <a:defRPr/>
              </a:pPr>
              <a:t>5/5/2014</a:t>
            </a:fld>
            <a:endParaRPr lang="en-US"/>
          </a:p>
        </p:txBody>
      </p:sp>
      <p:sp>
        <p:nvSpPr>
          <p:cNvPr id="6" name="Footer Placeholder 3"/>
          <p:cNvSpPr>
            <a:spLocks noGrp="1"/>
          </p:cNvSpPr>
          <p:nvPr>
            <p:ph type="ftr" sz="quarter" idx="11"/>
          </p:nvPr>
        </p:nvSpPr>
        <p:spPr/>
        <p:txBody>
          <a:bodyPr/>
          <a:lstStyle>
            <a:lvl1pPr>
              <a:defRPr/>
            </a:lvl1pPr>
          </a:lstStyle>
          <a:p>
            <a:pPr>
              <a:defRPr/>
            </a:pPr>
            <a:endParaRPr lang="fr-FR"/>
          </a:p>
        </p:txBody>
      </p:sp>
      <p:sp>
        <p:nvSpPr>
          <p:cNvPr id="7" name="Slide Number Placeholder 4"/>
          <p:cNvSpPr>
            <a:spLocks noGrp="1"/>
          </p:cNvSpPr>
          <p:nvPr>
            <p:ph type="sldNum" sz="quarter" idx="12"/>
          </p:nvPr>
        </p:nvSpPr>
        <p:spPr/>
        <p:txBody>
          <a:bodyPr/>
          <a:lstStyle>
            <a:lvl1pPr>
              <a:defRPr/>
            </a:lvl1pPr>
          </a:lstStyle>
          <a:p>
            <a:pPr>
              <a:defRPr/>
            </a:pPr>
            <a:fld id="{8BE1A55F-1774-4E31-8D34-66A619901329}" type="slidenum">
              <a:rPr lang="en-US"/>
              <a:pPr>
                <a:defRPr/>
              </a:pPr>
              <a:t>‹#›</a:t>
            </a:fld>
            <a:endParaRPr lang="en-US"/>
          </a:p>
        </p:txBody>
      </p:sp>
    </p:spTree>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B020F8D5-A84D-4E82-8D37-8BDB65A889A4}"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D5E9AC52-C347-448B-9CE0-99D589B06C3E}" type="slidenum">
              <a:rPr lang="en-US"/>
              <a:pPr>
                <a:defRPr/>
              </a:pPr>
              <a:t>‹#›</a:t>
            </a:fld>
            <a:endParaRPr lang="en-US"/>
          </a:p>
        </p:txBody>
      </p:sp>
    </p:spTree>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2"/>
          <p:cNvSpPr>
            <a:spLocks noGrp="1"/>
          </p:cNvSpPr>
          <p:nvPr>
            <p:ph type="dt" sz="half" idx="10"/>
          </p:nvPr>
        </p:nvSpPr>
        <p:spPr/>
        <p:txBody>
          <a:bodyPr/>
          <a:lstStyle>
            <a:lvl1pPr>
              <a:defRPr/>
            </a:lvl1pPr>
          </a:lstStyle>
          <a:p>
            <a:pPr>
              <a:defRPr/>
            </a:pPr>
            <a:fld id="{962FFCA9-71DE-4614-971F-DE5C3A1D7FF9}" type="datetimeFigureOut">
              <a:rPr lang="en-US"/>
              <a:pPr>
                <a:defRPr/>
              </a:pPr>
              <a:t>5/5/2014</a:t>
            </a:fld>
            <a:endParaRPr lang="en-US"/>
          </a:p>
        </p:txBody>
      </p:sp>
      <p:sp>
        <p:nvSpPr>
          <p:cNvPr id="5" name="Footer Placeholder 3"/>
          <p:cNvSpPr>
            <a:spLocks noGrp="1"/>
          </p:cNvSpPr>
          <p:nvPr>
            <p:ph type="ftr" sz="quarter" idx="11"/>
          </p:nvPr>
        </p:nvSpPr>
        <p:spPr/>
        <p:txBody>
          <a:bodyPr/>
          <a:lstStyle>
            <a:lvl1pPr>
              <a:defRPr/>
            </a:lvl1pPr>
          </a:lstStyle>
          <a:p>
            <a:pPr>
              <a:defRPr/>
            </a:pPr>
            <a:endParaRPr lang="fr-FR"/>
          </a:p>
        </p:txBody>
      </p:sp>
      <p:sp>
        <p:nvSpPr>
          <p:cNvPr id="6" name="Slide Number Placeholder 4"/>
          <p:cNvSpPr>
            <a:spLocks noGrp="1"/>
          </p:cNvSpPr>
          <p:nvPr>
            <p:ph type="sldNum" sz="quarter" idx="12"/>
          </p:nvPr>
        </p:nvSpPr>
        <p:spPr/>
        <p:txBody>
          <a:bodyPr/>
          <a:lstStyle>
            <a:lvl1pPr>
              <a:defRPr/>
            </a:lvl1pPr>
          </a:lstStyle>
          <a:p>
            <a:pPr>
              <a:defRPr/>
            </a:pPr>
            <a:fld id="{A5CED744-7ABE-4FB4-8A44-C3238F9D3116}" type="slidenum">
              <a:rPr lang="en-US"/>
              <a:pPr>
                <a:defRPr/>
              </a:pPr>
              <a:t>‹#›</a:t>
            </a:fld>
            <a:endParaRPr lang="en-US"/>
          </a:p>
        </p:txBody>
      </p:sp>
    </p:spTree>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1"/>
          <p:cNvSpPr>
            <a:spLocks noGrp="1"/>
          </p:cNvSpPr>
          <p:nvPr>
            <p:ph type="dt" sz="half" idx="10"/>
          </p:nvPr>
        </p:nvSpPr>
        <p:spPr/>
        <p:txBody>
          <a:bodyPr/>
          <a:lstStyle>
            <a:lvl1pPr>
              <a:defRPr/>
            </a:lvl1pPr>
          </a:lstStyle>
          <a:p>
            <a:pPr>
              <a:defRPr/>
            </a:pPr>
            <a:fld id="{237F039D-E296-4E71-927D-DB83C32B6E27}"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AB95DE2F-53D3-46F3-B38A-3008C6967178}"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22BA54F5-80F7-4BD4-8727-66DEB2D3F700}"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6D8889B5-E994-4C0A-BCF3-39A62E722EE2}" type="slidenum">
              <a:rPr lang="en-US"/>
              <a:pPr>
                <a:defRPr/>
              </a:pPr>
              <a:t>‹#›</a:t>
            </a:fld>
            <a:endParaRPr lang="en-US"/>
          </a:p>
        </p:txBody>
      </p:sp>
    </p:spTree>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
          <p:cNvSpPr>
            <a:spLocks noGrp="1"/>
          </p:cNvSpPr>
          <p:nvPr>
            <p:ph type="dt" sz="half" idx="10"/>
          </p:nvPr>
        </p:nvSpPr>
        <p:spPr/>
        <p:txBody>
          <a:bodyPr/>
          <a:lstStyle>
            <a:lvl1pPr>
              <a:defRPr/>
            </a:lvl1pPr>
          </a:lstStyle>
          <a:p>
            <a:pPr>
              <a:defRPr/>
            </a:pPr>
            <a:fld id="{E5DFFA53-714B-4E9A-99DB-9DD144CE5F39}"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57895D74-68F2-4A5B-8957-1B554E5E2E52}" type="slidenum">
              <a:rPr lang="en-US"/>
              <a:pPr>
                <a:defRPr/>
              </a:pPr>
              <a:t>‹#›</a:t>
            </a:fld>
            <a:endParaRPr lang="en-US"/>
          </a:p>
        </p:txBody>
      </p:sp>
    </p:spTree>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1"/>
          <p:cNvSpPr>
            <a:spLocks noGrp="1"/>
          </p:cNvSpPr>
          <p:nvPr>
            <p:ph type="dt" sz="half" idx="10"/>
          </p:nvPr>
        </p:nvSpPr>
        <p:spPr/>
        <p:txBody>
          <a:bodyPr/>
          <a:lstStyle>
            <a:lvl1pPr>
              <a:defRPr/>
            </a:lvl1pPr>
          </a:lstStyle>
          <a:p>
            <a:pPr>
              <a:defRPr/>
            </a:pPr>
            <a:fld id="{B7B64F2A-41A3-4E9D-98CE-0AA32E91DFC8}"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BB796A86-1914-4ABA-9227-258746399FCC}" type="slidenum">
              <a:rPr lang="en-US"/>
              <a:pPr>
                <a:defRPr/>
              </a:pPr>
              <a:t>‹#›</a:t>
            </a:fld>
            <a:endParaRPr lang="en-US"/>
          </a:p>
        </p:txBody>
      </p:sp>
    </p:spTree>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1"/>
          <p:cNvSpPr>
            <a:spLocks noGrp="1"/>
          </p:cNvSpPr>
          <p:nvPr>
            <p:ph type="dt" sz="half" idx="10"/>
          </p:nvPr>
        </p:nvSpPr>
        <p:spPr/>
        <p:txBody>
          <a:bodyPr/>
          <a:lstStyle>
            <a:lvl1pPr>
              <a:defRPr/>
            </a:lvl1pPr>
          </a:lstStyle>
          <a:p>
            <a:pPr>
              <a:defRPr/>
            </a:pPr>
            <a:fld id="{317A0278-71FA-483F-80E2-C3AF15BED407}" type="datetimeFigureOut">
              <a:rPr lang="en-US"/>
              <a:pPr>
                <a:defRPr/>
              </a:pPr>
              <a:t>5/5/2014</a:t>
            </a:fld>
            <a:endParaRPr lang="en-US"/>
          </a:p>
        </p:txBody>
      </p:sp>
      <p:sp>
        <p:nvSpPr>
          <p:cNvPr id="8" name="Footer Placeholder 2"/>
          <p:cNvSpPr>
            <a:spLocks noGrp="1"/>
          </p:cNvSpPr>
          <p:nvPr>
            <p:ph type="ftr" sz="quarter" idx="11"/>
          </p:nvPr>
        </p:nvSpPr>
        <p:spPr/>
        <p:txBody>
          <a:bodyPr/>
          <a:lstStyle>
            <a:lvl1pPr>
              <a:defRPr/>
            </a:lvl1pPr>
          </a:lstStyle>
          <a:p>
            <a:pPr>
              <a:defRPr/>
            </a:pPr>
            <a:endParaRPr lang="fr-FR"/>
          </a:p>
        </p:txBody>
      </p:sp>
      <p:sp>
        <p:nvSpPr>
          <p:cNvPr id="9" name="Slide Number Placeholder 3"/>
          <p:cNvSpPr>
            <a:spLocks noGrp="1"/>
          </p:cNvSpPr>
          <p:nvPr>
            <p:ph type="sldNum" sz="quarter" idx="12"/>
          </p:nvPr>
        </p:nvSpPr>
        <p:spPr/>
        <p:txBody>
          <a:bodyPr/>
          <a:lstStyle>
            <a:lvl1pPr>
              <a:defRPr/>
            </a:lvl1pPr>
          </a:lstStyle>
          <a:p>
            <a:pPr>
              <a:defRPr/>
            </a:pPr>
            <a:fld id="{D09CDCB1-A0BF-45CC-AC39-1DD6B56CFC61}" type="slidenum">
              <a:rPr lang="en-US"/>
              <a:pPr>
                <a:defRPr/>
              </a:pPr>
              <a:t>‹#›</a:t>
            </a:fld>
            <a:endParaRPr lang="en-US"/>
          </a:p>
        </p:txBody>
      </p:sp>
    </p:spTree>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1"/>
          <p:cNvSpPr>
            <a:spLocks noGrp="1"/>
          </p:cNvSpPr>
          <p:nvPr>
            <p:ph type="dt" sz="half" idx="10"/>
          </p:nvPr>
        </p:nvSpPr>
        <p:spPr/>
        <p:txBody>
          <a:bodyPr/>
          <a:lstStyle>
            <a:lvl1pPr>
              <a:defRPr/>
            </a:lvl1pPr>
          </a:lstStyle>
          <a:p>
            <a:pPr>
              <a:defRPr/>
            </a:pPr>
            <a:fld id="{CF731C32-E531-488A-B9C4-A6E20F166773}" type="datetimeFigureOut">
              <a:rPr lang="en-US"/>
              <a:pPr>
                <a:defRPr/>
              </a:pPr>
              <a:t>5/5/2014</a:t>
            </a:fld>
            <a:endParaRPr lang="en-US"/>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3"/>
          <p:cNvSpPr>
            <a:spLocks noGrp="1"/>
          </p:cNvSpPr>
          <p:nvPr>
            <p:ph type="sldNum" sz="quarter" idx="12"/>
          </p:nvPr>
        </p:nvSpPr>
        <p:spPr/>
        <p:txBody>
          <a:bodyPr/>
          <a:lstStyle>
            <a:lvl1pPr>
              <a:defRPr/>
            </a:lvl1pPr>
          </a:lstStyle>
          <a:p>
            <a:pPr>
              <a:defRPr/>
            </a:pPr>
            <a:fld id="{7D0AAC4E-A2FC-4B5C-9A5C-215D0C411279}" type="slidenum">
              <a:rPr lang="en-US"/>
              <a:pPr>
                <a:defRPr/>
              </a:pPr>
              <a:t>‹#›</a:t>
            </a:fld>
            <a:endParaRPr lang="en-US"/>
          </a:p>
        </p:txBody>
      </p:sp>
    </p:spTree>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DDDE606F-3DEB-4461-8148-E7F4C19FB869}" type="datetimeFigureOut">
              <a:rPr lang="en-US"/>
              <a:pPr>
                <a:defRPr/>
              </a:pPr>
              <a:t>5/5/2014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fr-FR"/>
          </a:p>
        </p:txBody>
      </p:sp>
      <p:sp>
        <p:nvSpPr>
          <p:cNvPr id="4" name="Slide Number Placeholder 3"/>
          <p:cNvSpPr>
            <a:spLocks noGrp="1"/>
          </p:cNvSpPr>
          <p:nvPr>
            <p:ph type="sldNum" sz="quarter" idx="12"/>
          </p:nvPr>
        </p:nvSpPr>
        <p:spPr/>
        <p:txBody>
          <a:bodyPr/>
          <a:lstStyle>
            <a:lvl1pPr>
              <a:defRPr/>
            </a:lvl1pPr>
          </a:lstStyle>
          <a:p>
            <a:pPr>
              <a:defRPr/>
            </a:pPr>
            <a:fld id="{2EC3D481-5961-4526-8240-C852A96C8FAE}" type="slidenum">
              <a:rPr lang="en-US"/>
              <a:pPr>
                <a:defRPr/>
              </a:pPr>
              <a:t>‹#›</a:t>
            </a:fld>
            <a:endParaRPr lang="en-US"/>
          </a:p>
        </p:txBody>
      </p:sp>
    </p:spTree>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726A204A-5BE4-4996-9BEF-145339032381}"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28DA8A9B-10C5-4164-8903-DE677BC903DD}" type="slidenum">
              <a:rPr lang="en-US"/>
              <a:pPr>
                <a:defRPr/>
              </a:pPr>
              <a:t>‹#›</a:t>
            </a:fld>
            <a:endParaRPr lang="en-US"/>
          </a:p>
        </p:txBody>
      </p:sp>
    </p:spTree>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p:txBody>
          <a:bodyPr/>
          <a:lstStyle>
            <a:lvl1pPr>
              <a:defRPr/>
            </a:lvl1pPr>
          </a:lstStyle>
          <a:p>
            <a:pPr>
              <a:defRPr/>
            </a:pPr>
            <a:fld id="{BC992B90-60C1-42DB-A2BA-9811DF4A229F}" type="datetimeFigureOut">
              <a:rPr lang="en-US"/>
              <a:pPr>
                <a:defRPr/>
              </a:pPr>
              <a:t>5/5/2014</a:t>
            </a:fld>
            <a:endParaRPr lang="en-US"/>
          </a:p>
        </p:txBody>
      </p:sp>
      <p:sp>
        <p:nvSpPr>
          <p:cNvPr id="6" name="Footer Placeholder 2"/>
          <p:cNvSpPr>
            <a:spLocks noGrp="1"/>
          </p:cNvSpPr>
          <p:nvPr>
            <p:ph type="ftr" sz="quarter" idx="11"/>
          </p:nvPr>
        </p:nvSpPr>
        <p:spPr/>
        <p:txBody>
          <a:bodyPr/>
          <a:lstStyle>
            <a:lvl1pPr>
              <a:defRPr/>
            </a:lvl1pPr>
          </a:lstStyle>
          <a:p>
            <a:pPr>
              <a:defRPr/>
            </a:pPr>
            <a:endParaRPr lang="fr-FR"/>
          </a:p>
        </p:txBody>
      </p:sp>
      <p:sp>
        <p:nvSpPr>
          <p:cNvPr id="7" name="Slide Number Placeholder 3"/>
          <p:cNvSpPr>
            <a:spLocks noGrp="1"/>
          </p:cNvSpPr>
          <p:nvPr>
            <p:ph type="sldNum" sz="quarter" idx="12"/>
          </p:nvPr>
        </p:nvSpPr>
        <p:spPr/>
        <p:txBody>
          <a:bodyPr/>
          <a:lstStyle>
            <a:lvl1pPr>
              <a:defRPr/>
            </a:lvl1pPr>
          </a:lstStyle>
          <a:p>
            <a:pPr>
              <a:defRPr/>
            </a:pPr>
            <a:fld id="{D3C16D9A-D737-4F41-AF20-922D55FFCE03}" type="slidenum">
              <a:rPr lang="en-US"/>
              <a:pPr>
                <a:defRPr/>
              </a:pPr>
              <a:t>‹#›</a:t>
            </a:fld>
            <a:endParaRPr lang="en-US"/>
          </a:p>
        </p:txBody>
      </p:sp>
    </p:spTree>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F9163690-E9F4-4D69-86BA-1920C011C847}"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E4A3C633-F8DA-4C25-9820-EB65728D8CDD}" type="slidenum">
              <a:rPr lang="en-US"/>
              <a:pPr>
                <a:defRPr/>
              </a:pPr>
              <a:t>‹#›</a:t>
            </a:fld>
            <a:endParaRPr lang="en-US"/>
          </a:p>
        </p:txBody>
      </p:sp>
    </p:spTree>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1"/>
          <p:cNvSpPr>
            <a:spLocks noGrp="1"/>
          </p:cNvSpPr>
          <p:nvPr>
            <p:ph type="dt" sz="half" idx="10"/>
          </p:nvPr>
        </p:nvSpPr>
        <p:spPr/>
        <p:txBody>
          <a:bodyPr/>
          <a:lstStyle>
            <a:lvl1pPr>
              <a:defRPr/>
            </a:lvl1pPr>
          </a:lstStyle>
          <a:p>
            <a:pPr>
              <a:defRPr/>
            </a:pPr>
            <a:fld id="{7EA6BEFE-A006-462E-B8B4-090B86DC858E}" type="datetimeFigureOut">
              <a:rPr lang="en-US"/>
              <a:pPr>
                <a:defRPr/>
              </a:pPr>
              <a:t>5/5/2014</a:t>
            </a:fld>
            <a:endParaRPr lang="en-US"/>
          </a:p>
        </p:txBody>
      </p:sp>
      <p:sp>
        <p:nvSpPr>
          <p:cNvPr id="5" name="Footer Placeholder 2"/>
          <p:cNvSpPr>
            <a:spLocks noGrp="1"/>
          </p:cNvSpPr>
          <p:nvPr>
            <p:ph type="ftr" sz="quarter" idx="11"/>
          </p:nvPr>
        </p:nvSpPr>
        <p:spPr/>
        <p:txBody>
          <a:bodyPr/>
          <a:lstStyle>
            <a:lvl1pPr>
              <a:defRPr/>
            </a:lvl1pPr>
          </a:lstStyle>
          <a:p>
            <a:pPr>
              <a:defRPr/>
            </a:pPr>
            <a:endParaRPr lang="fr-FR"/>
          </a:p>
        </p:txBody>
      </p:sp>
      <p:sp>
        <p:nvSpPr>
          <p:cNvPr id="6" name="Slide Number Placeholder 3"/>
          <p:cNvSpPr>
            <a:spLocks noGrp="1"/>
          </p:cNvSpPr>
          <p:nvPr>
            <p:ph type="sldNum" sz="quarter" idx="12"/>
          </p:nvPr>
        </p:nvSpPr>
        <p:spPr/>
        <p:txBody>
          <a:bodyPr/>
          <a:lstStyle>
            <a:lvl1pPr>
              <a:defRPr/>
            </a:lvl1pPr>
          </a:lstStyle>
          <a:p>
            <a:pPr>
              <a:defRPr/>
            </a:pPr>
            <a:fld id="{D27FC492-5B9F-4976-8676-78741BD96C48}"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AB85ACCA-E9AD-4B22-982B-19E57F1EE19B}"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377DC94-3301-4B7D-90AF-0F066149664E}" type="slidenum">
              <a:rPr lang="en-US"/>
              <a:pPr>
                <a:defRPr/>
              </a:pPr>
              <a:t>‹#›</a:t>
            </a:fld>
            <a:endParaRPr lang="en-US"/>
          </a:p>
        </p:txBody>
      </p:sp>
    </p:spTree>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6921059C-3370-427C-8120-5F0A74BE1E9C}"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FBD601DA-E54A-47FE-987B-20C32B0FD4A8}" type="slidenum">
              <a:rPr lang="en-US"/>
              <a:pPr>
                <a:defRPr/>
              </a:pPr>
              <a:t>‹#›</a:t>
            </a:fld>
            <a:endParaRPr lang="en-US"/>
          </a:p>
        </p:txBody>
      </p:sp>
    </p:spTree>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7A5C10BB-A3A6-4160-BC4B-D1F8268DA1EA}"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7E3B19CB-60DB-41AB-A07D-B979921079A2}" type="slidenum">
              <a:rPr lang="en-US"/>
              <a:pPr>
                <a:defRPr/>
              </a:pPr>
              <a:t>‹#›</a:t>
            </a:fld>
            <a:endParaRPr lang="en-US"/>
          </a:p>
        </p:txBody>
      </p:sp>
    </p:spTree>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8FA0C575-777E-4830-8A86-E772422A3139}"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3D6E8FF2-2661-47C6-8166-58F3DBD97192}" type="slidenum">
              <a:rPr lang="en-US"/>
              <a:pPr>
                <a:defRPr/>
              </a:pPr>
              <a:t>‹#›</a:t>
            </a:fld>
            <a:endParaRPr lang="en-US"/>
          </a:p>
        </p:txBody>
      </p:sp>
    </p:spTree>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33A0E94D-94E7-4EAD-B54B-70C0BFFF381C}"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B4B3BD3D-F0B4-4209-BB3B-E71C37C0077D}" type="slidenum">
              <a:rPr lang="en-US"/>
              <a:pPr>
                <a:defRPr/>
              </a:pPr>
              <a:t>‹#›</a:t>
            </a:fld>
            <a:endParaRPr lang="en-US"/>
          </a:p>
        </p:txBody>
      </p:sp>
    </p:spTree>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17B637D7-51BE-4937-B272-14F4F0621669}"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CBDCC11C-5E44-470C-9CC3-C8B715D6B4CE}" type="slidenum">
              <a:rPr lang="en-US"/>
              <a:pPr>
                <a:defRPr/>
              </a:pPr>
              <a:t>‹#›</a:t>
            </a:fld>
            <a:endParaRPr lang="en-US"/>
          </a:p>
        </p:txBody>
      </p:sp>
    </p:spTree>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EA749011-B574-40C0-8104-86518CC76914}"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3771CAC5-60F3-4A47-9159-32C9FB342AB0}" type="slidenum">
              <a:rPr lang="en-US"/>
              <a:pPr>
                <a:defRPr/>
              </a:pPr>
              <a:t>‹#›</a:t>
            </a:fld>
            <a:endParaRPr lang="en-US"/>
          </a:p>
        </p:txBody>
      </p:sp>
    </p:spTree>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D9463D1-63AB-45D8-9233-DF5D7A27ECFE}"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72A28387-CF01-4605-904B-5411DCAB5225}" type="slidenum">
              <a:rPr lang="en-US"/>
              <a:pPr>
                <a:defRPr/>
              </a:pPr>
              <a:t>‹#›</a:t>
            </a:fld>
            <a:endParaRPr lang="en-US"/>
          </a:p>
        </p:txBody>
      </p:sp>
    </p:spTree>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7F709C1-9367-4945-9A36-BEA6970C2385}"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321A5122-AB62-41C3-A630-33E127A3E2E2}" type="slidenum">
              <a:rPr lang="en-US"/>
              <a:pPr>
                <a:defRPr/>
              </a:pPr>
              <a:t>‹#›</a:t>
            </a:fld>
            <a:endParaRPr lang="en-US"/>
          </a:p>
        </p:txBody>
      </p:sp>
    </p:spTree>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26BE6617-0C67-4FC1-9B46-8B0AE9FF6A48}"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E6E6F22-CF64-43C3-8C6D-1B713950E36F}"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6FE17FF9-C00F-4E5E-8B45-EE375F7BDE66}"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6A2610EB-4675-4F3F-8CEA-AA986D6F0A93}" type="slidenum">
              <a:rPr lang="en-US"/>
              <a:pPr>
                <a:defRPr/>
              </a:pPr>
              <a:t>‹#›</a:t>
            </a:fld>
            <a:endParaRPr lang="en-US"/>
          </a:p>
        </p:txBody>
      </p:sp>
    </p:spTree>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4"/>
          <p:cNvSpPr>
            <a:spLocks noGrp="1"/>
          </p:cNvSpPr>
          <p:nvPr>
            <p:ph type="dt" sz="half" idx="10"/>
          </p:nvPr>
        </p:nvSpPr>
        <p:spPr/>
        <p:txBody>
          <a:bodyPr/>
          <a:lstStyle>
            <a:lvl1pPr>
              <a:defRPr/>
            </a:lvl1pPr>
          </a:lstStyle>
          <a:p>
            <a:pPr>
              <a:defRPr/>
            </a:pPr>
            <a:fld id="{4B109260-1C10-4C57-A239-E0C39B222008}"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D1AA100-BD68-418E-9708-9B838D89B3E7}" type="slidenum">
              <a:rPr lang="en-US"/>
              <a:pPr>
                <a:defRPr/>
              </a:pPr>
              <a:t>‹#›</a:t>
            </a:fld>
            <a:endParaRPr lang="en-US"/>
          </a:p>
        </p:txBody>
      </p:sp>
    </p:spTree>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4CAE985C-D697-465D-ABAF-6C70BD87B09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4D3A0A2B-B0F8-44FA-9940-7363EAAF21E1}" type="slidenum">
              <a:rPr lang="en-US"/>
              <a:pPr>
                <a:defRPr/>
              </a:pPr>
              <a:t>‹#›</a:t>
            </a:fld>
            <a:endParaRPr lang="en-US"/>
          </a:p>
        </p:txBody>
      </p:sp>
    </p:spTree>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4"/>
          <p:cNvSpPr>
            <a:spLocks noGrp="1"/>
          </p:cNvSpPr>
          <p:nvPr>
            <p:ph type="dt" sz="half" idx="10"/>
          </p:nvPr>
        </p:nvSpPr>
        <p:spPr/>
        <p:txBody>
          <a:bodyPr/>
          <a:lstStyle>
            <a:lvl1pPr>
              <a:defRPr/>
            </a:lvl1pPr>
          </a:lstStyle>
          <a:p>
            <a:pPr>
              <a:defRPr/>
            </a:pPr>
            <a:fld id="{14DBCA2B-6818-4FA5-82C3-F6B2CDC79084}"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9CCC2C12-CCE4-417C-B53A-DCCF45BB9202}" type="slidenum">
              <a:rPr lang="en-US"/>
              <a:pPr>
                <a:defRPr/>
              </a:pPr>
              <a:t>‹#›</a:t>
            </a:fld>
            <a:endParaRPr lang="en-US"/>
          </a:p>
        </p:txBody>
      </p:sp>
    </p:spTree>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4"/>
          <p:cNvSpPr>
            <a:spLocks noGrp="1"/>
          </p:cNvSpPr>
          <p:nvPr>
            <p:ph type="dt" sz="half" idx="10"/>
          </p:nvPr>
        </p:nvSpPr>
        <p:spPr/>
        <p:txBody>
          <a:bodyPr/>
          <a:lstStyle>
            <a:lvl1pPr>
              <a:defRPr/>
            </a:lvl1pPr>
          </a:lstStyle>
          <a:p>
            <a:pPr>
              <a:defRPr/>
            </a:pPr>
            <a:fld id="{F126E8AD-A2AB-47D0-B78B-57C47626A3B2}"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F61DD3CA-ABC1-4D92-9C9A-568317B294B6}" type="slidenum">
              <a:rPr lang="en-US"/>
              <a:pPr>
                <a:defRPr/>
              </a:pPr>
              <a:t>‹#›</a:t>
            </a:fld>
            <a:endParaRPr lang="en-US"/>
          </a:p>
        </p:txBody>
      </p:sp>
    </p:spTree>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4"/>
          <p:cNvSpPr>
            <a:spLocks noGrp="1"/>
          </p:cNvSpPr>
          <p:nvPr>
            <p:ph type="dt" sz="half" idx="10"/>
          </p:nvPr>
        </p:nvSpPr>
        <p:spPr/>
        <p:txBody>
          <a:bodyPr/>
          <a:lstStyle>
            <a:lvl1pPr>
              <a:defRPr/>
            </a:lvl1pPr>
          </a:lstStyle>
          <a:p>
            <a:pPr>
              <a:defRPr/>
            </a:pPr>
            <a:fld id="{CA6190CF-6D6A-4E45-8331-B9CA2BDC4F1C}" type="datetimeFigureOut">
              <a:rPr lang="en-US"/>
              <a:pPr>
                <a:defRPr/>
              </a:pPr>
              <a:t>5/5/2014</a:t>
            </a:fld>
            <a:endParaRPr lang="en-US"/>
          </a:p>
        </p:txBody>
      </p:sp>
      <p:sp>
        <p:nvSpPr>
          <p:cNvPr id="8" name="Footer Placeholder 5"/>
          <p:cNvSpPr>
            <a:spLocks noGrp="1"/>
          </p:cNvSpPr>
          <p:nvPr>
            <p:ph type="ftr" sz="quarter" idx="11"/>
          </p:nvPr>
        </p:nvSpPr>
        <p:spPr/>
        <p:txBody>
          <a:bodyPr/>
          <a:lstStyle>
            <a:lvl1pPr>
              <a:defRPr/>
            </a:lvl1pPr>
          </a:lstStyle>
          <a:p>
            <a:pPr>
              <a:defRPr/>
            </a:pPr>
            <a:endParaRPr lang="fr-FR"/>
          </a:p>
        </p:txBody>
      </p:sp>
      <p:sp>
        <p:nvSpPr>
          <p:cNvPr id="9" name="Slide Number Placeholder 6"/>
          <p:cNvSpPr>
            <a:spLocks noGrp="1"/>
          </p:cNvSpPr>
          <p:nvPr>
            <p:ph type="sldNum" sz="quarter" idx="12"/>
          </p:nvPr>
        </p:nvSpPr>
        <p:spPr/>
        <p:txBody>
          <a:bodyPr/>
          <a:lstStyle>
            <a:lvl1pPr>
              <a:defRPr/>
            </a:lvl1pPr>
          </a:lstStyle>
          <a:p>
            <a:pPr>
              <a:defRPr/>
            </a:pPr>
            <a:fld id="{B8386438-0167-48BA-82BE-882C26B9497E}" type="slidenum">
              <a:rPr lang="en-US"/>
              <a:pPr>
                <a:defRPr/>
              </a:pPr>
              <a:t>‹#›</a:t>
            </a:fld>
            <a:endParaRPr lang="en-US"/>
          </a:p>
        </p:txBody>
      </p:sp>
    </p:spTree>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4"/>
          <p:cNvSpPr>
            <a:spLocks noGrp="1"/>
          </p:cNvSpPr>
          <p:nvPr>
            <p:ph type="dt" sz="half" idx="10"/>
          </p:nvPr>
        </p:nvSpPr>
        <p:spPr/>
        <p:txBody>
          <a:bodyPr/>
          <a:lstStyle>
            <a:lvl1pPr>
              <a:defRPr/>
            </a:lvl1pPr>
          </a:lstStyle>
          <a:p>
            <a:pPr>
              <a:defRPr/>
            </a:pPr>
            <a:fld id="{520FA29C-CBEC-4993-8D47-D6518B63194C}" type="datetimeFigureOut">
              <a:rPr lang="en-US"/>
              <a:pPr>
                <a:defRPr/>
              </a:pPr>
              <a:t>5/5/2014</a:t>
            </a:fld>
            <a:endParaRPr lang="en-US"/>
          </a:p>
        </p:txBody>
      </p:sp>
      <p:sp>
        <p:nvSpPr>
          <p:cNvPr id="4" name="Footer Placeholder 5"/>
          <p:cNvSpPr>
            <a:spLocks noGrp="1"/>
          </p:cNvSpPr>
          <p:nvPr>
            <p:ph type="ftr" sz="quarter" idx="11"/>
          </p:nvPr>
        </p:nvSpPr>
        <p:spPr/>
        <p:txBody>
          <a:bodyPr/>
          <a:lstStyle>
            <a:lvl1pPr>
              <a:defRPr/>
            </a:lvl1pPr>
          </a:lstStyle>
          <a:p>
            <a:pPr>
              <a:defRPr/>
            </a:pPr>
            <a:endParaRPr lang="fr-FR"/>
          </a:p>
        </p:txBody>
      </p:sp>
      <p:sp>
        <p:nvSpPr>
          <p:cNvPr id="5" name="Slide Number Placeholder 6"/>
          <p:cNvSpPr>
            <a:spLocks noGrp="1"/>
          </p:cNvSpPr>
          <p:nvPr>
            <p:ph type="sldNum" sz="quarter" idx="12"/>
          </p:nvPr>
        </p:nvSpPr>
        <p:spPr/>
        <p:txBody>
          <a:bodyPr/>
          <a:lstStyle>
            <a:lvl1pPr>
              <a:defRPr/>
            </a:lvl1pPr>
          </a:lstStyle>
          <a:p>
            <a:pPr>
              <a:defRPr/>
            </a:pPr>
            <a:fld id="{7683BDD8-D304-4103-A6B4-CBE4BC68E919}" type="slidenum">
              <a:rPr lang="en-US"/>
              <a:pPr>
                <a:defRPr/>
              </a:pPr>
              <a:t>‹#›</a:t>
            </a:fld>
            <a:endParaRPr lang="en-US"/>
          </a:p>
        </p:txBody>
      </p:sp>
    </p:spTree>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82E8F8A1-F473-4C31-946D-62EC53E414F8}" type="datetimeFigureOut">
              <a:rPr lang="en-US"/>
              <a:pPr>
                <a:defRPr/>
              </a:pPr>
              <a:t>5/5/2014</a:t>
            </a:fld>
            <a:endParaRPr lang="en-US"/>
          </a:p>
        </p:txBody>
      </p:sp>
      <p:sp>
        <p:nvSpPr>
          <p:cNvPr id="3" name="Footer Placeholder 5"/>
          <p:cNvSpPr>
            <a:spLocks noGrp="1"/>
          </p:cNvSpPr>
          <p:nvPr>
            <p:ph type="ftr" sz="quarter" idx="11"/>
          </p:nvPr>
        </p:nvSpPr>
        <p:spPr/>
        <p:txBody>
          <a:bodyPr/>
          <a:lstStyle>
            <a:lvl1pPr>
              <a:defRPr/>
            </a:lvl1pPr>
          </a:lstStyle>
          <a:p>
            <a:pPr>
              <a:defRPr/>
            </a:pPr>
            <a:endParaRPr lang="fr-FR"/>
          </a:p>
        </p:txBody>
      </p:sp>
      <p:sp>
        <p:nvSpPr>
          <p:cNvPr id="4" name="Slide Number Placeholder 6"/>
          <p:cNvSpPr>
            <a:spLocks noGrp="1"/>
          </p:cNvSpPr>
          <p:nvPr>
            <p:ph type="sldNum" sz="quarter" idx="12"/>
          </p:nvPr>
        </p:nvSpPr>
        <p:spPr/>
        <p:txBody>
          <a:bodyPr/>
          <a:lstStyle>
            <a:lvl1pPr>
              <a:defRPr/>
            </a:lvl1pPr>
          </a:lstStyle>
          <a:p>
            <a:pPr>
              <a:defRPr/>
            </a:pPr>
            <a:fld id="{0EA3FFE0-5C26-486D-AF2F-574A407FF017}" type="slidenum">
              <a:rPr lang="en-US"/>
              <a:pPr>
                <a:defRPr/>
              </a:pPr>
              <a:t>‹#›</a:t>
            </a:fld>
            <a:endParaRPr lang="en-US"/>
          </a:p>
        </p:txBody>
      </p:sp>
    </p:spTree>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5E3417C-1F99-4377-873A-EC9C5115451E}"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909979F0-7D3B-473F-809F-5EF428D9D306}" type="slidenum">
              <a:rPr lang="en-US"/>
              <a:pPr>
                <a:defRPr/>
              </a:pPr>
              <a:t>‹#›</a:t>
            </a:fld>
            <a:endParaRPr lang="en-US"/>
          </a:p>
        </p:txBody>
      </p:sp>
    </p:spTree>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75832243-9711-48BD-9370-51D8EA0CA341}" type="datetimeFigureOut">
              <a:rPr lang="en-US"/>
              <a:pPr>
                <a:defRPr/>
              </a:pPr>
              <a:t>5/5/2014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fr-FR"/>
          </a:p>
        </p:txBody>
      </p:sp>
      <p:sp>
        <p:nvSpPr>
          <p:cNvPr id="7" name="Slide Number Placeholder 6"/>
          <p:cNvSpPr>
            <a:spLocks noGrp="1"/>
          </p:cNvSpPr>
          <p:nvPr>
            <p:ph type="sldNum" sz="quarter" idx="12"/>
          </p:nvPr>
        </p:nvSpPr>
        <p:spPr/>
        <p:txBody>
          <a:bodyPr/>
          <a:lstStyle>
            <a:lvl1pPr>
              <a:defRPr/>
            </a:lvl1pPr>
          </a:lstStyle>
          <a:p>
            <a:pPr>
              <a:defRPr/>
            </a:pPr>
            <a:fld id="{1787368C-FB7C-43D2-8FDF-A53824924EF3}"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33EB996F-3267-48EF-96AA-DBCCB2CF80BC}"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C20B32AB-7E0A-4CFD-9ACE-581D5B3F5819}" type="slidenum">
              <a:rPr lang="en-US"/>
              <a:pPr>
                <a:defRPr/>
              </a:pPr>
              <a:t>‹#›</a:t>
            </a:fld>
            <a:endParaRPr lang="en-US"/>
          </a:p>
        </p:txBody>
      </p:sp>
    </p:spTree>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4"/>
          <p:cNvSpPr>
            <a:spLocks noGrp="1"/>
          </p:cNvSpPr>
          <p:nvPr>
            <p:ph type="dt" sz="half" idx="10"/>
          </p:nvPr>
        </p:nvSpPr>
        <p:spPr/>
        <p:txBody>
          <a:bodyPr/>
          <a:lstStyle>
            <a:lvl1pPr>
              <a:defRPr/>
            </a:lvl1pPr>
          </a:lstStyle>
          <a:p>
            <a:pPr>
              <a:defRPr/>
            </a:pPr>
            <a:fld id="{E8104340-405E-4027-A53E-5783FF3BAE82}" type="datetimeFigureOut">
              <a:rPr lang="en-US"/>
              <a:pPr>
                <a:defRPr/>
              </a:pPr>
              <a:t>5/5/2014</a:t>
            </a:fld>
            <a:endParaRPr lang="en-US"/>
          </a:p>
        </p:txBody>
      </p:sp>
      <p:sp>
        <p:nvSpPr>
          <p:cNvPr id="5" name="Footer Placeholder 5"/>
          <p:cNvSpPr>
            <a:spLocks noGrp="1"/>
          </p:cNvSpPr>
          <p:nvPr>
            <p:ph type="ftr" sz="quarter" idx="11"/>
          </p:nvPr>
        </p:nvSpPr>
        <p:spPr/>
        <p:txBody>
          <a:bodyPr/>
          <a:lstStyle>
            <a:lvl1pPr>
              <a:defRPr/>
            </a:lvl1pPr>
          </a:lstStyle>
          <a:p>
            <a:pPr>
              <a:defRPr/>
            </a:pPr>
            <a:endParaRPr lang="fr-FR"/>
          </a:p>
        </p:txBody>
      </p:sp>
      <p:sp>
        <p:nvSpPr>
          <p:cNvPr id="6" name="Slide Number Placeholder 6"/>
          <p:cNvSpPr>
            <a:spLocks noGrp="1"/>
          </p:cNvSpPr>
          <p:nvPr>
            <p:ph type="sldNum" sz="quarter" idx="12"/>
          </p:nvPr>
        </p:nvSpPr>
        <p:spPr/>
        <p:txBody>
          <a:bodyPr/>
          <a:lstStyle>
            <a:lvl1pPr>
              <a:defRPr/>
            </a:lvl1pPr>
          </a:lstStyle>
          <a:p>
            <a:pPr>
              <a:defRPr/>
            </a:pPr>
            <a:fld id="{DA39D30D-572A-4642-B2DF-6B816E3E4815}" type="slidenum">
              <a:rPr lang="en-US"/>
              <a:pPr>
                <a:defRPr/>
              </a:pPr>
              <a:t>‹#›</a:t>
            </a:fld>
            <a:endParaRPr lang="en-US"/>
          </a:p>
        </p:txBody>
      </p:sp>
    </p:spTree>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1E5A03A0-4156-453D-AC25-3FDAD050100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9C2484B-4C46-4A35-9A18-4E2B4EA403A4}" type="slidenum">
              <a:rPr lang="en-US"/>
              <a:pPr>
                <a:defRPr/>
              </a:pPr>
              <a:t>‹#›</a:t>
            </a:fld>
            <a:endParaRPr lang="en-US"/>
          </a:p>
        </p:txBody>
      </p:sp>
    </p:spTree>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48AC537-E759-428D-B6F8-02CA44B25E49}"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CE94883-910B-4967-BAE0-1B7AFC5482A8}" type="slidenum">
              <a:rPr lang="en-US"/>
              <a:pPr>
                <a:defRPr/>
              </a:pPr>
              <a:t>‹#›</a:t>
            </a:fld>
            <a:endParaRPr lang="en-US"/>
          </a:p>
        </p:txBody>
      </p:sp>
    </p:spTree>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96D6A69-C635-4007-A926-CFE39DD29BF1}"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EAEEA2E-A65A-4AD5-8AB0-489BB2C4A7A1}" type="slidenum">
              <a:rPr lang="en-US"/>
              <a:pPr>
                <a:defRPr/>
              </a:pPr>
              <a:t>‹#›</a:t>
            </a:fld>
            <a:endParaRPr lang="en-US"/>
          </a:p>
        </p:txBody>
      </p:sp>
    </p:spTree>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DC72BB6C-1FAA-4A50-B50B-C27B7803AC8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53A2C19-AC81-49B4-A887-33B65938AFF9}" type="slidenum">
              <a:rPr lang="en-US"/>
              <a:pPr>
                <a:defRPr/>
              </a:pPr>
              <a:t>‹#›</a:t>
            </a:fld>
            <a:endParaRPr lang="en-US"/>
          </a:p>
        </p:txBody>
      </p:sp>
    </p:spTree>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4815BA03-DBA7-4D4E-8166-C9F6A673E833}"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939D62DD-FBAC-4438-848F-D39100F341C2}" type="slidenum">
              <a:rPr lang="en-US"/>
              <a:pPr>
                <a:defRPr/>
              </a:pPr>
              <a:t>‹#›</a:t>
            </a:fld>
            <a:endParaRPr lang="en-US"/>
          </a:p>
        </p:txBody>
      </p:sp>
    </p:spTree>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150FE86-DC2F-479E-8211-52D739E75EF9}"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29CED80A-4D2E-485B-AA00-CF4E94BB46C7}" type="slidenum">
              <a:rPr lang="en-US"/>
              <a:pPr>
                <a:defRPr/>
              </a:pPr>
              <a:t>‹#›</a:t>
            </a:fld>
            <a:endParaRPr lang="en-US"/>
          </a:p>
        </p:txBody>
      </p:sp>
    </p:spTree>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AADD3C-C7ED-48B7-A08F-567AE8C43735}"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5877C889-D887-4CE2-83BE-FFC839940218}" type="slidenum">
              <a:rPr lang="en-US"/>
              <a:pPr>
                <a:defRPr/>
              </a:pPr>
              <a:t>‹#›</a:t>
            </a:fld>
            <a:endParaRPr lang="en-US"/>
          </a:p>
        </p:txBody>
      </p:sp>
    </p:spTree>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753EEF-6DD1-47B7-9517-F418B06C1D5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8A4468B-904C-4899-A056-E74BCB0ADBEC}"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DB8E95-E4A1-4996-9396-7987A2CBA858}"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B9738B8B-3884-4E71-9151-577AD05F8DBE}" type="slidenum">
              <a:rPr lang="en-US"/>
              <a:pPr>
                <a:defRPr/>
              </a:pPr>
              <a:t>‹#›</a:t>
            </a:fld>
            <a:endParaRPr lang="en-US"/>
          </a:p>
        </p:txBody>
      </p:sp>
    </p:spTree>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1155A83-7E56-49D7-B03C-1012055FCF7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B2D39A4-B4C5-424C-9D0E-92A8EA3C683F}" type="slidenum">
              <a:rPr lang="en-US"/>
              <a:pPr>
                <a:defRPr/>
              </a:pPr>
              <a:t>‹#›</a:t>
            </a:fld>
            <a:endParaRPr lang="en-US"/>
          </a:p>
        </p:txBody>
      </p:sp>
    </p:spTree>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6F0D1EEC-5607-4A1C-AAAA-7E3EB95849E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EF39C1C-21C4-42AB-94F2-664A75F7631F}" type="slidenum">
              <a:rPr lang="en-US"/>
              <a:pPr>
                <a:defRPr/>
              </a:pPr>
              <a:t>‹#›</a:t>
            </a:fld>
            <a:endParaRPr lang="en-US"/>
          </a:p>
        </p:txBody>
      </p:sp>
    </p:spTree>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1189808D-7F65-4D5C-80B6-8A81EA86084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55F9154-02C7-45A2-81A7-AC90DF8A6570}" type="slidenum">
              <a:rPr lang="en-US"/>
              <a:pPr>
                <a:defRPr/>
              </a:pPr>
              <a:t>‹#›</a:t>
            </a:fld>
            <a:endParaRPr lang="en-US"/>
          </a:p>
        </p:txBody>
      </p:sp>
    </p:spTree>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25FFF81-AE96-48B0-902A-75899A67433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BA50181-7C31-426F-A124-06DFEDD84425}" type="slidenum">
              <a:rPr lang="en-US"/>
              <a:pPr>
                <a:defRPr/>
              </a:pPr>
              <a:t>‹#›</a:t>
            </a:fld>
            <a:endParaRPr lang="en-US"/>
          </a:p>
        </p:txBody>
      </p:sp>
    </p:spTree>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6B9279-F37E-4589-A5B4-0FDAC318B83B}"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026FEEE0-24F5-46C5-81B3-18125BC42D68}" type="slidenum">
              <a:rPr lang="en-US"/>
              <a:pPr>
                <a:defRPr/>
              </a:pPr>
              <a:t>‹#›</a:t>
            </a:fld>
            <a:endParaRPr lang="en-US"/>
          </a:p>
        </p:txBody>
      </p:sp>
    </p:spTree>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BB4D160D-988A-483D-9295-CFBD5625358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693584E-9FB8-4EC7-B815-2FB9D29EA408}" type="slidenum">
              <a:rPr lang="en-US"/>
              <a:pPr>
                <a:defRPr/>
              </a:pPr>
              <a:t>‹#›</a:t>
            </a:fld>
            <a:endParaRPr lang="en-US"/>
          </a:p>
        </p:txBody>
      </p:sp>
    </p:spTree>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05F4B096-D1C4-49FF-AB3D-6F239645ED87}"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326E8B2A-DFE0-4A70-984C-DC35BEEF7483}" type="slidenum">
              <a:rPr lang="en-US"/>
              <a:pPr>
                <a:defRPr/>
              </a:pPr>
              <a:t>‹#›</a:t>
            </a:fld>
            <a:endParaRPr lang="en-US"/>
          </a:p>
        </p:txBody>
      </p:sp>
    </p:spTree>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54B64535-2F91-411E-B527-D6BD1F3FC280}"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8D177860-5895-42C3-B0E7-9FE1EF54F25C}" type="slidenum">
              <a:rPr lang="en-US"/>
              <a:pPr>
                <a:defRPr/>
              </a:pPr>
              <a:t>‹#›</a:t>
            </a:fld>
            <a:endParaRPr lang="en-US"/>
          </a:p>
        </p:txBody>
      </p:sp>
    </p:spTree>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333E99-FCED-4978-B761-4DC37AC5248A}"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5E02DD1F-B91E-4FF6-88BC-E1132B1B5058}"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197B31-5B45-49B0-A296-6FD3D836E6CC}"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6D84F709-5CCB-49CB-8C3F-5C89F748172E}" type="slidenum">
              <a:rPr lang="en-US"/>
              <a:pPr>
                <a:defRPr/>
              </a:pPr>
              <a:t>‹#›</a:t>
            </a:fld>
            <a:endParaRPr lang="en-US"/>
          </a:p>
        </p:txBody>
      </p:sp>
    </p:spTree>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3BE502-0FAD-45C3-BB8E-0311138E1AB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172EBDC9-2E01-4AD6-A5DE-70392911C937}" type="slidenum">
              <a:rPr lang="en-US"/>
              <a:pPr>
                <a:defRPr/>
              </a:pPr>
              <a:t>‹#›</a:t>
            </a:fld>
            <a:endParaRPr lang="en-US"/>
          </a:p>
        </p:txBody>
      </p:sp>
    </p:spTree>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4981DFDD-6433-4936-AB2C-C460F3990F6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6692E9D3-900C-4944-91DE-0CB5F55A2F39}" type="slidenum">
              <a:rPr lang="en-US"/>
              <a:pPr>
                <a:defRPr/>
              </a:pPr>
              <a:t>‹#›</a:t>
            </a:fld>
            <a:endParaRPr lang="en-US"/>
          </a:p>
        </p:txBody>
      </p:sp>
    </p:spTree>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BA4245BF-E9D6-49B2-BF3B-338133C2A74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418D95E0-1B4E-4D7B-B738-F552106371BB}" type="slidenum">
              <a:rPr lang="en-US"/>
              <a:pPr>
                <a:defRPr/>
              </a:pPr>
              <a:t>‹#›</a:t>
            </a:fld>
            <a:endParaRPr lang="en-US"/>
          </a:p>
        </p:txBody>
      </p:sp>
    </p:spTree>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532B8EF-EF20-4DA2-9738-E95E5EC66B4C}" type="slidenum">
              <a:rPr lang="en-US"/>
              <a:pPr>
                <a:defRPr/>
              </a:pPr>
              <a:t>‹#›</a:t>
            </a:fld>
            <a:endParaRPr lang="en-US"/>
          </a:p>
        </p:txBody>
      </p:sp>
    </p:spTree>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4F6C349-B7B0-4323-AE4B-4966DBFB9772}" type="slidenum">
              <a:rPr lang="en-US"/>
              <a:pPr>
                <a:defRPr/>
              </a:pPr>
              <a:t>‹#›</a:t>
            </a:fld>
            <a:endParaRPr lang="en-US"/>
          </a:p>
        </p:txBody>
      </p:sp>
    </p:spTree>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516929D-0CB4-4C5C-B3BC-572B33562B78}" type="slidenum">
              <a:rPr lang="en-US"/>
              <a:pPr>
                <a:defRPr/>
              </a:pPr>
              <a:t>‹#›</a:t>
            </a:fld>
            <a:endParaRPr lang="en-US"/>
          </a:p>
        </p:txBody>
      </p:sp>
    </p:spTree>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211F4B7-C364-486A-89A8-17F7921E0FA5}" type="slidenum">
              <a:rPr lang="en-US"/>
              <a:pPr>
                <a:defRPr/>
              </a:pPr>
              <a:t>‹#›</a:t>
            </a:fld>
            <a:endParaRPr lang="en-US"/>
          </a:p>
        </p:txBody>
      </p:sp>
    </p:spTree>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377F28E-FAF4-44B6-ABD4-A017F6675C5D}"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121A797-70C0-4BF2-BDEB-1BA4D473030B}" type="slidenum">
              <a:rPr lang="en-US"/>
              <a:pPr>
                <a:defRPr/>
              </a:pPr>
              <a:t>‹#›</a:t>
            </a:fld>
            <a:endParaRPr lang="en-US"/>
          </a:p>
        </p:txBody>
      </p:sp>
    </p:spTree>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C29CFF1-307E-41CB-8E28-64D7F5D0F3F7}" type="slidenum">
              <a:rPr lang="en-US"/>
              <a:pPr>
                <a:defRPr/>
              </a:pPr>
              <a:t>‹#›</a:t>
            </a:fld>
            <a:endParaRPr lang="en-US"/>
          </a:p>
        </p:txBody>
      </p:sp>
    </p:spTree>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898BDFB-3576-4A49-9C92-B32B5BEEDC7C}" type="slidenum">
              <a:rPr lang="en-US"/>
              <a:pPr>
                <a:defRPr/>
              </a:pPr>
              <a:t>‹#›</a:t>
            </a:fld>
            <a:endParaRPr lang="en-US"/>
          </a:p>
        </p:txBody>
      </p:sp>
    </p:spTree>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FFB8152-E3B6-4103-93C3-466138F0DEC2}" type="slidenum">
              <a:rPr lang="en-US"/>
              <a:pPr>
                <a:defRPr/>
              </a:pPr>
              <a:t>‹#›</a:t>
            </a:fld>
            <a:endParaRPr lang="en-US"/>
          </a:p>
        </p:txBody>
      </p:sp>
    </p:spTree>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65A44EA-B5D7-4A51-B2E8-A733674ACDD4}" type="slidenum">
              <a:rPr lang="en-US"/>
              <a:pPr>
                <a:defRPr/>
              </a:pPr>
              <a:t>‹#›</a:t>
            </a:fld>
            <a:endParaRPr lang="en-US"/>
          </a:p>
        </p:txBody>
      </p:sp>
    </p:spTree>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613E7F6-97D6-4CB6-83D8-4BC4F0B75EE6}" type="slidenum">
              <a:rPr lang="en-US"/>
              <a:pPr>
                <a:defRPr/>
              </a:pPr>
              <a:t>‹#›</a:t>
            </a:fld>
            <a:endParaRPr lang="en-US"/>
          </a:p>
        </p:txBody>
      </p:sp>
    </p:spTree>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B9B303A-0C80-432B-BCD8-5E78A5D3F961}" type="slidenum">
              <a:rPr lang="en-US"/>
              <a:pPr>
                <a:defRPr/>
              </a:pPr>
              <a:t>‹#›</a:t>
            </a:fld>
            <a:endParaRPr lang="en-US"/>
          </a:p>
        </p:txBody>
      </p:sp>
    </p:spTree>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F50665D-D14F-4FB0-AAF5-9124900F39F2}" type="slidenum">
              <a:rPr lang="en-US"/>
              <a:pPr>
                <a:defRPr/>
              </a:pPr>
              <a:t>‹#›</a:t>
            </a:fld>
            <a:endParaRPr lang="en-US"/>
          </a:p>
        </p:txBody>
      </p:sp>
    </p:spTree>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6B3D74-9589-486E-B44D-DC863AE1FECB}" type="slidenum">
              <a:rPr lang="en-US"/>
              <a:pPr>
                <a:defRPr/>
              </a:pPr>
              <a:t>‹#›</a:t>
            </a:fld>
            <a:endParaRPr lang="en-US"/>
          </a:p>
        </p:txBody>
      </p:sp>
    </p:spTree>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3FB34C0-F142-4148-82ED-27FF4816FB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8BE8693-FF30-43AD-8C9D-4D078B875D32}" type="slidenum">
              <a:rPr lang="en-US"/>
              <a:pPr>
                <a:defRPr/>
              </a:pPr>
              <a:t>‹#›</a:t>
            </a:fld>
            <a:endParaRPr lang="en-US"/>
          </a:p>
        </p:txBody>
      </p:sp>
    </p:spTree>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7986207-C81D-4DC7-8003-E041EE7E571A}" type="slidenum">
              <a:rPr lang="en-US"/>
              <a:pPr>
                <a:defRPr/>
              </a:pPr>
              <a:t>‹#›</a:t>
            </a:fld>
            <a:endParaRPr lang="en-US"/>
          </a:p>
        </p:txBody>
      </p:sp>
    </p:spTree>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6E775C1-C999-44E3-9F5E-26F89421EE7B}" type="slidenum">
              <a:rPr lang="en-US"/>
              <a:pPr>
                <a:defRPr/>
              </a:pPr>
              <a:t>‹#›</a:t>
            </a:fld>
            <a:endParaRPr lang="en-US"/>
          </a:p>
        </p:txBody>
      </p:sp>
    </p:spTree>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34D863C-A8E2-4131-9754-289DD88732FC}" type="slidenum">
              <a:rPr lang="en-US"/>
              <a:pPr>
                <a:defRPr/>
              </a:pPr>
              <a:t>‹#›</a:t>
            </a:fld>
            <a:endParaRPr lang="en-US"/>
          </a:p>
        </p:txBody>
      </p:sp>
    </p:spTree>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54D66D-2E78-48CF-8925-01BACBA55515}" type="slidenum">
              <a:rPr lang="en-US"/>
              <a:pPr>
                <a:defRPr/>
              </a:pPr>
              <a:t>‹#›</a:t>
            </a:fld>
            <a:endParaRPr lang="en-US"/>
          </a:p>
        </p:txBody>
      </p:sp>
    </p:spTree>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F775164-40D1-41C1-AD70-917FB7D08B64}" type="slidenum">
              <a:rPr lang="en-US"/>
              <a:pPr>
                <a:defRPr/>
              </a:pPr>
              <a:t>‹#›</a:t>
            </a:fld>
            <a:endParaRPr lang="en-US"/>
          </a:p>
        </p:txBody>
      </p:sp>
    </p:spTree>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104F4B0-4300-41C9-AC29-F839B34FF6AE}" type="slidenum">
              <a:rPr lang="en-US"/>
              <a:pPr>
                <a:defRPr/>
              </a:pPr>
              <a:t>‹#›</a:t>
            </a:fld>
            <a:endParaRPr lang="en-US"/>
          </a:p>
        </p:txBody>
      </p:sp>
    </p:spTree>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7E1EA8-5319-4935-A64D-B0F87262A3A5}" type="slidenum">
              <a:rPr lang="en-US"/>
              <a:pPr>
                <a:defRPr/>
              </a:pPr>
              <a:t>‹#›</a:t>
            </a:fld>
            <a:endParaRPr lang="en-US"/>
          </a:p>
        </p:txBody>
      </p:sp>
    </p:spTree>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7A88CE9-6C00-4E82-814D-944B4BEB8AB9}" type="slidenum">
              <a:rPr lang="en-US"/>
              <a:pPr>
                <a:defRPr/>
              </a:pPr>
              <a:t>‹#›</a:t>
            </a:fld>
            <a:endParaRPr lang="en-US"/>
          </a:p>
        </p:txBody>
      </p:sp>
    </p:spTree>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B3F95C8-750E-42BA-9020-6EC45D48F776}"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16F4E2A-C294-4C64-BDE0-3D88746638FC}" type="slidenum">
              <a:rPr lang="en-US"/>
              <a:pPr>
                <a:defRPr/>
              </a:pPr>
              <a:t>‹#›</a:t>
            </a:fld>
            <a:endParaRPr lang="en-US"/>
          </a:p>
        </p:txBody>
      </p:sp>
    </p:spTree>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6EE96E8B-2ABB-489D-865C-534D59FC4D4D}" type="slidenum">
              <a:rPr lang="en-US"/>
              <a:pPr>
                <a:defRPr/>
              </a:pPr>
              <a:t>‹#›</a:t>
            </a:fld>
            <a:endParaRPr lang="en-US"/>
          </a:p>
        </p:txBody>
      </p:sp>
    </p:spTree>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9EF1069-B07E-4BA5-9646-ED65ECDE0D31}" type="slidenum">
              <a:rPr lang="en-US"/>
              <a:pPr>
                <a:defRPr/>
              </a:pPr>
              <a:t>‹#›</a:t>
            </a:fld>
            <a:endParaRPr lang="en-US"/>
          </a:p>
        </p:txBody>
      </p:sp>
    </p:spTree>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719A2A5-3A80-474A-A204-052ACCC46846}" type="slidenum">
              <a:rPr lang="en-US"/>
              <a:pPr>
                <a:defRPr/>
              </a:pPr>
              <a:t>‹#›</a:t>
            </a:fld>
            <a:endParaRPr lang="en-US"/>
          </a:p>
        </p:txBody>
      </p:sp>
    </p:spTree>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7273839-0895-46BA-A8EA-E58DE061C6DA}" type="slidenum">
              <a:rPr lang="en-US"/>
              <a:pPr>
                <a:defRPr/>
              </a:pPr>
              <a:t>‹#›</a:t>
            </a:fld>
            <a:endParaRPr lang="en-US"/>
          </a:p>
        </p:txBody>
      </p:sp>
    </p:spTree>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93B7DF6-CF03-4A6D-BF31-32D1626C3C7E}" type="slidenum">
              <a:rPr lang="en-US"/>
              <a:pPr>
                <a:defRPr/>
              </a:pPr>
              <a:t>‹#›</a:t>
            </a:fld>
            <a:endParaRPr lang="en-US"/>
          </a:p>
        </p:txBody>
      </p:sp>
    </p:spTree>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350AE15-D013-4D8E-8DD9-847D44A9789F}" type="slidenum">
              <a:rPr lang="en-US"/>
              <a:pPr>
                <a:defRPr/>
              </a:pPr>
              <a:t>‹#›</a:t>
            </a:fld>
            <a:endParaRPr lang="en-US"/>
          </a:p>
        </p:txBody>
      </p:sp>
    </p:spTree>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AAB241B-5DA2-4F83-AE2F-3019F68617D4}" type="slidenum">
              <a:rPr lang="en-US"/>
              <a:pPr>
                <a:defRPr/>
              </a:pPr>
              <a:t>‹#›</a:t>
            </a:fld>
            <a:endParaRPr lang="en-US"/>
          </a:p>
        </p:txBody>
      </p:sp>
    </p:spTree>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C67726B-E5A4-4706-8C9C-2268979D36D6}" type="slidenum">
              <a:rPr lang="en-US"/>
              <a:pPr>
                <a:defRPr/>
              </a:pPr>
              <a:t>‹#›</a:t>
            </a:fld>
            <a:endParaRPr lang="en-US"/>
          </a:p>
        </p:txBody>
      </p:sp>
    </p:spTree>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8EEB299-5C25-427B-A85D-51984DA6A314}"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CF3A1B4-0505-4942-9ED1-E393F544BEF7}" type="slidenum">
              <a:rPr lang="en-US"/>
              <a:pPr>
                <a:defRPr/>
              </a:pPr>
              <a:t>‹#›</a:t>
            </a:fld>
            <a:endParaRPr lang="en-US"/>
          </a:p>
        </p:txBody>
      </p:sp>
    </p:spTree>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1BFE043-57B8-453A-B162-A416E5FAE6C2}" type="slidenum">
              <a:rPr lang="en-US"/>
              <a:pPr>
                <a:defRPr/>
              </a:pPr>
              <a:t>‹#›</a:t>
            </a:fld>
            <a:endParaRPr lang="en-US"/>
          </a:p>
        </p:txBody>
      </p:sp>
    </p:spTree>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28C6D775-A85A-4145-9D33-72BB20D4D432}" type="slidenum">
              <a:rPr lang="en-US"/>
              <a:pPr>
                <a:defRPr/>
              </a:pPr>
              <a:t>‹#›</a:t>
            </a:fld>
            <a:endParaRPr lang="en-US"/>
          </a:p>
        </p:txBody>
      </p:sp>
    </p:spTree>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3AE9A7EE-EABC-4C2F-93C3-E53D3F66E4B1}" type="slidenum">
              <a:rPr lang="en-US"/>
              <a:pPr>
                <a:defRPr/>
              </a:pPr>
              <a:t>‹#›</a:t>
            </a:fld>
            <a:endParaRPr lang="en-US"/>
          </a:p>
        </p:txBody>
      </p:sp>
    </p:spTree>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63E40EF0-D5C8-4C36-B00C-545005978337}" type="slidenum">
              <a:rPr lang="en-US"/>
              <a:pPr>
                <a:defRPr/>
              </a:pPr>
              <a:t>‹#›</a:t>
            </a:fld>
            <a:endParaRPr lang="en-US"/>
          </a:p>
        </p:txBody>
      </p:sp>
    </p:spTree>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3819122-C91C-4289-ACAB-3548C6987E6D}" type="slidenum">
              <a:rPr lang="en-US"/>
              <a:pPr>
                <a:defRPr/>
              </a:pPr>
              <a:t>‹#›</a:t>
            </a:fld>
            <a:endParaRPr lang="en-US"/>
          </a:p>
        </p:txBody>
      </p:sp>
    </p:spTree>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9A7B11-3A97-4045-9406-8853CA6632DC}" type="slidenum">
              <a:rPr lang="en-US"/>
              <a:pPr>
                <a:defRPr/>
              </a:pPr>
              <a:t>‹#›</a:t>
            </a:fld>
            <a:endParaRPr lang="en-US"/>
          </a:p>
        </p:txBody>
      </p:sp>
    </p:spTree>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84A7188-0B88-47E0-9F9F-6EF9B47C410F}" type="slidenum">
              <a:rPr lang="en-US"/>
              <a:pPr>
                <a:defRPr/>
              </a:pPr>
              <a:t>‹#›</a:t>
            </a:fld>
            <a:endParaRPr lang="en-US"/>
          </a:p>
        </p:txBody>
      </p:sp>
    </p:spTree>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2BDB70C-5353-46DC-B600-5C85CA57CF25}" type="slidenum">
              <a:rPr lang="en-US"/>
              <a:pPr>
                <a:defRPr/>
              </a:pPr>
              <a:t>‹#›</a:t>
            </a:fld>
            <a:endParaRPr lang="en-US"/>
          </a:p>
        </p:txBody>
      </p:sp>
    </p:spTree>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D638E36-4B91-4D70-82F9-53A5C202A95D}"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7705F8-90C5-4902-A034-E6F05308667A}" type="slidenum">
              <a:rPr lang="en-US"/>
              <a:pPr>
                <a:defRPr/>
              </a:pPr>
              <a:t>‹#›</a:t>
            </a:fld>
            <a:endParaRPr lang="en-US"/>
          </a:p>
        </p:txBody>
      </p:sp>
    </p:spTree>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D5F271E-E450-4DE6-960C-EA4630D1E913}" type="slidenum">
              <a:rPr lang="en-US"/>
              <a:pPr>
                <a:defRPr/>
              </a:pPr>
              <a:t>‹#›</a:t>
            </a:fld>
            <a:endParaRPr lang="en-US"/>
          </a:p>
        </p:txBody>
      </p:sp>
    </p:spTree>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7BFF109-BBB1-4CC0-A6BF-78CB1BBF5377}" type="slidenum">
              <a:rPr lang="en-US"/>
              <a:pPr>
                <a:defRPr/>
              </a:pPr>
              <a:t>‹#›</a:t>
            </a:fld>
            <a:endParaRPr lang="en-US"/>
          </a:p>
        </p:txBody>
      </p:sp>
    </p:spTree>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C687DC3-31D7-4AA1-81FE-9F050E6AE720}" type="slidenum">
              <a:rPr lang="en-US"/>
              <a:pPr>
                <a:defRPr/>
              </a:pPr>
              <a:t>‹#›</a:t>
            </a:fld>
            <a:endParaRPr lang="en-US"/>
          </a:p>
        </p:txBody>
      </p:sp>
    </p:spTree>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79F6332-8C46-4288-BDB4-4C830D45CE5E}" type="slidenum">
              <a:rPr lang="en-US"/>
              <a:pPr>
                <a:defRPr/>
              </a:pPr>
              <a:t>‹#›</a:t>
            </a:fld>
            <a:endParaRPr lang="en-US"/>
          </a:p>
        </p:txBody>
      </p:sp>
    </p:spTree>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3AF1AC1-57A6-4027-B7D2-47D02DE13E45}" type="slidenum">
              <a:rPr lang="en-US"/>
              <a:pPr>
                <a:defRPr/>
              </a:pPr>
              <a:t>‹#›</a:t>
            </a:fld>
            <a:endParaRPr lang="en-US"/>
          </a:p>
        </p:txBody>
      </p:sp>
    </p:spTree>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D2473D7-124C-4C11-8313-2A4650B5EAEA}" type="slidenum">
              <a:rPr lang="en-US"/>
              <a:pPr>
                <a:defRPr/>
              </a:pPr>
              <a:t>‹#›</a:t>
            </a:fld>
            <a:endParaRPr lang="en-US"/>
          </a:p>
        </p:txBody>
      </p:sp>
    </p:spTree>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4F06C31-0066-4D5C-A351-9254835F81C6}" type="slidenum">
              <a:rPr lang="en-US"/>
              <a:pPr>
                <a:defRPr/>
              </a:pPr>
              <a:t>‹#›</a:t>
            </a:fld>
            <a:endParaRPr lang="en-US"/>
          </a:p>
        </p:txBody>
      </p:sp>
    </p:spTree>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FEB9121-875F-4B73-A494-3FE1120E9E8B}" type="slidenum">
              <a:rPr lang="en-US"/>
              <a:pPr>
                <a:defRPr/>
              </a:pPr>
              <a:t>‹#›</a:t>
            </a:fld>
            <a:endParaRPr lang="en-US"/>
          </a:p>
        </p:txBody>
      </p:sp>
    </p:spTree>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B4EE1E8-3180-4BE8-B3CD-4BE78188BFCC}"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0291D0A-C92D-473E-B24E-6737DF8B89C5}" type="slidenum">
              <a:rPr lang="en-US"/>
              <a:pPr>
                <a:defRPr/>
              </a:pPr>
              <a:t>‹#›</a:t>
            </a:fld>
            <a:endParaRPr lang="en-US"/>
          </a:p>
        </p:txBody>
      </p:sp>
    </p:spTree>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A24DEF8-DCB5-4312-8A73-0AB08CBB0797}" type="slidenum">
              <a:rPr lang="en-US"/>
              <a:pPr>
                <a:defRPr/>
              </a:pPr>
              <a:t>‹#›</a:t>
            </a:fld>
            <a:endParaRPr lang="en-US"/>
          </a:p>
        </p:txBody>
      </p:sp>
    </p:spTree>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C4B08F4-E767-4192-A993-6AC253021B06}" type="slidenum">
              <a:rPr lang="en-US"/>
              <a:pPr>
                <a:defRPr/>
              </a:pPr>
              <a:t>‹#›</a:t>
            </a:fld>
            <a:endParaRPr lang="en-US"/>
          </a:p>
        </p:txBody>
      </p:sp>
    </p:spTree>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3B4985E-4949-4B5F-B69A-F1E1A6E1B17F}" type="slidenum">
              <a:rPr lang="en-US"/>
              <a:pPr>
                <a:defRPr/>
              </a:pPr>
              <a:t>‹#›</a:t>
            </a:fld>
            <a:endParaRPr lang="en-US"/>
          </a:p>
        </p:txBody>
      </p:sp>
    </p:spTree>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27705EB9-99FD-47A5-9BB7-4195E64E66F7}" type="slidenum">
              <a:rPr lang="en-US"/>
              <a:pPr>
                <a:defRPr/>
              </a:pPr>
              <a:t>‹#›</a:t>
            </a:fld>
            <a:endParaRPr lang="en-US"/>
          </a:p>
        </p:txBody>
      </p:sp>
    </p:spTree>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7937D4B-36B9-4FCA-9A1E-F54C3ADC7357}" type="slidenum">
              <a:rPr lang="en-US"/>
              <a:pPr>
                <a:defRPr/>
              </a:pPr>
              <a:t>‹#›</a:t>
            </a:fld>
            <a:endParaRPr lang="en-US"/>
          </a:p>
        </p:txBody>
      </p:sp>
    </p:spTree>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EACC599F-480E-4B38-B78B-786ED8EBD00A}" type="slidenum">
              <a:rPr lang="en-US"/>
              <a:pPr>
                <a:defRPr/>
              </a:pPr>
              <a:t>‹#›</a:t>
            </a:fld>
            <a:endParaRPr lang="en-US"/>
          </a:p>
        </p:txBody>
      </p:sp>
    </p:spTree>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CF541DB-32C0-42B5-A06B-F46B5076704B}" type="slidenum">
              <a:rPr lang="en-US"/>
              <a:pPr>
                <a:defRPr/>
              </a:pPr>
              <a:t>‹#›</a:t>
            </a:fld>
            <a:endParaRPr lang="en-US"/>
          </a:p>
        </p:txBody>
      </p:sp>
    </p:spTree>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9CAF2D4-7F76-42EA-B550-AFAD91EEB583}" type="slidenum">
              <a:rPr lang="en-US"/>
              <a:pPr>
                <a:defRPr/>
              </a:pPr>
              <a:t>‹#›</a:t>
            </a:fld>
            <a:endParaRPr lang="en-US"/>
          </a:p>
        </p:txBody>
      </p:sp>
    </p:spTree>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FCDC538-259F-4ABB-9CEF-A68BB9F8957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042CD65-DBBD-4B7D-AC6D-7B5032102E02}" type="slidenum">
              <a:rPr lang="en-US"/>
              <a:pPr>
                <a:defRPr/>
              </a:pPr>
              <a:t>‹#›</a:t>
            </a:fld>
            <a:endParaRPr lang="en-US"/>
          </a:p>
        </p:txBody>
      </p:sp>
    </p:spTree>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DBBF12C-8D91-425A-9C93-6FC4EF0387E9}" type="slidenum">
              <a:rPr lang="en-US"/>
              <a:pPr>
                <a:defRPr/>
              </a:pPr>
              <a:t>‹#›</a:t>
            </a:fld>
            <a:endParaRPr lang="en-US"/>
          </a:p>
        </p:txBody>
      </p:sp>
    </p:spTree>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4874BF-7E9B-453E-8F90-B4C313DCC747}" type="slidenum">
              <a:rPr lang="en-US"/>
              <a:pPr>
                <a:defRPr/>
              </a:pPr>
              <a:t>‹#›</a:t>
            </a:fld>
            <a:endParaRPr lang="en-US"/>
          </a:p>
        </p:txBody>
      </p:sp>
    </p:spTree>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2C3724F-9904-4794-ACDE-E1F627B9C159}" type="slidenum">
              <a:rPr lang="en-US"/>
              <a:pPr>
                <a:defRPr/>
              </a:pPr>
              <a:t>‹#›</a:t>
            </a:fld>
            <a:endParaRPr lang="en-US"/>
          </a:p>
        </p:txBody>
      </p:sp>
    </p:spTree>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BD801C7-11A9-4E61-AF0D-CCE394B9C4CB}" type="slidenum">
              <a:rPr lang="en-US"/>
              <a:pPr>
                <a:defRPr/>
              </a:pPr>
              <a:t>‹#›</a:t>
            </a:fld>
            <a:endParaRPr lang="en-US"/>
          </a:p>
        </p:txBody>
      </p:sp>
    </p:spTree>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DE6CA7D6-1C91-4D8E-BFD6-69C1EC9CCC75}" type="slidenum">
              <a:rPr lang="en-US"/>
              <a:pPr>
                <a:defRPr/>
              </a:pPr>
              <a:t>‹#›</a:t>
            </a:fld>
            <a:endParaRPr lang="en-US"/>
          </a:p>
        </p:txBody>
      </p:sp>
    </p:spTree>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2D10D4D-AAC6-4949-AC0E-318C7B2F3C3D}" type="slidenum">
              <a:rPr lang="en-US"/>
              <a:pPr>
                <a:defRPr/>
              </a:pPr>
              <a:t>‹#›</a:t>
            </a:fld>
            <a:endParaRPr lang="en-US"/>
          </a:p>
        </p:txBody>
      </p:sp>
    </p:spTree>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9E5F2DE0-CD36-4829-B723-AF395C2CA2C9}" type="slidenum">
              <a:rPr lang="en-US"/>
              <a:pPr>
                <a:defRPr/>
              </a:pPr>
              <a:t>‹#›</a:t>
            </a:fld>
            <a:endParaRPr lang="en-US"/>
          </a:p>
        </p:txBody>
      </p:sp>
    </p:spTree>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D838BCB-9645-4327-B98E-F37AA90BAB7C}" type="slidenum">
              <a:rPr lang="en-US"/>
              <a:pPr>
                <a:defRPr/>
              </a:pPr>
              <a:t>‹#›</a:t>
            </a:fld>
            <a:endParaRPr lang="en-US"/>
          </a:p>
        </p:txBody>
      </p:sp>
    </p:spTree>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03F12F3-161A-40C4-A20E-902FC7E808F5}"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72E6A251-81B1-4346-81F7-BDCEBA948584}" type="slidenum">
              <a:rPr lang="en-US"/>
              <a:pPr>
                <a:defRPr/>
              </a:pPr>
              <a:t>‹#›</a:t>
            </a:fld>
            <a:endParaRPr lang="en-US"/>
          </a:p>
        </p:txBody>
      </p:sp>
    </p:spTree>
  </p:cSld>
  <p:clrMapOvr>
    <a:masterClrMapping/>
  </p:clrMapOvr>
  <p:transition>
    <p:dissolve/>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EEBEBF1-03A1-497A-BEB2-65AA124C6CC8}" type="slidenum">
              <a:rPr lang="en-US"/>
              <a:pPr>
                <a:defRPr/>
              </a:pPr>
              <a:t>‹#›</a:t>
            </a:fld>
            <a:endParaRPr lang="en-US"/>
          </a:p>
        </p:txBody>
      </p:sp>
    </p:spTree>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6A1DB73-6DB2-4D86-A6C7-F520F1CE7CB6}" type="slidenum">
              <a:rPr lang="en-US"/>
              <a:pPr>
                <a:defRPr/>
              </a:pPr>
              <a:t>‹#›</a:t>
            </a:fld>
            <a:endParaRPr lang="en-US"/>
          </a:p>
        </p:txBody>
      </p:sp>
    </p:spTree>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C3875FD-BB5B-45FE-96D5-C477B15EFBAF}" type="slidenum">
              <a:rPr lang="en-US"/>
              <a:pPr>
                <a:defRPr/>
              </a:pPr>
              <a:t>‹#›</a:t>
            </a:fld>
            <a:endParaRPr lang="en-US"/>
          </a:p>
        </p:txBody>
      </p:sp>
    </p:spTree>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EE5304F-D71E-4DCB-A278-C0A288D6517B}" type="slidenum">
              <a:rPr lang="en-US"/>
              <a:pPr>
                <a:defRPr/>
              </a:pPr>
              <a:t>‹#›</a:t>
            </a:fld>
            <a:endParaRPr lang="en-US"/>
          </a:p>
        </p:txBody>
      </p:sp>
    </p:spTree>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CF70206-D223-40E5-A902-48D592D716FD}" type="slidenum">
              <a:rPr lang="en-US"/>
              <a:pPr>
                <a:defRPr/>
              </a:pPr>
              <a:t>‹#›</a:t>
            </a:fld>
            <a:endParaRPr lang="en-US"/>
          </a:p>
        </p:txBody>
      </p:sp>
    </p:spTree>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5F25B6B-9106-472C-B16B-563237AE14A8}" type="slidenum">
              <a:rPr lang="en-US"/>
              <a:pPr>
                <a:defRPr/>
              </a:pPr>
              <a:t>‹#›</a:t>
            </a:fld>
            <a:endParaRPr lang="en-US"/>
          </a:p>
        </p:txBody>
      </p:sp>
    </p:spTree>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91410CFA-D25E-4D85-9802-41280DBC90DA}" type="slidenum">
              <a:rPr lang="en-US"/>
              <a:pPr>
                <a:defRPr/>
              </a:pPr>
              <a:t>‹#›</a:t>
            </a:fld>
            <a:endParaRPr lang="en-US"/>
          </a:p>
        </p:txBody>
      </p:sp>
    </p:spTree>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125AE470-81D3-40CA-A1E0-82080ED82AC4}" type="slidenum">
              <a:rPr lang="en-US"/>
              <a:pPr>
                <a:defRPr/>
              </a:pPr>
              <a:t>‹#›</a:t>
            </a:fld>
            <a:endParaRPr lang="en-US"/>
          </a:p>
        </p:txBody>
      </p:sp>
    </p:spTree>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2965013D-E687-47A2-917D-CC37F318578C}" type="slidenum">
              <a:rPr lang="en-US"/>
              <a:pPr>
                <a:defRPr/>
              </a:pPr>
              <a:t>‹#›</a:t>
            </a:fld>
            <a:endParaRPr lang="en-US"/>
          </a:p>
        </p:txBody>
      </p:sp>
    </p:spTree>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FB3878B-03F3-4A06-9240-8F46540D7C58}"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5941099D-9CBA-45B4-AFFC-1121406DFDC6}" type="slidenum">
              <a:rPr lang="en-US"/>
              <a:pPr>
                <a:defRPr/>
              </a:pPr>
              <a:t>‹#›</a:t>
            </a:fld>
            <a:endParaRPr lang="en-US"/>
          </a:p>
        </p:txBody>
      </p:sp>
    </p:spTree>
  </p:cSld>
  <p:clrMapOvr>
    <a:masterClrMapping/>
  </p:clrMapOvr>
  <p:transition>
    <p:dissolve/>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05A1C3F-F69B-4C21-84A9-AD475432698D}" type="slidenum">
              <a:rPr lang="en-US"/>
              <a:pPr>
                <a:defRPr/>
              </a:pPr>
              <a:t>‹#›</a:t>
            </a:fld>
            <a:endParaRPr lang="en-US"/>
          </a:p>
        </p:txBody>
      </p:sp>
    </p:spTree>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0CFD293-7ED1-45EA-97C9-6F6DC2D1C678}" type="slidenum">
              <a:rPr lang="en-US"/>
              <a:pPr>
                <a:defRPr/>
              </a:pPr>
              <a:t>‹#›</a:t>
            </a:fld>
            <a:endParaRPr lang="en-US"/>
          </a:p>
        </p:txBody>
      </p:sp>
    </p:spTree>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436EBB9-91DB-4469-B506-DA79EFBD10A5}" type="slidenum">
              <a:rPr lang="en-US"/>
              <a:pPr>
                <a:defRPr/>
              </a:pPr>
              <a:t>‹#›</a:t>
            </a:fld>
            <a:endParaRPr lang="en-US"/>
          </a:p>
        </p:txBody>
      </p:sp>
    </p:spTree>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DEF06ADD-E3ED-4FDC-8FA1-84F337BBCB45}" type="slidenum">
              <a:rPr lang="en-US"/>
              <a:pPr>
                <a:defRPr/>
              </a:pPr>
              <a:t>‹#›</a:t>
            </a:fld>
            <a:endParaRPr lang="en-US"/>
          </a:p>
        </p:txBody>
      </p:sp>
    </p:spTree>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86B3D5B-C3DD-415A-8F3E-4122F6FBB363}" type="slidenum">
              <a:rPr lang="en-US"/>
              <a:pPr>
                <a:defRPr/>
              </a:pPr>
              <a:t>‹#›</a:t>
            </a:fld>
            <a:endParaRPr lang="en-US"/>
          </a:p>
        </p:txBody>
      </p:sp>
    </p:spTree>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491E138-3EB6-4446-929F-FCFBF7B1CB5D}" type="slidenum">
              <a:rPr lang="en-US"/>
              <a:pPr>
                <a:defRPr/>
              </a:pPr>
              <a:t>‹#›</a:t>
            </a:fld>
            <a:endParaRPr lang="en-US"/>
          </a:p>
        </p:txBody>
      </p:sp>
    </p:spTree>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07F6A00-A37A-466B-B7EB-905046D4C6CB}" type="slidenum">
              <a:rPr lang="en-US"/>
              <a:pPr>
                <a:defRPr/>
              </a:pPr>
              <a:t>‹#›</a:t>
            </a:fld>
            <a:endParaRPr lang="en-US"/>
          </a:p>
        </p:txBody>
      </p:sp>
    </p:spTree>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D85B7E73-B8FB-4962-B17D-E97E414D5880}" type="slidenum">
              <a:rPr lang="en-US"/>
              <a:pPr>
                <a:defRPr/>
              </a:pPr>
              <a:t>‹#›</a:t>
            </a:fld>
            <a:endParaRPr lang="en-US"/>
          </a:p>
        </p:txBody>
      </p:sp>
    </p:spTree>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EE369C2F-60D9-48D2-88BE-0E15624BDA35}" type="slidenum">
              <a:rPr lang="en-US"/>
              <a:pPr>
                <a:defRPr/>
              </a:pPr>
              <a:t>‹#›</a:t>
            </a:fld>
            <a:endParaRPr lang="en-US"/>
          </a:p>
        </p:txBody>
      </p:sp>
    </p:spTree>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F0E0C8A9-C835-4CE3-AD63-CDFB333229DA}"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DE786882-9487-42E2-BAA5-14C8597822EF}" type="slidenum">
              <a:rPr lang="en-US"/>
              <a:pPr>
                <a:defRPr/>
              </a:pPr>
              <a:t>‹#›</a:t>
            </a:fld>
            <a:endParaRPr lang="en-US"/>
          </a:p>
        </p:txBody>
      </p:sp>
    </p:spTree>
  </p:cSld>
  <p:clrMapOvr>
    <a:masterClrMapping/>
  </p:clrMapOvr>
  <p:transition>
    <p:dissolve/>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42C3659-B584-487A-872F-2EFA4BA5C3BD}" type="slidenum">
              <a:rPr lang="en-US"/>
              <a:pPr>
                <a:defRPr/>
              </a:pPr>
              <a:t>‹#›</a:t>
            </a:fld>
            <a:endParaRPr lang="en-US"/>
          </a:p>
        </p:txBody>
      </p:sp>
    </p:spTree>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21A3A63-38EB-4AEC-A77D-E544ACF538A9}" type="slidenum">
              <a:rPr lang="en-US"/>
              <a:pPr>
                <a:defRPr/>
              </a:pPr>
              <a:t>‹#›</a:t>
            </a:fld>
            <a:endParaRPr lang="en-US"/>
          </a:p>
        </p:txBody>
      </p:sp>
    </p:spTree>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CEE9DA6-FA51-45F9-831B-E163950830BC}" type="slidenum">
              <a:rPr lang="en-US"/>
              <a:pPr>
                <a:defRPr/>
              </a:pPr>
              <a:t>‹#›</a:t>
            </a:fld>
            <a:endParaRPr lang="en-US"/>
          </a:p>
        </p:txBody>
      </p:sp>
    </p:spTree>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E67CDD5-7A52-4462-9BCE-6B972900A286}" type="slidenum">
              <a:rPr lang="en-US"/>
              <a:pPr>
                <a:defRPr/>
              </a:pPr>
              <a:t>‹#›</a:t>
            </a:fld>
            <a:endParaRPr lang="en-US"/>
          </a:p>
        </p:txBody>
      </p:sp>
    </p:spTree>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8CBF315-53DD-4DEC-85CE-E9011D239D4B}" type="slidenum">
              <a:rPr lang="en-US"/>
              <a:pPr>
                <a:defRPr/>
              </a:pPr>
              <a:t>‹#›</a:t>
            </a:fld>
            <a:endParaRPr lang="en-US"/>
          </a:p>
        </p:txBody>
      </p:sp>
    </p:spTree>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ADFFBB1-C8EA-461D-83F5-161CD126BD6C}" type="slidenum">
              <a:rPr lang="en-US"/>
              <a:pPr>
                <a:defRPr/>
              </a:pPr>
              <a:t>‹#›</a:t>
            </a:fld>
            <a:endParaRPr lang="en-US"/>
          </a:p>
        </p:txBody>
      </p:sp>
    </p:spTree>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8744FBC-6B12-4B89-A7D8-E9777ACC67FF}" type="slidenum">
              <a:rPr lang="en-US"/>
              <a:pPr>
                <a:defRPr/>
              </a:pPr>
              <a:t>‹#›</a:t>
            </a:fld>
            <a:endParaRPr lang="en-US"/>
          </a:p>
        </p:txBody>
      </p:sp>
    </p:spTree>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6CBB33F-6BB3-4257-86D0-8218A5E1A980}" type="slidenum">
              <a:rPr lang="en-US"/>
              <a:pPr>
                <a:defRPr/>
              </a:pPr>
              <a:t>‹#›</a:t>
            </a:fld>
            <a:endParaRPr lang="en-US"/>
          </a:p>
        </p:txBody>
      </p:sp>
    </p:spTree>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E3234E5-C3D6-4B0E-9C26-33BC8429F57D}" type="slidenum">
              <a:rPr lang="en-US"/>
              <a:pPr>
                <a:defRPr/>
              </a:pPr>
              <a:t>‹#›</a:t>
            </a:fld>
            <a:endParaRPr lang="en-US"/>
          </a:p>
        </p:txBody>
      </p:sp>
    </p:spTree>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DE189E3-1092-4754-905E-C8438A1895F0}"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5D390E67-DC34-4257-97AF-66263721B824}" type="slidenum">
              <a:rPr lang="en-US"/>
              <a:pPr>
                <a:defRPr/>
              </a:pPr>
              <a:t>‹#›</a:t>
            </a:fld>
            <a:endParaRPr lang="en-US"/>
          </a:p>
        </p:txBody>
      </p:sp>
    </p:spTree>
  </p:cSld>
  <p:clrMapOvr>
    <a:masterClrMapping/>
  </p:clrMapOvr>
  <p:transition>
    <p:dissolve/>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3576A9BF-BDE4-430A-9FA0-97F0DDC486BF}" type="slidenum">
              <a:rPr lang="en-US"/>
              <a:pPr>
                <a:defRPr/>
              </a:pPr>
              <a:t>‹#›</a:t>
            </a:fld>
            <a:endParaRPr lang="en-US"/>
          </a:p>
        </p:txBody>
      </p:sp>
    </p:spTree>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4076EAF-0A61-4E18-AD64-9FC96C7C3ED1}" type="slidenum">
              <a:rPr lang="en-US"/>
              <a:pPr>
                <a:defRPr/>
              </a:pPr>
              <a:t>‹#›</a:t>
            </a:fld>
            <a:endParaRPr lang="en-US"/>
          </a:p>
        </p:txBody>
      </p:sp>
    </p:spTree>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B0EC0CF-7136-4E5D-9829-555E3F46D915}" type="slidenum">
              <a:rPr lang="en-US"/>
              <a:pPr>
                <a:defRPr/>
              </a:pPr>
              <a:t>‹#›</a:t>
            </a:fld>
            <a:endParaRPr lang="en-US"/>
          </a:p>
        </p:txBody>
      </p:sp>
    </p:spTree>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31080DD-219F-4132-B52A-AD5ED1DED9DB}" type="slidenum">
              <a:rPr lang="en-US"/>
              <a:pPr>
                <a:defRPr/>
              </a:pPr>
              <a:t>‹#›</a:t>
            </a:fld>
            <a:endParaRPr lang="en-US"/>
          </a:p>
        </p:txBody>
      </p:sp>
    </p:spTree>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D3B5F8B-8066-4707-B60D-31044363A44D}" type="slidenum">
              <a:rPr lang="en-US"/>
              <a:pPr>
                <a:defRPr/>
              </a:pPr>
              <a:t>‹#›</a:t>
            </a:fld>
            <a:endParaRPr lang="en-US"/>
          </a:p>
        </p:txBody>
      </p:sp>
    </p:spTree>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EE4B48C-299B-4AFB-AD41-B5F26C8F66D2}" type="slidenum">
              <a:rPr lang="en-US"/>
              <a:pPr>
                <a:defRPr/>
              </a:pPr>
              <a:t>‹#›</a:t>
            </a:fld>
            <a:endParaRPr lang="en-US"/>
          </a:p>
        </p:txBody>
      </p:sp>
    </p:spTree>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C1408BB-B4B4-4669-841A-271A4B656D58}" type="slidenum">
              <a:rPr lang="en-US"/>
              <a:pPr>
                <a:defRPr/>
              </a:pPr>
              <a:t>‹#›</a:t>
            </a:fld>
            <a:endParaRPr lang="en-US"/>
          </a:p>
        </p:txBody>
      </p:sp>
    </p:spTree>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D1CCF6-901D-4C38-AE64-25736802D50F}" type="slidenum">
              <a:rPr lang="en-US"/>
              <a:pPr>
                <a:defRPr/>
              </a:pPr>
              <a:t>‹#›</a:t>
            </a:fld>
            <a:endParaRPr lang="en-US"/>
          </a:p>
        </p:txBody>
      </p:sp>
    </p:spTree>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E12CEE4-E1CD-49A2-AEB5-F36D96B2D026}" type="slidenum">
              <a:rPr lang="en-US"/>
              <a:pPr>
                <a:defRPr/>
              </a:pPr>
              <a:t>‹#›</a:t>
            </a:fld>
            <a:endParaRPr lang="en-US"/>
          </a:p>
        </p:txBody>
      </p:sp>
    </p:spTree>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90677A1-FC65-4F7A-B6B9-11FE87E9A0A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35"/>
          <p:cNvSpPr>
            <a:spLocks noGrp="1" noChangeArrowheads="1"/>
          </p:cNvSpPr>
          <p:nvPr>
            <p:ph type="dt" sz="half" idx="10"/>
          </p:nvPr>
        </p:nvSpPr>
        <p:spPr>
          <a:ln/>
        </p:spPr>
        <p:txBody>
          <a:bodyPr/>
          <a:lstStyle>
            <a:lvl1pPr>
              <a:defRPr/>
            </a:lvl1pPr>
          </a:lstStyle>
          <a:p>
            <a:pPr>
              <a:defRPr/>
            </a:pPr>
            <a:endParaRPr lang="fr-FR"/>
          </a:p>
        </p:txBody>
      </p:sp>
      <p:sp>
        <p:nvSpPr>
          <p:cNvPr id="8" name="Rectangle 36"/>
          <p:cNvSpPr>
            <a:spLocks noGrp="1" noChangeArrowheads="1"/>
          </p:cNvSpPr>
          <p:nvPr>
            <p:ph type="ftr" sz="quarter" idx="11"/>
          </p:nvPr>
        </p:nvSpPr>
        <p:spPr>
          <a:ln/>
        </p:spPr>
        <p:txBody>
          <a:bodyPr/>
          <a:lstStyle>
            <a:lvl1pPr>
              <a:defRPr/>
            </a:lvl1pPr>
          </a:lstStyle>
          <a:p>
            <a:pPr>
              <a:defRPr/>
            </a:pPr>
            <a:endParaRPr lang="fr-FR"/>
          </a:p>
        </p:txBody>
      </p:sp>
      <p:sp>
        <p:nvSpPr>
          <p:cNvPr id="9" name="Rectangle 37"/>
          <p:cNvSpPr>
            <a:spLocks noGrp="1" noChangeArrowheads="1"/>
          </p:cNvSpPr>
          <p:nvPr>
            <p:ph type="sldNum" sz="quarter" idx="12"/>
          </p:nvPr>
        </p:nvSpPr>
        <p:spPr>
          <a:ln/>
        </p:spPr>
        <p:txBody>
          <a:bodyPr/>
          <a:lstStyle>
            <a:lvl1pPr>
              <a:defRPr/>
            </a:lvl1pPr>
          </a:lstStyle>
          <a:p>
            <a:pPr>
              <a:defRPr/>
            </a:pPr>
            <a:fld id="{3829696E-D6FC-4F4D-AF7C-929B450A89E0}" type="slidenum">
              <a:rPr lang="en-US"/>
              <a:pPr>
                <a:defRPr/>
              </a:pPr>
              <a:t>‹#›</a:t>
            </a:fld>
            <a:endParaRPr lang="en-US"/>
          </a:p>
        </p:txBody>
      </p:sp>
    </p:spTree>
  </p:cSld>
  <p:clrMapOvr>
    <a:masterClrMapping/>
  </p:clrMapOvr>
  <p:transition>
    <p:dissolve/>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2F32D093-9D12-47A1-920A-6DACAFDC8D64}" type="slidenum">
              <a:rPr lang="en-US"/>
              <a:pPr>
                <a:defRPr/>
              </a:pPr>
              <a:t>‹#›</a:t>
            </a:fld>
            <a:endParaRPr lang="en-US"/>
          </a:p>
        </p:txBody>
      </p:sp>
    </p:spTree>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CC48725-076A-4466-9E4B-FA9DCB90B71E}" type="slidenum">
              <a:rPr lang="en-US"/>
              <a:pPr>
                <a:defRPr/>
              </a:pPr>
              <a:t>‹#›</a:t>
            </a:fld>
            <a:endParaRPr lang="en-US"/>
          </a:p>
        </p:txBody>
      </p:sp>
    </p:spTree>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F9FDA82-0128-4135-9F11-41A18DD30D6E}" type="slidenum">
              <a:rPr lang="en-US"/>
              <a:pPr>
                <a:defRPr/>
              </a:pPr>
              <a:t>‹#›</a:t>
            </a:fld>
            <a:endParaRPr lang="en-US"/>
          </a:p>
        </p:txBody>
      </p:sp>
    </p:spTree>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86034DE-1A28-4132-B954-00C2105E56CE}" type="slidenum">
              <a:rPr lang="en-US"/>
              <a:pPr>
                <a:defRPr/>
              </a:pPr>
              <a:t>‹#›</a:t>
            </a:fld>
            <a:endParaRPr lang="en-US"/>
          </a:p>
        </p:txBody>
      </p:sp>
    </p:spTree>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70DD4A3-81C8-4CBF-9E86-B92E7863ED46}" type="slidenum">
              <a:rPr lang="en-US"/>
              <a:pPr>
                <a:defRPr/>
              </a:pPr>
              <a:t>‹#›</a:t>
            </a:fld>
            <a:endParaRPr lang="en-US"/>
          </a:p>
        </p:txBody>
      </p:sp>
    </p:spTree>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644BAC6-6619-453A-805B-5CDF1CB1BE9C}" type="slidenum">
              <a:rPr lang="en-US"/>
              <a:pPr>
                <a:defRPr/>
              </a:pPr>
              <a:t>‹#›</a:t>
            </a:fld>
            <a:endParaRPr lang="en-US"/>
          </a:p>
        </p:txBody>
      </p:sp>
    </p:spTree>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B829B24-BDCD-412E-8AFD-691EFA3E065E}" type="slidenum">
              <a:rPr lang="en-US"/>
              <a:pPr>
                <a:defRPr/>
              </a:pPr>
              <a:t>‹#›</a:t>
            </a:fld>
            <a:endParaRPr lang="en-US"/>
          </a:p>
        </p:txBody>
      </p:sp>
    </p:spTree>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185EC93-1BA0-4F6E-95D1-D3B218298176}" type="slidenum">
              <a:rPr lang="en-US"/>
              <a:pPr>
                <a:defRPr/>
              </a:pPr>
              <a:t>‹#›</a:t>
            </a:fld>
            <a:endParaRPr lang="en-US"/>
          </a:p>
        </p:txBody>
      </p:sp>
    </p:spTree>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74584E1-09D9-4743-813D-453D698C2942}" type="slidenum">
              <a:rPr lang="en-US"/>
              <a:pPr>
                <a:defRPr/>
              </a:pPr>
              <a:t>‹#›</a:t>
            </a:fld>
            <a:endParaRPr lang="en-US"/>
          </a:p>
        </p:txBody>
      </p:sp>
    </p:spTree>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A19D48A-71F3-4DE7-9027-C4F2DC51CC16}"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35"/>
          <p:cNvSpPr>
            <a:spLocks noGrp="1" noChangeArrowheads="1"/>
          </p:cNvSpPr>
          <p:nvPr>
            <p:ph type="dt" sz="half" idx="10"/>
          </p:nvPr>
        </p:nvSpPr>
        <p:spPr>
          <a:ln/>
        </p:spPr>
        <p:txBody>
          <a:bodyPr/>
          <a:lstStyle>
            <a:lvl1pPr>
              <a:defRPr/>
            </a:lvl1pPr>
          </a:lstStyle>
          <a:p>
            <a:pPr>
              <a:defRPr/>
            </a:pPr>
            <a:endParaRPr lang="fr-FR"/>
          </a:p>
        </p:txBody>
      </p:sp>
      <p:sp>
        <p:nvSpPr>
          <p:cNvPr id="4" name="Rectangle 36"/>
          <p:cNvSpPr>
            <a:spLocks noGrp="1" noChangeArrowheads="1"/>
          </p:cNvSpPr>
          <p:nvPr>
            <p:ph type="ftr" sz="quarter" idx="11"/>
          </p:nvPr>
        </p:nvSpPr>
        <p:spPr>
          <a:ln/>
        </p:spPr>
        <p:txBody>
          <a:bodyPr/>
          <a:lstStyle>
            <a:lvl1pPr>
              <a:defRPr/>
            </a:lvl1pPr>
          </a:lstStyle>
          <a:p>
            <a:pPr>
              <a:defRPr/>
            </a:pPr>
            <a:endParaRPr lang="fr-FR"/>
          </a:p>
        </p:txBody>
      </p:sp>
      <p:sp>
        <p:nvSpPr>
          <p:cNvPr id="5" name="Rectangle 37"/>
          <p:cNvSpPr>
            <a:spLocks noGrp="1" noChangeArrowheads="1"/>
          </p:cNvSpPr>
          <p:nvPr>
            <p:ph type="sldNum" sz="quarter" idx="12"/>
          </p:nvPr>
        </p:nvSpPr>
        <p:spPr>
          <a:ln/>
        </p:spPr>
        <p:txBody>
          <a:bodyPr/>
          <a:lstStyle>
            <a:lvl1pPr>
              <a:defRPr/>
            </a:lvl1pPr>
          </a:lstStyle>
          <a:p>
            <a:pPr>
              <a:defRPr/>
            </a:pPr>
            <a:fld id="{B3371576-6DEA-42B2-8938-0897B55FA4B9}" type="slidenum">
              <a:rPr lang="en-US"/>
              <a:pPr>
                <a:defRPr/>
              </a:pPr>
              <a:t>‹#›</a:t>
            </a:fld>
            <a:endParaRPr lang="en-US"/>
          </a:p>
        </p:txBody>
      </p:sp>
    </p:spTree>
  </p:cSld>
  <p:clrMapOvr>
    <a:masterClrMapping/>
  </p:clrMapOvr>
  <p:transition>
    <p:dissolve/>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CE86692-BE7B-4F1C-91AB-7E8D37F18D53}" type="slidenum">
              <a:rPr lang="en-US"/>
              <a:pPr>
                <a:defRPr/>
              </a:pPr>
              <a:t>‹#›</a:t>
            </a:fld>
            <a:endParaRPr lang="en-US"/>
          </a:p>
        </p:txBody>
      </p:sp>
    </p:spTree>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D4B7468-8761-4303-9B06-D3BC9AB73F5E}" type="slidenum">
              <a:rPr lang="en-US"/>
              <a:pPr>
                <a:defRPr/>
              </a:pPr>
              <a:t>‹#›</a:t>
            </a:fld>
            <a:endParaRPr lang="en-US"/>
          </a:p>
        </p:txBody>
      </p:sp>
    </p:spTree>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BB6AD74-4CB9-4AFB-9DE3-65D44864455C}" type="slidenum">
              <a:rPr lang="en-US"/>
              <a:pPr>
                <a:defRPr/>
              </a:pPr>
              <a:t>‹#›</a:t>
            </a:fld>
            <a:endParaRPr lang="en-US"/>
          </a:p>
        </p:txBody>
      </p:sp>
    </p:spTree>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004C6FF-776D-4CF7-819C-64821E8A49FE}" type="slidenum">
              <a:rPr lang="en-US"/>
              <a:pPr>
                <a:defRPr/>
              </a:pPr>
              <a:t>‹#›</a:t>
            </a:fld>
            <a:endParaRPr lang="en-US"/>
          </a:p>
        </p:txBody>
      </p:sp>
    </p:spTree>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FDA12A2-EBEE-4BF7-A577-048C2627C066}" type="slidenum">
              <a:rPr lang="en-US"/>
              <a:pPr>
                <a:defRPr/>
              </a:pPr>
              <a:t>‹#›</a:t>
            </a:fld>
            <a:endParaRPr lang="en-US"/>
          </a:p>
        </p:txBody>
      </p:sp>
    </p:spTree>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FC5704D-931F-4835-8907-E21EDA4E3BCA}" type="slidenum">
              <a:rPr lang="en-US"/>
              <a:pPr>
                <a:defRPr/>
              </a:pPr>
              <a:t>‹#›</a:t>
            </a:fld>
            <a:endParaRPr lang="en-US"/>
          </a:p>
        </p:txBody>
      </p:sp>
    </p:spTree>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EF334A8-1781-4D37-A947-DB32131A5150}" type="slidenum">
              <a:rPr lang="en-US"/>
              <a:pPr>
                <a:defRPr/>
              </a:pPr>
              <a:t>‹#›</a:t>
            </a:fld>
            <a:endParaRPr lang="en-US"/>
          </a:p>
        </p:txBody>
      </p:sp>
    </p:spTree>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23E305-C1E2-44F8-B9EF-B7533B6185A2}" type="slidenum">
              <a:rPr lang="en-US"/>
              <a:pPr>
                <a:defRPr/>
              </a:pPr>
              <a:t>‹#›</a:t>
            </a:fld>
            <a:endParaRPr lang="en-US"/>
          </a:p>
        </p:txBody>
      </p:sp>
    </p:spTree>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E63B4F7-E8B0-41AE-8116-AE05F346922F}" type="slidenum">
              <a:rPr lang="en-US"/>
              <a:pPr>
                <a:defRPr/>
              </a:pPr>
              <a:t>‹#›</a:t>
            </a:fld>
            <a:endParaRPr lang="en-US"/>
          </a:p>
        </p:txBody>
      </p:sp>
    </p:spTree>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933F8A8-3C61-429C-8C0F-D38F7EE7C58B}"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a:ln/>
        </p:spPr>
        <p:txBody>
          <a:bodyPr/>
          <a:lstStyle>
            <a:lvl1pPr>
              <a:defRPr/>
            </a:lvl1pPr>
          </a:lstStyle>
          <a:p>
            <a:pPr>
              <a:defRPr/>
            </a:pPr>
            <a:endParaRPr lang="fr-FR"/>
          </a:p>
        </p:txBody>
      </p:sp>
      <p:sp>
        <p:nvSpPr>
          <p:cNvPr id="3" name="Rectangle 36"/>
          <p:cNvSpPr>
            <a:spLocks noGrp="1" noChangeArrowheads="1"/>
          </p:cNvSpPr>
          <p:nvPr>
            <p:ph type="ftr" sz="quarter" idx="11"/>
          </p:nvPr>
        </p:nvSpPr>
        <p:spPr>
          <a:ln/>
        </p:spPr>
        <p:txBody>
          <a:bodyPr/>
          <a:lstStyle>
            <a:lvl1pPr>
              <a:defRPr/>
            </a:lvl1pPr>
          </a:lstStyle>
          <a:p>
            <a:pPr>
              <a:defRPr/>
            </a:pPr>
            <a:endParaRPr lang="fr-FR"/>
          </a:p>
        </p:txBody>
      </p:sp>
      <p:sp>
        <p:nvSpPr>
          <p:cNvPr id="4" name="Rectangle 37"/>
          <p:cNvSpPr>
            <a:spLocks noGrp="1" noChangeArrowheads="1"/>
          </p:cNvSpPr>
          <p:nvPr>
            <p:ph type="sldNum" sz="quarter" idx="12"/>
          </p:nvPr>
        </p:nvSpPr>
        <p:spPr>
          <a:ln/>
        </p:spPr>
        <p:txBody>
          <a:bodyPr/>
          <a:lstStyle>
            <a:lvl1pPr>
              <a:defRPr/>
            </a:lvl1pPr>
          </a:lstStyle>
          <a:p>
            <a:pPr>
              <a:defRPr/>
            </a:pPr>
            <a:fld id="{46E8B70C-D234-48FB-BCFE-C6F71E0EE753}" type="slidenum">
              <a:rPr lang="en-US"/>
              <a:pPr>
                <a:defRPr/>
              </a:pPr>
              <a:t>‹#›</a:t>
            </a:fld>
            <a:endParaRPr lang="en-US"/>
          </a:p>
        </p:txBody>
      </p:sp>
    </p:spTree>
  </p:cSld>
  <p:clrMapOvr>
    <a:masterClrMapping/>
  </p:clrMapOvr>
  <p:transition>
    <p:dissolve/>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9A9DED3-FF15-40AD-BBAD-3FDBE5905690}" type="slidenum">
              <a:rPr lang="en-US"/>
              <a:pPr>
                <a:defRPr/>
              </a:pPr>
              <a:t>‹#›</a:t>
            </a:fld>
            <a:endParaRPr lang="en-US"/>
          </a:p>
        </p:txBody>
      </p:sp>
    </p:spTree>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166F4F2-2757-44F8-99ED-645524EEBAE7}" type="slidenum">
              <a:rPr lang="en-US"/>
              <a:pPr>
                <a:defRPr/>
              </a:pPr>
              <a:t>‹#›</a:t>
            </a:fld>
            <a:endParaRPr lang="en-US"/>
          </a:p>
        </p:txBody>
      </p:sp>
    </p:spTree>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2A36B0F-46CE-439A-987F-81025549AA66}" type="slidenum">
              <a:rPr lang="en-US"/>
              <a:pPr>
                <a:defRPr/>
              </a:pPr>
              <a:t>‹#›</a:t>
            </a:fld>
            <a:endParaRPr lang="en-US"/>
          </a:p>
        </p:txBody>
      </p:sp>
    </p:spTree>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56EBC4C-B7F2-4665-9EFD-F54E867BB2B9}" type="slidenum">
              <a:rPr lang="en-US"/>
              <a:pPr>
                <a:defRPr/>
              </a:pPr>
              <a:t>‹#›</a:t>
            </a:fld>
            <a:endParaRPr lang="en-US"/>
          </a:p>
        </p:txBody>
      </p:sp>
    </p:spTree>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BB4CC4B-A1BB-457C-9ADA-8A818F396B06}" type="slidenum">
              <a:rPr lang="en-US"/>
              <a:pPr>
                <a:defRPr/>
              </a:pPr>
              <a:t>‹#›</a:t>
            </a:fld>
            <a:endParaRPr lang="en-US"/>
          </a:p>
        </p:txBody>
      </p:sp>
    </p:spTree>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64C4D1D-0BBE-47FB-9389-CF80A976F10C}" type="slidenum">
              <a:rPr lang="en-US"/>
              <a:pPr>
                <a:defRPr/>
              </a:pPr>
              <a:t>‹#›</a:t>
            </a:fld>
            <a:endParaRPr lang="en-US"/>
          </a:p>
        </p:txBody>
      </p:sp>
    </p:spTree>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C0FB158-3B2C-4FC2-822D-3DAE92F45177}" type="slidenum">
              <a:rPr lang="en-US"/>
              <a:pPr>
                <a:defRPr/>
              </a:pPr>
              <a:t>‹#›</a:t>
            </a:fld>
            <a:endParaRPr lang="en-US"/>
          </a:p>
        </p:txBody>
      </p:sp>
    </p:spTree>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6DF666E-F9D8-4020-8FD1-AEAAB1D6199B}" type="slidenum">
              <a:rPr lang="en-US"/>
              <a:pPr>
                <a:defRPr/>
              </a:pPr>
              <a:t>‹#›</a:t>
            </a:fld>
            <a:endParaRPr lang="en-US"/>
          </a:p>
        </p:txBody>
      </p:sp>
    </p:spTree>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57D205C-A7D8-42B7-8B15-9372F9A6BAB6}" type="slidenum">
              <a:rPr lang="en-US"/>
              <a:pPr>
                <a:defRPr/>
              </a:pPr>
              <a:t>‹#›</a:t>
            </a:fld>
            <a:endParaRPr lang="en-US"/>
          </a:p>
        </p:txBody>
      </p:sp>
    </p:spTree>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8575DFB-D904-40EB-A86B-E864E76574D5}"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D9A081BA-9AB7-467E-BD9D-8E130C6962C4}" type="slidenum">
              <a:rPr lang="en-US"/>
              <a:pPr>
                <a:defRPr/>
              </a:pPr>
              <a:t>‹#›</a:t>
            </a:fld>
            <a:endParaRPr lang="en-US"/>
          </a:p>
        </p:txBody>
      </p:sp>
    </p:spTree>
  </p:cSld>
  <p:clrMapOvr>
    <a:masterClrMapping/>
  </p:clrMapOvr>
  <p:transition>
    <p:dissolve/>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1CBF8E3-EE80-48F7-9A64-311EC09F6A9C}" type="slidenum">
              <a:rPr lang="en-US"/>
              <a:pPr>
                <a:defRPr/>
              </a:pPr>
              <a:t>‹#›</a:t>
            </a:fld>
            <a:endParaRPr lang="en-US"/>
          </a:p>
        </p:txBody>
      </p:sp>
    </p:spTree>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835F56E-408C-496E-9CB5-95E7FE03D847}" type="slidenum">
              <a:rPr lang="en-US"/>
              <a:pPr>
                <a:defRPr/>
              </a:pPr>
              <a:t>‹#›</a:t>
            </a:fld>
            <a:endParaRPr lang="en-US"/>
          </a:p>
        </p:txBody>
      </p:sp>
    </p:spTree>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F70C784-0C01-40F5-8FDC-992AD621455D}" type="slidenum">
              <a:rPr lang="en-US"/>
              <a:pPr>
                <a:defRPr/>
              </a:pPr>
              <a:t>‹#›</a:t>
            </a:fld>
            <a:endParaRPr lang="en-US"/>
          </a:p>
        </p:txBody>
      </p:sp>
    </p:spTree>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F8717C2-0F0D-4308-8391-29E4F8D78B99}" type="slidenum">
              <a:rPr lang="en-US"/>
              <a:pPr>
                <a:defRPr/>
              </a:pPr>
              <a:t>‹#›</a:t>
            </a:fld>
            <a:endParaRPr lang="en-US"/>
          </a:p>
        </p:txBody>
      </p:sp>
    </p:spTree>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5AC4C513-E44E-48D7-BD1B-F97A286791B8}" type="slidenum">
              <a:rPr lang="en-US"/>
              <a:pPr>
                <a:defRPr/>
              </a:pPr>
              <a:t>‹#›</a:t>
            </a:fld>
            <a:endParaRPr lang="en-US"/>
          </a:p>
        </p:txBody>
      </p:sp>
    </p:spTree>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3A419EA-C5AA-4B34-A303-CC917760E837}" type="slidenum">
              <a:rPr lang="en-US"/>
              <a:pPr>
                <a:defRPr/>
              </a:pPr>
              <a:t>‹#›</a:t>
            </a:fld>
            <a:endParaRPr lang="en-US"/>
          </a:p>
        </p:txBody>
      </p:sp>
    </p:spTree>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1A1D416-3F6E-4604-8EA7-BD19CE79D30D}" type="slidenum">
              <a:rPr lang="en-US"/>
              <a:pPr>
                <a:defRPr/>
              </a:pPr>
              <a:t>‹#›</a:t>
            </a:fld>
            <a:endParaRPr lang="en-US"/>
          </a:p>
        </p:txBody>
      </p:sp>
    </p:spTree>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0D38518-ED95-472A-BE89-3205009E875E}" type="slidenum">
              <a:rPr lang="en-US"/>
              <a:pPr>
                <a:defRPr/>
              </a:pPr>
              <a:t>‹#›</a:t>
            </a:fld>
            <a:endParaRPr lang="en-US"/>
          </a:p>
        </p:txBody>
      </p:sp>
    </p:spTree>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0FDCD11-4947-4E05-8BB7-6662C112F562}" type="slidenum">
              <a:rPr lang="en-US"/>
              <a:pPr>
                <a:defRPr/>
              </a:pPr>
              <a:t>‹#›</a:t>
            </a:fld>
            <a:endParaRPr lang="en-US"/>
          </a:p>
        </p:txBody>
      </p:sp>
    </p:spTree>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5F170DA-0657-46E7-940B-7AC9CA70E413}"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5"/>
          <p:cNvSpPr>
            <a:spLocks noGrp="1" noChangeArrowheads="1"/>
          </p:cNvSpPr>
          <p:nvPr>
            <p:ph type="dt" sz="half" idx="10"/>
          </p:nvPr>
        </p:nvSpPr>
        <p:spPr>
          <a:ln/>
        </p:spPr>
        <p:txBody>
          <a:bodyPr/>
          <a:lstStyle>
            <a:lvl1pPr>
              <a:defRPr/>
            </a:lvl1pPr>
          </a:lstStyle>
          <a:p>
            <a:pPr>
              <a:defRPr/>
            </a:pPr>
            <a:endParaRPr lang="fr-FR"/>
          </a:p>
        </p:txBody>
      </p:sp>
      <p:sp>
        <p:nvSpPr>
          <p:cNvPr id="6" name="Rectangle 36"/>
          <p:cNvSpPr>
            <a:spLocks noGrp="1" noChangeArrowheads="1"/>
          </p:cNvSpPr>
          <p:nvPr>
            <p:ph type="ftr" sz="quarter" idx="11"/>
          </p:nvPr>
        </p:nvSpPr>
        <p:spPr>
          <a:ln/>
        </p:spPr>
        <p:txBody>
          <a:bodyPr/>
          <a:lstStyle>
            <a:lvl1pPr>
              <a:defRPr/>
            </a:lvl1pPr>
          </a:lstStyle>
          <a:p>
            <a:pPr>
              <a:defRPr/>
            </a:pPr>
            <a:endParaRPr lang="fr-FR"/>
          </a:p>
        </p:txBody>
      </p:sp>
      <p:sp>
        <p:nvSpPr>
          <p:cNvPr id="7" name="Rectangle 37"/>
          <p:cNvSpPr>
            <a:spLocks noGrp="1" noChangeArrowheads="1"/>
          </p:cNvSpPr>
          <p:nvPr>
            <p:ph type="sldNum" sz="quarter" idx="12"/>
          </p:nvPr>
        </p:nvSpPr>
        <p:spPr>
          <a:ln/>
        </p:spPr>
        <p:txBody>
          <a:bodyPr/>
          <a:lstStyle>
            <a:lvl1pPr>
              <a:defRPr/>
            </a:lvl1pPr>
          </a:lstStyle>
          <a:p>
            <a:pPr>
              <a:defRPr/>
            </a:pPr>
            <a:fld id="{D0DA2A46-8887-4970-BCA2-7982B25EDD0F}" type="slidenum">
              <a:rPr lang="en-US"/>
              <a:pPr>
                <a:defRPr/>
              </a:pPr>
              <a:t>‹#›</a:t>
            </a:fld>
            <a:endParaRPr lang="en-US"/>
          </a:p>
        </p:txBody>
      </p:sp>
    </p:spTree>
  </p:cSld>
  <p:clrMapOvr>
    <a:masterClrMapping/>
  </p:clrMapOvr>
  <p:transition>
    <p:dissolve/>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8E24305-9B12-403D-A6F6-C2F2CFD49F84}" type="slidenum">
              <a:rPr lang="en-US"/>
              <a:pPr>
                <a:defRPr/>
              </a:pPr>
              <a:t>‹#›</a:t>
            </a:fld>
            <a:endParaRPr lang="en-US"/>
          </a:p>
        </p:txBody>
      </p:sp>
    </p:spTree>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D8B0278-CFD9-427F-8EC0-5B76B0DC5BB5}" type="slidenum">
              <a:rPr lang="en-US"/>
              <a:pPr>
                <a:defRPr/>
              </a:pPr>
              <a:t>‹#›</a:t>
            </a:fld>
            <a:endParaRPr lang="en-US"/>
          </a:p>
        </p:txBody>
      </p:sp>
    </p:spTree>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9AC680D-2114-441A-91A7-28721D713FF7}" type="slidenum">
              <a:rPr lang="en-US"/>
              <a:pPr>
                <a:defRPr/>
              </a:pPr>
              <a:t>‹#›</a:t>
            </a:fld>
            <a:endParaRPr lang="en-US"/>
          </a:p>
        </p:txBody>
      </p:sp>
    </p:spTree>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74E45D1-11A8-4D78-BFC4-7F6204F0A09F}" type="slidenum">
              <a:rPr lang="en-US"/>
              <a:pPr>
                <a:defRPr/>
              </a:pPr>
              <a:t>‹#›</a:t>
            </a:fld>
            <a:endParaRPr lang="en-US"/>
          </a:p>
        </p:txBody>
      </p:sp>
    </p:spTree>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0CC567EE-7155-4A97-8CC1-7E8F20327307}" type="slidenum">
              <a:rPr lang="en-US"/>
              <a:pPr>
                <a:defRPr/>
              </a:pPr>
              <a:t>‹#›</a:t>
            </a:fld>
            <a:endParaRPr lang="en-US"/>
          </a:p>
        </p:txBody>
      </p:sp>
    </p:spTree>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17BF889-94E4-4FDB-8F71-3C7F7B503AAE}" type="slidenum">
              <a:rPr lang="en-US"/>
              <a:pPr>
                <a:defRPr/>
              </a:pPr>
              <a:t>‹#›</a:t>
            </a:fld>
            <a:endParaRPr lang="en-US"/>
          </a:p>
        </p:txBody>
      </p:sp>
    </p:spTree>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F8BCB55-BF82-404F-B7C7-47B5E5226665}" type="slidenum">
              <a:rPr lang="en-US"/>
              <a:pPr>
                <a:defRPr/>
              </a:pPr>
              <a:t>‹#›</a:t>
            </a:fld>
            <a:endParaRPr lang="en-US"/>
          </a:p>
        </p:txBody>
      </p:sp>
    </p:spTree>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A56CDE0-06F8-4D09-9EFD-9B62D84A6715}" type="slidenum">
              <a:rPr lang="en-US"/>
              <a:pPr>
                <a:defRPr/>
              </a:pPr>
              <a:t>‹#›</a:t>
            </a:fld>
            <a:endParaRPr lang="en-US"/>
          </a:p>
        </p:txBody>
      </p:sp>
    </p:spTree>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304022A-32D1-4383-8D52-E974894E4726}" type="slidenum">
              <a:rPr lang="en-US"/>
              <a:pPr>
                <a:defRPr/>
              </a:pPr>
              <a:t>‹#›</a:t>
            </a:fld>
            <a:endParaRPr lang="en-US"/>
          </a:p>
        </p:txBody>
      </p:sp>
    </p:spTree>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710FE96-4B25-49F7-A011-44CDABCEC2A9}"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D5F95B64-20B6-4748-B9F1-2581DE91FF67}" type="slidenum">
              <a:rPr lang="en-US"/>
              <a:pPr>
                <a:defRPr/>
              </a:pPr>
              <a:t>‹#›</a:t>
            </a:fld>
            <a:endParaRPr lang="en-US"/>
          </a:p>
        </p:txBody>
      </p:sp>
    </p:spTree>
  </p:cSld>
  <p:clrMapOvr>
    <a:masterClrMapping/>
  </p:clrMapOvr>
  <p:transition>
    <p:dissolve/>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C6E13EF-6139-4B3C-9EC0-80872450494B}" type="slidenum">
              <a:rPr lang="en-US"/>
              <a:pPr>
                <a:defRPr/>
              </a:pPr>
              <a:t>‹#›</a:t>
            </a:fld>
            <a:endParaRPr lang="en-US"/>
          </a:p>
        </p:txBody>
      </p:sp>
    </p:spTree>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4293A0EA-0AC5-4950-9BA6-2B2197CB503D}" type="slidenum">
              <a:rPr lang="en-US"/>
              <a:pPr>
                <a:defRPr/>
              </a:pPr>
              <a:t>‹#›</a:t>
            </a:fld>
            <a:endParaRPr lang="en-US"/>
          </a:p>
        </p:txBody>
      </p:sp>
    </p:spTree>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9CE8DF7-61E9-41CE-B586-B7FEFA4B50A0}" type="slidenum">
              <a:rPr lang="en-US"/>
              <a:pPr>
                <a:defRPr/>
              </a:pPr>
              <a:t>‹#›</a:t>
            </a:fld>
            <a:endParaRPr lang="en-US"/>
          </a:p>
        </p:txBody>
      </p:sp>
    </p:spTree>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65040BD-FFC8-439E-8E53-0978DE9DBFA0}" type="slidenum">
              <a:rPr lang="en-US"/>
              <a:pPr>
                <a:defRPr/>
              </a:pPr>
              <a:t>‹#›</a:t>
            </a:fld>
            <a:endParaRPr lang="en-US"/>
          </a:p>
        </p:txBody>
      </p:sp>
    </p:spTree>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72986546-29B2-4A8F-9D52-7205B3821D1F}" type="slidenum">
              <a:rPr lang="en-US"/>
              <a:pPr>
                <a:defRPr/>
              </a:pPr>
              <a:t>‹#›</a:t>
            </a:fld>
            <a:endParaRPr lang="en-US"/>
          </a:p>
        </p:txBody>
      </p:sp>
    </p:spTree>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24E72DBD-3C80-4C03-B8A4-213E179D3B99}" type="slidenum">
              <a:rPr lang="en-US"/>
              <a:pPr>
                <a:defRPr/>
              </a:pPr>
              <a:t>‹#›</a:t>
            </a:fld>
            <a:endParaRPr lang="en-US"/>
          </a:p>
        </p:txBody>
      </p:sp>
    </p:spTree>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F8BA362F-D85F-469C-B4FC-E126452B0A8B}" type="slidenum">
              <a:rPr lang="en-US"/>
              <a:pPr>
                <a:defRPr/>
              </a:pPr>
              <a:t>‹#›</a:t>
            </a:fld>
            <a:endParaRPr lang="en-US"/>
          </a:p>
        </p:txBody>
      </p:sp>
    </p:spTree>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CDCFC33-9593-4712-B57F-3AF76D49742D}" type="slidenum">
              <a:rPr lang="en-US"/>
              <a:pPr>
                <a:defRPr/>
              </a:pPr>
              <a:t>‹#›</a:t>
            </a:fld>
            <a:endParaRPr lang="en-US"/>
          </a:p>
        </p:txBody>
      </p:sp>
    </p:spTree>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04ADDB6-9F3B-4FDB-B521-5A0C984DAA07}" type="slidenum">
              <a:rPr lang="en-US"/>
              <a:pPr>
                <a:defRPr/>
              </a:pPr>
              <a:t>‹#›</a:t>
            </a:fld>
            <a:endParaRPr lang="en-US"/>
          </a:p>
        </p:txBody>
      </p:sp>
    </p:spTree>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27D5364-5070-4C0A-8505-9B547FEDD49D}"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5"/>
          <p:cNvSpPr>
            <a:spLocks noGrp="1" noChangeArrowheads="1"/>
          </p:cNvSpPr>
          <p:nvPr>
            <p:ph type="dt" sz="half" idx="10"/>
          </p:nvPr>
        </p:nvSpPr>
        <p:spPr>
          <a:ln/>
        </p:spPr>
        <p:txBody>
          <a:bodyPr/>
          <a:lstStyle>
            <a:lvl1pPr>
              <a:defRPr/>
            </a:lvl1pPr>
          </a:lstStyle>
          <a:p>
            <a:pPr>
              <a:defRPr/>
            </a:pPr>
            <a:endParaRPr lang="fr-FR"/>
          </a:p>
        </p:txBody>
      </p:sp>
      <p:sp>
        <p:nvSpPr>
          <p:cNvPr id="5" name="Rectangle 36"/>
          <p:cNvSpPr>
            <a:spLocks noGrp="1" noChangeArrowheads="1"/>
          </p:cNvSpPr>
          <p:nvPr>
            <p:ph type="ftr" sz="quarter" idx="11"/>
          </p:nvPr>
        </p:nvSpPr>
        <p:spPr>
          <a:ln/>
        </p:spPr>
        <p:txBody>
          <a:bodyPr/>
          <a:lstStyle>
            <a:lvl1pPr>
              <a:defRPr/>
            </a:lvl1pPr>
          </a:lstStyle>
          <a:p>
            <a:pPr>
              <a:defRPr/>
            </a:pPr>
            <a:endParaRPr lang="fr-FR"/>
          </a:p>
        </p:txBody>
      </p:sp>
      <p:sp>
        <p:nvSpPr>
          <p:cNvPr id="6" name="Rectangle 37"/>
          <p:cNvSpPr>
            <a:spLocks noGrp="1" noChangeArrowheads="1"/>
          </p:cNvSpPr>
          <p:nvPr>
            <p:ph type="sldNum" sz="quarter" idx="12"/>
          </p:nvPr>
        </p:nvSpPr>
        <p:spPr>
          <a:ln/>
        </p:spPr>
        <p:txBody>
          <a:bodyPr/>
          <a:lstStyle>
            <a:lvl1pPr>
              <a:defRPr/>
            </a:lvl1pPr>
          </a:lstStyle>
          <a:p>
            <a:pPr>
              <a:defRPr/>
            </a:pPr>
            <a:fld id="{AC74D36E-F362-447F-99FB-BCC344A82791}" type="slidenum">
              <a:rPr lang="en-US"/>
              <a:pPr>
                <a:defRPr/>
              </a:pPr>
              <a:t>‹#›</a:t>
            </a:fld>
            <a:endParaRPr lang="en-US"/>
          </a:p>
        </p:txBody>
      </p:sp>
    </p:spTree>
  </p:cSld>
  <p:clrMapOvr>
    <a:masterClrMapping/>
  </p:clrMapOvr>
  <p:transition>
    <p:dissolve/>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5A2AF058-5CA4-47D7-870F-3884064872BB}" type="slidenum">
              <a:rPr lang="en-US"/>
              <a:pPr>
                <a:defRPr/>
              </a:pPr>
              <a:t>‹#›</a:t>
            </a:fld>
            <a:endParaRPr lang="en-US"/>
          </a:p>
        </p:txBody>
      </p:sp>
    </p:spTree>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E1D48D3-AD02-4B17-90A1-87BD88F2DD34}" type="slidenum">
              <a:rPr lang="en-US"/>
              <a:pPr>
                <a:defRPr/>
              </a:pPr>
              <a:t>‹#›</a:t>
            </a:fld>
            <a:endParaRPr lang="en-US"/>
          </a:p>
        </p:txBody>
      </p:sp>
    </p:spTree>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A56A4F6-F6AC-418A-94C8-1C78F440BDE8}" type="slidenum">
              <a:rPr lang="en-US"/>
              <a:pPr>
                <a:defRPr/>
              </a:pPr>
              <a:t>‹#›</a:t>
            </a:fld>
            <a:endParaRPr lang="en-US"/>
          </a:p>
        </p:txBody>
      </p:sp>
    </p:spTree>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62908A7-1BA5-48E7-91CF-29847FFAE3F2}" type="slidenum">
              <a:rPr lang="en-US"/>
              <a:pPr>
                <a:defRPr/>
              </a:pPr>
              <a:t>‹#›</a:t>
            </a:fld>
            <a:endParaRPr lang="en-US"/>
          </a:p>
        </p:txBody>
      </p:sp>
    </p:spTree>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BDEB4A0-06B6-4DE0-A64C-1205DC1EA736}" type="slidenum">
              <a:rPr lang="en-US"/>
              <a:pPr>
                <a:defRPr/>
              </a:pPr>
              <a:t>‹#›</a:t>
            </a:fld>
            <a:endParaRPr lang="en-US"/>
          </a:p>
        </p:txBody>
      </p:sp>
    </p:spTree>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78422FE7-CA9B-4145-BF55-10F2D59E28C7}" type="slidenum">
              <a:rPr lang="en-US"/>
              <a:pPr>
                <a:defRPr/>
              </a:pPr>
              <a:t>‹#›</a:t>
            </a:fld>
            <a:endParaRPr lang="en-US"/>
          </a:p>
        </p:txBody>
      </p:sp>
    </p:spTree>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6B6B384-AE56-4964-862A-9FAD3EFCEA93}" type="slidenum">
              <a:rPr lang="en-US"/>
              <a:pPr>
                <a:defRPr/>
              </a:pPr>
              <a:t>‹#›</a:t>
            </a:fld>
            <a:endParaRPr lang="en-US"/>
          </a:p>
        </p:txBody>
      </p:sp>
    </p:spTree>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CC9FAEC-BC08-4AF5-AEF7-E0EEF89C8F5D}" type="slidenum">
              <a:rPr lang="en-US"/>
              <a:pPr>
                <a:defRPr/>
              </a:pPr>
              <a:t>‹#›</a:t>
            </a:fld>
            <a:endParaRPr lang="en-US"/>
          </a:p>
        </p:txBody>
      </p:sp>
    </p:spTree>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952E266-3242-4E9D-88C9-7CA7AC54E13E}" type="slidenum">
              <a:rPr lang="en-US"/>
              <a:pPr>
                <a:defRPr/>
              </a:pPr>
              <a:t>‹#›</a:t>
            </a:fld>
            <a:endParaRPr lang="en-US"/>
          </a:p>
        </p:txBody>
      </p:sp>
    </p:spTree>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2984295-4154-4F04-8686-5478AB94672A}"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D83528AD-D2D3-4A30-9DC7-DF524580304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F5A9EE8-9307-47F1-BB06-6077A55F4C3B}" type="slidenum">
              <a:rPr lang="en-US"/>
              <a:pPr>
                <a:defRPr/>
              </a:pPr>
              <a:t>‹#›</a:t>
            </a:fld>
            <a:endParaRPr lang="en-US"/>
          </a:p>
        </p:txBody>
      </p:sp>
    </p:spTree>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22E070A-152E-412B-BC6A-85AED3E8475C}" type="slidenum">
              <a:rPr lang="en-US"/>
              <a:pPr>
                <a:defRPr/>
              </a:pPr>
              <a:t>‹#›</a:t>
            </a:fld>
            <a:endParaRPr lang="en-US"/>
          </a:p>
        </p:txBody>
      </p:sp>
    </p:spTree>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DDFB3E7-4FAB-4F3F-9F39-CD7760BF16ED}" type="slidenum">
              <a:rPr lang="en-US"/>
              <a:pPr>
                <a:defRPr/>
              </a:pPr>
              <a:t>‹#›</a:t>
            </a:fld>
            <a:endParaRPr lang="en-US"/>
          </a:p>
        </p:txBody>
      </p:sp>
    </p:spTree>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58313A-B38A-4EB8-AAD0-2943E031CC93}" type="slidenum">
              <a:rPr lang="en-US"/>
              <a:pPr>
                <a:defRPr/>
              </a:pPr>
              <a:t>‹#›</a:t>
            </a:fld>
            <a:endParaRPr lang="en-US"/>
          </a:p>
        </p:txBody>
      </p:sp>
    </p:spTree>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C18C52F-CB92-41EF-BBE6-4C484D9F61DB}" type="slidenum">
              <a:rPr lang="en-US"/>
              <a:pPr>
                <a:defRPr/>
              </a:pPr>
              <a:t>‹#›</a:t>
            </a:fld>
            <a:endParaRPr lang="en-US"/>
          </a:p>
        </p:txBody>
      </p:sp>
    </p:spTree>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A367BAA-56C7-4DAE-A293-F9C09E15B0F7}" type="slidenum">
              <a:rPr lang="en-US"/>
              <a:pPr>
                <a:defRPr/>
              </a:pPr>
              <a:t>‹#›</a:t>
            </a:fld>
            <a:endParaRPr lang="en-US"/>
          </a:p>
        </p:txBody>
      </p:sp>
    </p:spTree>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6B91D48-811E-4CD6-BCD7-3569415F4E6C}" type="slidenum">
              <a:rPr lang="en-US"/>
              <a:pPr>
                <a:defRPr/>
              </a:pPr>
              <a:t>‹#›</a:t>
            </a:fld>
            <a:endParaRPr lang="en-US"/>
          </a:p>
        </p:txBody>
      </p:sp>
    </p:spTree>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08C9349-1457-4357-A874-F1ADF61459F0}" type="slidenum">
              <a:rPr lang="en-US"/>
              <a:pPr>
                <a:defRPr/>
              </a:pPr>
              <a:t>‹#›</a:t>
            </a:fld>
            <a:endParaRPr lang="en-US"/>
          </a:p>
        </p:txBody>
      </p:sp>
    </p:spTree>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8149F5E-B8AD-4982-A59C-27C6C01EF179}" type="slidenum">
              <a:rPr lang="en-US"/>
              <a:pPr>
                <a:defRPr/>
              </a:pPr>
              <a:t>‹#›</a:t>
            </a:fld>
            <a:endParaRPr lang="en-US"/>
          </a:p>
        </p:txBody>
      </p:sp>
    </p:spTree>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5F5B55A-628F-45BB-B6E5-D19A8B5C5295}" type="slidenum">
              <a:rPr lang="en-US"/>
              <a:pPr>
                <a:defRPr/>
              </a:pPr>
              <a:t>‹#›</a:t>
            </a:fld>
            <a:endParaRPr lang="en-US"/>
          </a:p>
        </p:txBody>
      </p:sp>
    </p:spTree>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435F00B-6532-442E-B167-86509A07EF8B}"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197B41C-F6F4-4BEE-8DC9-7CF2C5FA7B3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568D55B0-4654-4E8C-81B8-8C0A3349F24E}" type="slidenum">
              <a:rPr lang="en-US"/>
              <a:pPr>
                <a:defRPr/>
              </a:pPr>
              <a:t>‹#›</a:t>
            </a:fld>
            <a:endParaRPr lang="en-US"/>
          </a:p>
        </p:txBody>
      </p:sp>
    </p:spTree>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FD55440-4703-497B-BE6E-311478F72F90}" type="slidenum">
              <a:rPr lang="en-US"/>
              <a:pPr>
                <a:defRPr/>
              </a:pPr>
              <a:t>‹#›</a:t>
            </a:fld>
            <a:endParaRPr lang="en-US"/>
          </a:p>
        </p:txBody>
      </p:sp>
    </p:spTree>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B6B3E04-4928-456D-B31C-B9D7BEFC827E}" type="slidenum">
              <a:rPr lang="en-US"/>
              <a:pPr>
                <a:defRPr/>
              </a:pPr>
              <a:t>‹#›</a:t>
            </a:fld>
            <a:endParaRPr lang="en-US"/>
          </a:p>
        </p:txBody>
      </p:sp>
    </p:spTree>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82978FE-EF4E-45B5-8A31-632F5397FFD7}" type="slidenum">
              <a:rPr lang="en-US"/>
              <a:pPr>
                <a:defRPr/>
              </a:pPr>
              <a:t>‹#›</a:t>
            </a:fld>
            <a:endParaRPr lang="en-US"/>
          </a:p>
        </p:txBody>
      </p:sp>
    </p:spTree>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62AABD-DBD7-47CC-BE52-B1F2FDD6EE49}" type="slidenum">
              <a:rPr lang="en-US"/>
              <a:pPr>
                <a:defRPr/>
              </a:pPr>
              <a:t>‹#›</a:t>
            </a:fld>
            <a:endParaRPr lang="en-US"/>
          </a:p>
        </p:txBody>
      </p:sp>
    </p:spTree>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0FB2CD0-C7EC-4244-B45A-610F58E11038}" type="slidenum">
              <a:rPr lang="en-US"/>
              <a:pPr>
                <a:defRPr/>
              </a:pPr>
              <a:t>‹#›</a:t>
            </a:fld>
            <a:endParaRPr lang="en-US"/>
          </a:p>
        </p:txBody>
      </p:sp>
    </p:spTree>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7A191AB-F0DB-44C6-B269-351F4678A349}" type="slidenum">
              <a:rPr lang="en-US"/>
              <a:pPr>
                <a:defRPr/>
              </a:pPr>
              <a:t>‹#›</a:t>
            </a:fld>
            <a:endParaRPr lang="en-US"/>
          </a:p>
        </p:txBody>
      </p:sp>
    </p:spTree>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C3C96A4-3CF7-4EB0-90B3-9B5BAB9123DF}" type="slidenum">
              <a:rPr lang="en-US"/>
              <a:pPr>
                <a:defRPr/>
              </a:pPr>
              <a:t>‹#›</a:t>
            </a:fld>
            <a:endParaRPr lang="en-US"/>
          </a:p>
        </p:txBody>
      </p:sp>
    </p:spTree>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AA55605D-687A-415E-9BDF-E8D872D85FEB}" type="slidenum">
              <a:rPr lang="en-US"/>
              <a:pPr>
                <a:defRPr/>
              </a:pPr>
              <a:t>‹#›</a:t>
            </a:fld>
            <a:endParaRPr lang="en-US"/>
          </a:p>
        </p:txBody>
      </p:sp>
    </p:spTree>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BC2EB4D6-C867-4030-A81A-D3AA4F07A6C0}" type="slidenum">
              <a:rPr lang="en-US"/>
              <a:pPr>
                <a:defRPr/>
              </a:pPr>
              <a:t>‹#›</a:t>
            </a:fld>
            <a:endParaRPr lang="en-US"/>
          </a:p>
        </p:txBody>
      </p:sp>
    </p:spTree>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AD99925F-5BDB-497C-99EE-D8218E90C9CD}"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02D7A30-16E7-4081-90FE-994F97ABA772}"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94B05B9B-377B-418B-A373-F54ACECE1F3C}" type="slidenum">
              <a:rPr lang="en-US"/>
              <a:pPr>
                <a:defRPr/>
              </a:pPr>
              <a:t>‹#›</a:t>
            </a:fld>
            <a:endParaRPr lang="en-US"/>
          </a:p>
        </p:txBody>
      </p:sp>
    </p:spTree>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2E5FF4E-FFB8-497F-BA7A-40BA12302B5B}" type="slidenum">
              <a:rPr lang="en-US"/>
              <a:pPr>
                <a:defRPr/>
              </a:pPr>
              <a:t>‹#›</a:t>
            </a:fld>
            <a:endParaRPr lang="en-US"/>
          </a:p>
        </p:txBody>
      </p:sp>
    </p:spTree>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60F1E40-A60C-4DB9-8842-D2D6CC657F7C}" type="slidenum">
              <a:rPr lang="en-US"/>
              <a:pPr>
                <a:defRPr/>
              </a:pPr>
              <a:t>‹#›</a:t>
            </a:fld>
            <a:endParaRPr lang="en-US"/>
          </a:p>
        </p:txBody>
      </p:sp>
    </p:spTree>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F4835F6-C340-426C-A3E6-474E9D71AD90}" type="slidenum">
              <a:rPr lang="en-US"/>
              <a:pPr>
                <a:defRPr/>
              </a:pPr>
              <a:t>‹#›</a:t>
            </a:fld>
            <a:endParaRPr lang="en-US"/>
          </a:p>
        </p:txBody>
      </p:sp>
    </p:spTree>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76D585-DC7D-4B4E-993E-0B1B905363AC}" type="slidenum">
              <a:rPr lang="en-US"/>
              <a:pPr>
                <a:defRPr/>
              </a:pPr>
              <a:t>‹#›</a:t>
            </a:fld>
            <a:endParaRPr lang="en-US"/>
          </a:p>
        </p:txBody>
      </p:sp>
    </p:spTree>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348037F1-872D-4E2F-BE54-61D2770C7CB1}" type="slidenum">
              <a:rPr lang="en-US"/>
              <a:pPr>
                <a:defRPr/>
              </a:pPr>
              <a:t>‹#›</a:t>
            </a:fld>
            <a:endParaRPr lang="en-US"/>
          </a:p>
        </p:txBody>
      </p:sp>
    </p:spTree>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0F86C93-2F02-427A-9085-22CF32ABBB38}" type="slidenum">
              <a:rPr lang="en-US"/>
              <a:pPr>
                <a:defRPr/>
              </a:pPr>
              <a:t>‹#›</a:t>
            </a:fld>
            <a:endParaRPr lang="en-US"/>
          </a:p>
        </p:txBody>
      </p:sp>
    </p:spTree>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9D15503-CEC4-4297-A778-BC8C6AAF3659}" type="slidenum">
              <a:rPr lang="en-US"/>
              <a:pPr>
                <a:defRPr/>
              </a:pPr>
              <a:t>‹#›</a:t>
            </a:fld>
            <a:endParaRPr lang="en-US"/>
          </a:p>
        </p:txBody>
      </p:sp>
    </p:spTree>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83A8BF6-DD12-45A2-84DA-9246D5BBD424}" type="slidenum">
              <a:rPr lang="en-US"/>
              <a:pPr>
                <a:defRPr/>
              </a:pPr>
              <a:t>‹#›</a:t>
            </a:fld>
            <a:endParaRPr lang="en-US"/>
          </a:p>
        </p:txBody>
      </p:sp>
    </p:spTree>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2D2B2C12-4E8E-4FF0-B45A-A30F101ABD9E}" type="slidenum">
              <a:rPr lang="en-US"/>
              <a:pPr>
                <a:defRPr/>
              </a:pPr>
              <a:t>‹#›</a:t>
            </a:fld>
            <a:endParaRPr lang="en-US"/>
          </a:p>
        </p:txBody>
      </p:sp>
    </p:spTree>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38CC052C-8770-4D04-BD61-5223FA30ED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760AF84E-5DBE-49B0-97C9-F91CEEE37D09}"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CDEE0EE4-BEC9-40A9-883C-C1266035C326}" type="slidenum">
              <a:rPr lang="en-US"/>
              <a:pPr>
                <a:defRPr/>
              </a:pPr>
              <a:t>‹#›</a:t>
            </a:fld>
            <a:endParaRPr lang="en-US"/>
          </a:p>
        </p:txBody>
      </p:sp>
    </p:spTree>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FCA097A2-A5AA-4357-84BA-2584290D7216}" type="slidenum">
              <a:rPr lang="en-US"/>
              <a:pPr>
                <a:defRPr/>
              </a:pPr>
              <a:t>‹#›</a:t>
            </a:fld>
            <a:endParaRPr lang="en-US"/>
          </a:p>
        </p:txBody>
      </p:sp>
    </p:spTree>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8775C21-3F3D-46E7-A26D-2B874C766F4E}" type="slidenum">
              <a:rPr lang="en-US"/>
              <a:pPr>
                <a:defRPr/>
              </a:pPr>
              <a:t>‹#›</a:t>
            </a:fld>
            <a:endParaRPr lang="en-US"/>
          </a:p>
        </p:txBody>
      </p:sp>
    </p:spTree>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C14A6FC-C5DD-4B62-8176-394F4CC79FA1}" type="slidenum">
              <a:rPr lang="en-US"/>
              <a:pPr>
                <a:defRPr/>
              </a:pPr>
              <a:t>‹#›</a:t>
            </a:fld>
            <a:endParaRPr lang="en-US"/>
          </a:p>
        </p:txBody>
      </p:sp>
    </p:spTree>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998B7D37-1D2E-459A-A6D7-BB1127C47C55}" type="slidenum">
              <a:rPr lang="en-US"/>
              <a:pPr>
                <a:defRPr/>
              </a:pPr>
              <a:t>‹#›</a:t>
            </a:fld>
            <a:endParaRPr lang="en-US"/>
          </a:p>
        </p:txBody>
      </p:sp>
    </p:spTree>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60BA55B9-D492-431A-A00A-A51BFF479F32}" type="slidenum">
              <a:rPr lang="en-US"/>
              <a:pPr>
                <a:defRPr/>
              </a:pPr>
              <a:t>‹#›</a:t>
            </a:fld>
            <a:endParaRPr lang="en-US"/>
          </a:p>
        </p:txBody>
      </p:sp>
    </p:spTree>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6D3F396-9DCD-4343-AB0B-E14B611300FE}" type="slidenum">
              <a:rPr lang="en-US"/>
              <a:pPr>
                <a:defRPr/>
              </a:pPr>
              <a:t>‹#›</a:t>
            </a:fld>
            <a:endParaRPr lang="en-US"/>
          </a:p>
        </p:txBody>
      </p:sp>
    </p:spTree>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58B53AD-4757-48FE-89CA-DE75A4A66834}" type="slidenum">
              <a:rPr lang="en-US"/>
              <a:pPr>
                <a:defRPr/>
              </a:pPr>
              <a:t>‹#›</a:t>
            </a:fld>
            <a:endParaRPr lang="en-US"/>
          </a:p>
        </p:txBody>
      </p:sp>
    </p:spTree>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5F09FDF-5988-4F40-9670-BB29E618E2A8}" type="slidenum">
              <a:rPr lang="en-US"/>
              <a:pPr>
                <a:defRPr/>
              </a:pPr>
              <a:t>‹#›</a:t>
            </a:fld>
            <a:endParaRPr lang="en-US"/>
          </a:p>
        </p:txBody>
      </p:sp>
    </p:spTree>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D9149E9-8712-423D-B2A8-D89ABB812F5D}" type="slidenum">
              <a:rPr lang="en-US"/>
              <a:pPr>
                <a:defRPr/>
              </a:pPr>
              <a:t>‹#›</a:t>
            </a:fld>
            <a:endParaRPr lang="en-US"/>
          </a:p>
        </p:txBody>
      </p:sp>
    </p:spTree>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4EAE287-66E0-40F4-B356-DA7E5E462735}"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405ADA46-14CA-4DA3-8D4B-8E3CC881376B}"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40AED256-1BB4-4B22-9856-3220381C881D}" type="slidenum">
              <a:rPr lang="en-US"/>
              <a:pPr>
                <a:defRPr/>
              </a:pPr>
              <a:t>‹#›</a:t>
            </a:fld>
            <a:endParaRPr lang="en-US"/>
          </a:p>
        </p:txBody>
      </p:sp>
    </p:spTree>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E9EC57D-A933-4CE4-8F94-ED19A2501DD0}" type="slidenum">
              <a:rPr lang="en-US"/>
              <a:pPr>
                <a:defRPr/>
              </a:pPr>
              <a:t>‹#›</a:t>
            </a:fld>
            <a:endParaRPr lang="en-US"/>
          </a:p>
        </p:txBody>
      </p:sp>
    </p:spTree>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8CE7FC4-256E-42ED-9B52-8B11165C979D}" type="slidenum">
              <a:rPr lang="en-US"/>
              <a:pPr>
                <a:defRPr/>
              </a:pPr>
              <a:t>‹#›</a:t>
            </a:fld>
            <a:endParaRPr lang="en-US"/>
          </a:p>
        </p:txBody>
      </p:sp>
    </p:spTree>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F913F51-FFE9-40A9-BBE6-1688640379DF}" type="slidenum">
              <a:rPr lang="en-US"/>
              <a:pPr>
                <a:defRPr/>
              </a:pPr>
              <a:t>‹#›</a:t>
            </a:fld>
            <a:endParaRPr lang="en-US"/>
          </a:p>
        </p:txBody>
      </p:sp>
    </p:spTree>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66D77CA-45B6-4B91-A1C1-E18F1C09DAD3}" type="slidenum">
              <a:rPr lang="en-US"/>
              <a:pPr>
                <a:defRPr/>
              </a:pPr>
              <a:t>‹#›</a:t>
            </a:fld>
            <a:endParaRPr lang="en-US"/>
          </a:p>
        </p:txBody>
      </p:sp>
    </p:spTree>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72B9DA7-6E97-43E3-ADF7-9E4897274A89}" type="slidenum">
              <a:rPr lang="en-US"/>
              <a:pPr>
                <a:defRPr/>
              </a:pPr>
              <a:t>‹#›</a:t>
            </a:fld>
            <a:endParaRPr lang="en-US"/>
          </a:p>
        </p:txBody>
      </p:sp>
    </p:spTree>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1D84413-77AC-4089-B752-F44C28CAF24A}" type="slidenum">
              <a:rPr lang="en-US"/>
              <a:pPr>
                <a:defRPr/>
              </a:pPr>
              <a:t>‹#›</a:t>
            </a:fld>
            <a:endParaRPr lang="en-US"/>
          </a:p>
        </p:txBody>
      </p:sp>
    </p:spTree>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70FCF44-0648-46FE-A7D8-D890406AC678}" type="slidenum">
              <a:rPr lang="en-US"/>
              <a:pPr>
                <a:defRPr/>
              </a:pPr>
              <a:t>‹#›</a:t>
            </a:fld>
            <a:endParaRPr lang="en-US"/>
          </a:p>
        </p:txBody>
      </p:sp>
    </p:spTree>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4A03B8-BC87-4786-AC0E-E9DB72740524}" type="slidenum">
              <a:rPr lang="en-US"/>
              <a:pPr>
                <a:defRPr/>
              </a:pPr>
              <a:t>‹#›</a:t>
            </a:fld>
            <a:endParaRPr lang="en-US"/>
          </a:p>
        </p:txBody>
      </p:sp>
    </p:spTree>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17BF6AE-1F7E-4DFC-A2B4-BF0B0F053AFF}" type="slidenum">
              <a:rPr lang="en-US"/>
              <a:pPr>
                <a:defRPr/>
              </a:pPr>
              <a:t>‹#›</a:t>
            </a:fld>
            <a:endParaRPr lang="en-US"/>
          </a:p>
        </p:txBody>
      </p:sp>
    </p:spTree>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D208A3F-BDF5-4F72-9F62-BD6783A6DCB7}"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FBBC04B5-E6B4-4569-838E-0F16695B2C8E}"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C193FAC4-F5AE-409C-98B9-F7F444F7406C}" type="slidenum">
              <a:rPr lang="en-US"/>
              <a:pPr>
                <a:defRPr/>
              </a:pPr>
              <a:t>‹#›</a:t>
            </a:fld>
            <a:endParaRPr lang="en-US"/>
          </a:p>
        </p:txBody>
      </p:sp>
    </p:spTree>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0E7CEFEA-462E-4E83-8348-2C90F79C8CF1}" type="slidenum">
              <a:rPr lang="en-US"/>
              <a:pPr>
                <a:defRPr/>
              </a:pPr>
              <a:t>‹#›</a:t>
            </a:fld>
            <a:endParaRPr lang="en-US"/>
          </a:p>
        </p:txBody>
      </p:sp>
    </p:spTree>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F0CF0DB-D226-4CC0-9B50-AF009FFA3BB9}" type="slidenum">
              <a:rPr lang="en-US"/>
              <a:pPr>
                <a:defRPr/>
              </a:pPr>
              <a:t>‹#›</a:t>
            </a:fld>
            <a:endParaRPr lang="en-US"/>
          </a:p>
        </p:txBody>
      </p:sp>
    </p:spTree>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987BBB4-4816-4A55-9086-66CA1BF5A367}" type="slidenum">
              <a:rPr lang="en-US"/>
              <a:pPr>
                <a:defRPr/>
              </a:pPr>
              <a:t>‹#›</a:t>
            </a:fld>
            <a:endParaRPr lang="en-US"/>
          </a:p>
        </p:txBody>
      </p:sp>
    </p:spTree>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8B748CF-D37D-452B-A699-B771AAD16A91}" type="slidenum">
              <a:rPr lang="en-US"/>
              <a:pPr>
                <a:defRPr/>
              </a:pPr>
              <a:t>‹#›</a:t>
            </a:fld>
            <a:endParaRPr lang="en-US"/>
          </a:p>
        </p:txBody>
      </p:sp>
    </p:spTree>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32EFD51-3EAD-4CA1-9EA7-5C5A23B3B985}" type="slidenum">
              <a:rPr lang="en-US"/>
              <a:pPr>
                <a:defRPr/>
              </a:pPr>
              <a:t>‹#›</a:t>
            </a:fld>
            <a:endParaRPr lang="en-US"/>
          </a:p>
        </p:txBody>
      </p:sp>
    </p:spTree>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F0A24FB-8BDB-46A2-AA32-ADCFA09768FA}" type="slidenum">
              <a:rPr lang="en-US"/>
              <a:pPr>
                <a:defRPr/>
              </a:pPr>
              <a:t>‹#›</a:t>
            </a:fld>
            <a:endParaRPr lang="en-US"/>
          </a:p>
        </p:txBody>
      </p:sp>
    </p:spTree>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3C96F27-8A7D-422E-824C-7011486C8140}" type="slidenum">
              <a:rPr lang="en-US"/>
              <a:pPr>
                <a:defRPr/>
              </a:pPr>
              <a:t>‹#›</a:t>
            </a:fld>
            <a:endParaRPr lang="en-US"/>
          </a:p>
        </p:txBody>
      </p:sp>
    </p:spTree>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6025F4D-7030-4B83-8334-479AD294D3F0}" type="slidenum">
              <a:rPr lang="en-US"/>
              <a:pPr>
                <a:defRPr/>
              </a:pPr>
              <a:t>‹#›</a:t>
            </a:fld>
            <a:endParaRPr lang="en-US"/>
          </a:p>
        </p:txBody>
      </p:sp>
    </p:spTree>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F4206BD-84E2-4086-B9A9-75174AC22584}" type="slidenum">
              <a:rPr lang="en-US"/>
              <a:pPr>
                <a:defRPr/>
              </a:pPr>
              <a:t>‹#›</a:t>
            </a:fld>
            <a:endParaRPr lang="en-US"/>
          </a:p>
        </p:txBody>
      </p:sp>
    </p:spTree>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90E6959B-EFB9-4B6D-851A-62262DA27F0A}"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C134301-2F9A-4339-848B-252D056A3FC1}"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A03AECAB-187A-46A7-A484-CD5476676B6E}" type="slidenum">
              <a:rPr lang="en-US"/>
              <a:pPr>
                <a:defRPr/>
              </a:pPr>
              <a:t>‹#›</a:t>
            </a:fld>
            <a:endParaRPr lang="en-US"/>
          </a:p>
        </p:txBody>
      </p:sp>
    </p:spTree>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E603893-448B-4EB4-AC1F-9FD8D31F4515}" type="slidenum">
              <a:rPr lang="en-US"/>
              <a:pPr>
                <a:defRPr/>
              </a:pPr>
              <a:t>‹#›</a:t>
            </a:fld>
            <a:endParaRPr lang="en-US"/>
          </a:p>
        </p:txBody>
      </p:sp>
    </p:spTree>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F55B522-5A4E-4AFC-9A1F-4B6F24E95EB4}" type="slidenum">
              <a:rPr lang="en-US"/>
              <a:pPr>
                <a:defRPr/>
              </a:pPr>
              <a:t>‹#›</a:t>
            </a:fld>
            <a:endParaRPr lang="en-US"/>
          </a:p>
        </p:txBody>
      </p:sp>
    </p:spTree>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3439D01-9E60-4292-A21A-CF4F771A42C2}" type="slidenum">
              <a:rPr lang="en-US"/>
              <a:pPr>
                <a:defRPr/>
              </a:pPr>
              <a:t>‹#›</a:t>
            </a:fld>
            <a:endParaRPr lang="en-US"/>
          </a:p>
        </p:txBody>
      </p:sp>
    </p:spTree>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B8A9D735-08AD-4878-B083-1AAE4FC8186A}" type="slidenum">
              <a:rPr lang="en-US"/>
              <a:pPr>
                <a:defRPr/>
              </a:pPr>
              <a:t>‹#›</a:t>
            </a:fld>
            <a:endParaRPr lang="en-US"/>
          </a:p>
        </p:txBody>
      </p:sp>
    </p:spTree>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62E0B96-D51E-4D2F-850C-58349873F3A5}" type="slidenum">
              <a:rPr lang="en-US"/>
              <a:pPr>
                <a:defRPr/>
              </a:pPr>
              <a:t>‹#›</a:t>
            </a:fld>
            <a:endParaRPr lang="en-US"/>
          </a:p>
        </p:txBody>
      </p:sp>
    </p:spTree>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3FD11D7-FB52-47F1-B60F-486237CC3398}" type="slidenum">
              <a:rPr lang="en-US"/>
              <a:pPr>
                <a:defRPr/>
              </a:pPr>
              <a:t>‹#›</a:t>
            </a:fld>
            <a:endParaRPr lang="en-US"/>
          </a:p>
        </p:txBody>
      </p:sp>
    </p:spTree>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A5DEE1E-C611-4BC8-A57A-A75D4E1703D3}" type="slidenum">
              <a:rPr lang="en-US"/>
              <a:pPr>
                <a:defRPr/>
              </a:pPr>
              <a:t>‹#›</a:t>
            </a:fld>
            <a:endParaRPr lang="en-US"/>
          </a:p>
        </p:txBody>
      </p:sp>
    </p:spTree>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D45F67-338B-4973-B23F-19309B1410BB}" type="slidenum">
              <a:rPr lang="en-US"/>
              <a:pPr>
                <a:defRPr/>
              </a:pPr>
              <a:t>‹#›</a:t>
            </a:fld>
            <a:endParaRPr lang="en-US"/>
          </a:p>
        </p:txBody>
      </p:sp>
    </p:spTree>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1BD8D8-025F-4735-922F-5A6364447C7F}"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F38D708-1889-49E6-893E-9DE27E1123D3}" type="slidenum">
              <a:rPr lang="en-US"/>
              <a:pPr>
                <a:defRPr/>
              </a:pPr>
              <a:t>‹#›</a:t>
            </a:fld>
            <a:endParaRPr lang="en-US"/>
          </a:p>
        </p:txBody>
      </p:sp>
    </p:spTree>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793750" y="1598613"/>
            <a:ext cx="3767138"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713288" y="1598613"/>
            <a:ext cx="3768725" cy="349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1138" y="577850"/>
            <a:ext cx="1920875" cy="45180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793750" y="577850"/>
            <a:ext cx="5614988" cy="4518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1BA8078B-70CC-453B-93F7-B7F4716E4297}"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374CB712-C110-49B5-9CBC-D856699C4C09}" type="slidenum">
              <a:rPr lang="en-CA"/>
              <a:pPr>
                <a:defRPr/>
              </a:pPr>
              <a:t>‹#›</a:t>
            </a:fld>
            <a:endParaRPr lang="en-CA"/>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E25071-BA73-4469-B5B7-58C4FDB4C73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3ABF90F7-297D-4ACA-99D8-7DA443DD30D0}" type="slidenum">
              <a:rPr lang="en-US"/>
              <a:pPr>
                <a:defRPr/>
              </a:pPr>
              <a:t>‹#›</a:t>
            </a:fld>
            <a:endParaRPr lang="en-US"/>
          </a:p>
        </p:txBody>
      </p:sp>
    </p:spTree>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0584FB6-36CA-4420-8A74-3D5780E9A5FA}"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D317C0A-418E-4F25-9039-2B4B6163E5A3}" type="slidenum">
              <a:rPr lang="en-CA"/>
              <a:pPr>
                <a:defRPr/>
              </a:pPr>
              <a:t>‹#›</a:t>
            </a:fld>
            <a:endParaRPr lang="en-CA"/>
          </a:p>
        </p:txBody>
      </p:sp>
    </p:spTree>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617065-5A3D-4010-8003-611E86C48EEB}"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9ED1095A-2FBF-4104-94D2-9D1C23638847}" type="slidenum">
              <a:rPr lang="en-CA"/>
              <a:pPr>
                <a:defRPr/>
              </a:pPr>
              <a:t>‹#›</a:t>
            </a:fld>
            <a:endParaRPr lang="en-CA"/>
          </a:p>
        </p:txBody>
      </p:sp>
    </p:spTree>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FF53CB74-CCCB-44CF-ACD2-9F86BC8AD14E}"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50DEC166-F79B-43F7-89F3-8A9E6B0B8DAA}" type="slidenum">
              <a:rPr lang="en-CA"/>
              <a:pPr>
                <a:defRPr/>
              </a:pPr>
              <a:t>‹#›</a:t>
            </a:fld>
            <a:endParaRPr lang="en-CA"/>
          </a:p>
        </p:txBody>
      </p:sp>
    </p:spTree>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2813B920-E680-43EF-8115-E1D40CD844D9}"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886EF055-DFA7-4227-9F16-432C3005DF76}" type="slidenum">
              <a:rPr lang="en-CA"/>
              <a:pPr>
                <a:defRPr/>
              </a:pPr>
              <a:t>‹#›</a:t>
            </a:fld>
            <a:endParaRPr lang="en-CA"/>
          </a:p>
        </p:txBody>
      </p:sp>
    </p:spTree>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D204A8B4-60A7-45D3-BD41-D7829590C455}"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B2D58066-522A-4AB3-9340-D0A340FC73C9}" type="slidenum">
              <a:rPr lang="en-CA"/>
              <a:pPr>
                <a:defRPr/>
              </a:pPr>
              <a:t>‹#›</a:t>
            </a:fld>
            <a:endParaRPr lang="en-CA"/>
          </a:p>
        </p:txBody>
      </p:sp>
    </p:spTree>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22C8C9-32F9-4D96-A1CE-AC4D45B9CAE0}"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4F18EE59-E4E1-42E3-AA6C-0BAB9C9C293F}" type="slidenum">
              <a:rPr lang="en-CA"/>
              <a:pPr>
                <a:defRPr/>
              </a:pPr>
              <a:t>‹#›</a:t>
            </a:fld>
            <a:endParaRPr lang="en-CA"/>
          </a:p>
        </p:txBody>
      </p:sp>
    </p:spTree>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328CF4-46E4-4825-A5BD-50BB3F0CC2CF}"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92270ABD-7BE3-45D0-881D-71E9BCBDB5D2}" type="slidenum">
              <a:rPr lang="en-CA"/>
              <a:pPr>
                <a:defRPr/>
              </a:pPr>
              <a:t>‹#›</a:t>
            </a:fld>
            <a:endParaRPr lang="en-CA"/>
          </a:p>
        </p:txBody>
      </p:sp>
    </p:spTree>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585D30-5146-4CF9-9F96-97BB97D20C2B}"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8E294FFE-62DF-425B-9CE7-67BD36F54A45}" type="slidenum">
              <a:rPr lang="en-CA"/>
              <a:pPr>
                <a:defRPr/>
              </a:pPr>
              <a:t>‹#›</a:t>
            </a:fld>
            <a:endParaRPr lang="en-CA"/>
          </a:p>
        </p:txBody>
      </p:sp>
    </p:spTree>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97076E3E-39CD-4878-86B2-3F6B31E61D91}"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BB9C391D-6E12-4BF9-BC57-D0EBE377A7CD}" type="slidenum">
              <a:rPr lang="en-CA"/>
              <a:pPr>
                <a:defRPr/>
              </a:pPr>
              <a:t>‹#›</a:t>
            </a:fld>
            <a:endParaRPr lang="en-CA"/>
          </a:p>
        </p:txBody>
      </p:sp>
    </p:spTree>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7C479CF-BEAA-4F95-A9BA-59BE4B947A0C}"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45FC9C91-5162-4BDE-A3CC-8C73585575EC}" type="slidenum">
              <a:rPr lang="en-CA"/>
              <a:pPr>
                <a:defRPr/>
              </a:pPr>
              <a:t>‹#›</a:t>
            </a:fld>
            <a:endParaRPr lang="en-CA"/>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33A728DD-86A4-45A9-BF94-AE8875C3AEF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FBB958F8-D259-4959-A9F0-E80F5CFA4618}" type="slidenum">
              <a:rPr lang="en-US"/>
              <a:pPr>
                <a:defRPr/>
              </a:pPr>
              <a:t>‹#›</a:t>
            </a:fld>
            <a:endParaRPr lang="en-US"/>
          </a:p>
        </p:txBody>
      </p:sp>
    </p:spTree>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5" name="Picture 6" descr="P:\CCS_PPT\ppt\cover.jpg"/>
          <p:cNvPicPr>
            <a:picLocks noChangeAspect="1" noChangeArrowheads="1"/>
          </p:cNvPicPr>
          <p:nvPr/>
        </p:nvPicPr>
        <p:blipFill>
          <a:blip r:embed="rId2" r:link="rId3"/>
          <a:srcRect/>
          <a:stretch>
            <a:fillRect/>
          </a:stretch>
        </p:blipFill>
        <p:spPr bwMode="auto">
          <a:xfrm>
            <a:off x="0" y="1219200"/>
            <a:ext cx="9145588" cy="1998663"/>
          </a:xfrm>
          <a:prstGeom prst="rect">
            <a:avLst/>
          </a:prstGeom>
          <a:noFill/>
          <a:ln w="9525">
            <a:noFill/>
            <a:miter lim="800000"/>
            <a:headEnd/>
            <a:tailEnd/>
          </a:ln>
        </p:spPr>
      </p:pic>
      <p:pic>
        <p:nvPicPr>
          <p:cNvPr id="6" name="Picture 8" descr="1line-tagENG185k.jpg"/>
          <p:cNvPicPr>
            <a:picLocks noChangeAspect="1"/>
          </p:cNvPicPr>
          <p:nvPr/>
        </p:nvPicPr>
        <p:blipFill>
          <a:blip r:embed="rId4"/>
          <a:srcRect/>
          <a:stretch>
            <a:fillRect/>
          </a:stretch>
        </p:blipFill>
        <p:spPr bwMode="auto">
          <a:xfrm>
            <a:off x="228600" y="304800"/>
            <a:ext cx="4291013" cy="590550"/>
          </a:xfrm>
          <a:prstGeom prst="rect">
            <a:avLst/>
          </a:prstGeom>
          <a:noFill/>
          <a:ln w="9525">
            <a:noFill/>
            <a:miter lim="800000"/>
            <a:headEnd/>
            <a:tailEnd/>
          </a:ln>
        </p:spPr>
      </p:pic>
      <p:sp>
        <p:nvSpPr>
          <p:cNvPr id="109573"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fr-CA"/>
              <a:t>Cliquez pour modifier le style des sous-titres du masque</a:t>
            </a:r>
          </a:p>
        </p:txBody>
      </p:sp>
      <p:sp>
        <p:nvSpPr>
          <p:cNvPr id="109574" name="Rectangle 3"/>
          <p:cNvSpPr>
            <a:spLocks noGrp="1" noChangeArrowheads="1"/>
          </p:cNvSpPr>
          <p:nvPr>
            <p:ph type="ctrTitle"/>
          </p:nvPr>
        </p:nvSpPr>
        <p:spPr>
          <a:xfrm>
            <a:off x="685800" y="2130425"/>
            <a:ext cx="7772400" cy="1470025"/>
          </a:xfrm>
        </p:spPr>
        <p:txBody>
          <a:bodyPr/>
          <a:lstStyle>
            <a:lvl1pPr>
              <a:defRPr/>
            </a:lvl1pPr>
          </a:lstStyle>
          <a:p>
            <a:r>
              <a:rPr lang="fr-CA"/>
              <a:t>Cliquez pour modifier le style du titre</a:t>
            </a:r>
          </a:p>
        </p:txBody>
      </p:sp>
    </p:spTree>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EBE7D23-CCBF-4240-99F3-9FD1CD6830F3}"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2AD21FC1-EB1F-4B8A-B11D-3BAD9E8E7CE8}" type="slidenum">
              <a:rPr lang="en-US"/>
              <a:pPr>
                <a:defRPr/>
              </a:pPr>
              <a:t>‹#›</a:t>
            </a:fld>
            <a:endParaRPr lang="en-US"/>
          </a:p>
        </p:txBody>
      </p:sp>
    </p:spTree>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B70F95D0-A440-402D-839D-DBBEC74D564D}"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3E2BC0B-4843-4C73-A8C3-31B5811F7559}" type="slidenum">
              <a:rPr lang="en-CA"/>
              <a:pPr>
                <a:defRPr/>
              </a:pPr>
              <a:t>‹#›</a:t>
            </a:fld>
            <a:endParaRPr lang="en-CA"/>
          </a:p>
        </p:txBody>
      </p:sp>
    </p:spTree>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273328E6-4C8B-4315-B10F-4586BE9E03AC}"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66F3D25C-79FB-4FA8-8ECE-3C2B51F6F5FA}" type="slidenum">
              <a:rPr lang="en-CA"/>
              <a:pPr>
                <a:defRPr/>
              </a:pPr>
              <a:t>‹#›</a:t>
            </a:fld>
            <a:endParaRPr lang="en-CA"/>
          </a:p>
        </p:txBody>
      </p:sp>
    </p:spTree>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AFFCE2-F9EE-459C-A18D-09DBC7FA253F}"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84F6D17B-C780-41C1-A289-A00C00839265}" type="slidenum">
              <a:rPr lang="en-CA"/>
              <a:pPr>
                <a:defRPr/>
              </a:pPr>
              <a:t>‹#›</a:t>
            </a:fld>
            <a:endParaRPr lang="en-CA"/>
          </a:p>
        </p:txBody>
      </p:sp>
    </p:spTree>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1835150" y="2286000"/>
            <a:ext cx="3055938"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5043488" y="2286000"/>
            <a:ext cx="30575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454F75FF-B0EF-4D2E-8DD7-D72CA06D8E42}"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0441D99-D3D7-4D14-86C1-E66619A522B6}" type="slidenum">
              <a:rPr lang="en-CA"/>
              <a:pPr>
                <a:defRPr/>
              </a:pPr>
              <a:t>‹#›</a:t>
            </a:fld>
            <a:endParaRPr lang="en-CA"/>
          </a:p>
        </p:txBody>
      </p:sp>
    </p:spTree>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A45C0591-04F7-47FE-94CD-E1D9D3028C4E}" type="datetimeFigureOut">
              <a:rPr lang="en-CA"/>
              <a:pPr>
                <a:defRPr/>
              </a:pPr>
              <a:t>05/05/2014</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79886060-8539-4A1A-82ED-C07907ADEFE5}" type="slidenum">
              <a:rPr lang="en-CA"/>
              <a:pPr>
                <a:defRPr/>
              </a:pPr>
              <a:t>‹#›</a:t>
            </a:fld>
            <a:endParaRPr lang="en-CA"/>
          </a:p>
        </p:txBody>
      </p:sp>
    </p:spTree>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D4BE4482-B7EF-42D5-BD55-7E9B7CE14A36}" type="datetimeFigureOut">
              <a:rPr lang="en-CA"/>
              <a:pPr>
                <a:defRPr/>
              </a:pPr>
              <a:t>05/05/2014</a:t>
            </a:fld>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C0EC4B59-A6AA-40EB-A287-EE3BD6D85A44}" type="slidenum">
              <a:rPr lang="en-CA"/>
              <a:pPr>
                <a:defRPr/>
              </a:pPr>
              <a:t>‹#›</a:t>
            </a:fld>
            <a:endParaRPr lang="en-CA"/>
          </a:p>
        </p:txBody>
      </p:sp>
    </p:spTree>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EEFDFE9-C06A-4A49-B924-66383529FCF9}" type="datetimeFigureOut">
              <a:rPr lang="en-CA"/>
              <a:pPr>
                <a:defRPr/>
              </a:pPr>
              <a:t>05/05/2014</a:t>
            </a:fld>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C594619A-D4DF-4704-9D3A-0DB940349F69}" type="slidenum">
              <a:rPr lang="en-CA"/>
              <a:pPr>
                <a:defRPr/>
              </a:pPr>
              <a:t>‹#›</a:t>
            </a:fld>
            <a:endParaRPr lang="en-CA"/>
          </a:p>
        </p:txBody>
      </p:sp>
    </p:spTree>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55E49A-5502-4C7B-B833-808A2926AF20}"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44B04F71-6A93-41EC-B928-8FDA829E00CD}" type="slidenum">
              <a:rPr lang="en-CA"/>
              <a:pPr>
                <a:defRPr/>
              </a:pPr>
              <a:t>‹#›</a:t>
            </a:fld>
            <a:endParaRPr lang="en-CA"/>
          </a:p>
        </p:txBody>
      </p:sp>
    </p:spTree>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0BC8AE-2C95-418F-AC42-869C24969257}" type="datetimeFigureOut">
              <a:rPr lang="en-CA"/>
              <a:pPr>
                <a:defRPr/>
              </a:pPr>
              <a:t>05/05/2014</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3D63D71-7CC7-4014-9236-725F54CA44BD}" type="slidenum">
              <a:rPr lang="en-CA"/>
              <a:pPr>
                <a:defRPr/>
              </a:pPr>
              <a:t>‹#›</a:t>
            </a:fld>
            <a:endParaRPr lang="en-CA"/>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E68F04E3-C267-4FB8-BAB4-A79BCDC95CC0}"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6069709-339F-4E8B-BE97-57BCCE3BA51D}" type="slidenum">
              <a:rPr lang="en-CA"/>
              <a:pPr>
                <a:defRPr/>
              </a:pPr>
              <a:t>‹#›</a:t>
            </a:fld>
            <a:endParaRPr lang="en-CA"/>
          </a:p>
        </p:txBody>
      </p:sp>
    </p:spTree>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91250" y="1371600"/>
            <a:ext cx="1909763" cy="49371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1371600"/>
            <a:ext cx="5581650" cy="4937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FB3CB72B-162E-4978-ABC8-83EC28E46C58}" type="datetimeFigureOut">
              <a:rPr lang="en-CA"/>
              <a:pPr>
                <a:defRPr/>
              </a:pPr>
              <a:t>05/05/2014</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7D8C3EE5-8956-42FD-83A0-53A61604D268}" type="slidenum">
              <a:rPr lang="en-CA"/>
              <a:pPr>
                <a:defRPr/>
              </a:pPr>
              <a:t>‹#›</a:t>
            </a:fld>
            <a:endParaRPr lang="en-CA"/>
          </a:p>
        </p:txBody>
      </p:sp>
    </p:spTree>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Tree>
  </p:cSld>
  <p:clrMapOvr>
    <a:masterClrMapping/>
  </p:clrMapOvr>
  <p:transition>
    <p:wipe dir="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wipe dir="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85775"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591050" y="1006475"/>
            <a:ext cx="3952875" cy="5035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transition>
    <p:wipe dir="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wipe dir="r"/>
  </p:transition>
</p:sldLayout>
</file>

<file path=ppt/slideLayouts/slideLayout7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9388" y="152400"/>
            <a:ext cx="2014537" cy="58896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85775" y="152400"/>
            <a:ext cx="5891213" cy="5889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transition>
    <p:wipe dir="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4CF5186-BFF2-48F8-B2B1-FC237E3062F9}" type="slidenum">
              <a:rPr lang="en-US"/>
              <a:pPr>
                <a:defRPr/>
              </a:pPr>
              <a:t>‹#›</a:t>
            </a:fld>
            <a:endParaRPr lang="en-US"/>
          </a:p>
        </p:txBody>
      </p:sp>
    </p:spTree>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7DB621-240C-4E77-B683-D3F9AEF62D3D}" type="slidenum">
              <a:rPr lang="en-US"/>
              <a:pPr>
                <a:defRPr/>
              </a:pPr>
              <a:t>‹#›</a:t>
            </a:fld>
            <a:endParaRPr lang="en-US"/>
          </a:p>
        </p:txBody>
      </p:sp>
    </p:spTree>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8DCF899-880F-42EF-B9FA-E54F3959B53B}" type="slidenum">
              <a:rPr lang="en-US"/>
              <a:pPr>
                <a:defRPr/>
              </a:pPr>
              <a:t>‹#›</a:t>
            </a:fld>
            <a:endParaRPr lang="en-US"/>
          </a:p>
        </p:txBody>
      </p:sp>
    </p:spTree>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74B671B-0FA6-4C5A-A448-AFD8C016A9F8}" type="slidenum">
              <a:rPr lang="en-US"/>
              <a:pPr>
                <a:defRPr/>
              </a:pPr>
              <a:t>‹#›</a:t>
            </a:fld>
            <a:endParaRPr lang="en-US"/>
          </a:p>
        </p:txBody>
      </p:sp>
    </p:spTree>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5FFF649-E4F2-4A17-8B41-7BB77ED4433A}" type="slidenum">
              <a:rPr lang="en-US"/>
              <a:pPr>
                <a:defRPr/>
              </a:pPr>
              <a:t>‹#›</a:t>
            </a:fld>
            <a:endParaRPr lang="en-US"/>
          </a:p>
        </p:txBody>
      </p:sp>
    </p:spTree>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87BAC5BC-8A9D-411E-BDE1-276C37F876C4}" type="slidenum">
              <a:rPr lang="en-US"/>
              <a:pPr>
                <a:defRPr/>
              </a:pPr>
              <a:t>‹#›</a:t>
            </a:fld>
            <a:endParaRPr lang="en-US"/>
          </a:p>
        </p:txBody>
      </p:sp>
    </p:spTree>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0964CB8D-DDAE-4410-902E-C5AB9908854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50F4A35-0126-4C77-8059-09BC48E8E2FC}" type="slidenum">
              <a:rPr lang="en-US"/>
              <a:pPr>
                <a:defRPr/>
              </a:pPr>
              <a:t>‹#›</a:t>
            </a:fld>
            <a:endParaRPr lang="en-US"/>
          </a:p>
        </p:txBody>
      </p:sp>
    </p:spTree>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1946D10-D1AD-4365-9434-1AA22FD02119}" type="slidenum">
              <a:rPr lang="en-US"/>
              <a:pPr>
                <a:defRPr/>
              </a:pPr>
              <a:t>‹#›</a:t>
            </a:fld>
            <a:endParaRPr lang="en-US"/>
          </a:p>
        </p:txBody>
      </p:sp>
    </p:spTree>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D9AAF94-C168-4D87-9D53-BD918D5AD177}" type="slidenum">
              <a:rPr lang="en-US"/>
              <a:pPr>
                <a:defRPr/>
              </a:pPr>
              <a:t>‹#›</a:t>
            </a:fld>
            <a:endParaRPr lang="en-US"/>
          </a:p>
        </p:txBody>
      </p:sp>
    </p:spTree>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010E458-86D6-48CC-92A0-BFBBA6E1C2E2}" type="slidenum">
              <a:rPr lang="en-US"/>
              <a:pPr>
                <a:defRPr/>
              </a:pPr>
              <a:t>‹#›</a:t>
            </a:fld>
            <a:endParaRPr lang="en-US"/>
          </a:p>
        </p:txBody>
      </p:sp>
    </p:spTree>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607D8D-7F93-4FBC-A905-FF2C7617F947}" type="slidenum">
              <a:rPr lang="en-US"/>
              <a:pPr>
                <a:defRPr/>
              </a:pPr>
              <a:t>‹#›</a:t>
            </a:fld>
            <a:endParaRPr lang="en-US"/>
          </a:p>
        </p:txBody>
      </p:sp>
    </p:spTree>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8789916-3D45-4582-93F9-9FECF0B511F9}" type="slidenum">
              <a:rPr lang="en-US"/>
              <a:pPr>
                <a:defRPr/>
              </a:pPr>
              <a:t>‹#›</a:t>
            </a:fld>
            <a:endParaRPr lang="en-US"/>
          </a:p>
        </p:txBody>
      </p:sp>
    </p:spTree>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B2753BA-2470-427A-B77D-4E0216FA7C8E}" type="slidenum">
              <a:rPr lang="en-US"/>
              <a:pPr>
                <a:defRPr/>
              </a:pPr>
              <a:t>‹#›</a:t>
            </a:fld>
            <a:endParaRPr lang="en-US"/>
          </a:p>
        </p:txBody>
      </p:sp>
    </p:spTree>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4DF8EEB-FF4A-4C1D-8512-7CEAF3A7E519}" type="slidenum">
              <a:rPr lang="en-US"/>
              <a:pPr>
                <a:defRPr/>
              </a:pPr>
              <a:t>‹#›</a:t>
            </a:fld>
            <a:endParaRPr lang="en-US"/>
          </a:p>
        </p:txBody>
      </p:sp>
    </p:spTree>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CED0C259-80F6-424A-8A4C-3013FBACCA62}" type="slidenum">
              <a:rPr lang="en-US"/>
              <a:pPr>
                <a:defRPr/>
              </a:pPr>
              <a:t>‹#›</a:t>
            </a:fld>
            <a:endParaRPr lang="en-US"/>
          </a:p>
        </p:txBody>
      </p:sp>
    </p:spTree>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9B16E6E-EC68-4C96-90BC-3A1FDDEA6ED9}" type="slidenum">
              <a:rPr lang="en-US"/>
              <a:pPr>
                <a:defRPr/>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62413"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72013" y="1600200"/>
            <a:ext cx="4062412"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71EDB9B6-F7B4-4D29-82BA-9AC9A8341399}" type="slidenum">
              <a:rPr lang="en-US"/>
              <a:pPr>
                <a:defRPr/>
              </a:pPr>
              <a:t>‹#›</a:t>
            </a:fld>
            <a:endParaRPr lang="en-US"/>
          </a:p>
        </p:txBody>
      </p:sp>
    </p:spTree>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6A25E53B-4C11-4B6C-BBB5-2CCD73F2DB3C}" type="slidenum">
              <a:rPr lang="en-US"/>
              <a:pPr>
                <a:defRPr/>
              </a:pPr>
              <a:t>‹#›</a:t>
            </a:fld>
            <a:endParaRPr lang="en-US"/>
          </a:p>
        </p:txBody>
      </p:sp>
    </p:spTree>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1F506B5-59BA-4AB3-AC84-F96FC7B7B5C6}" type="slidenum">
              <a:rPr lang="en-US"/>
              <a:pPr>
                <a:defRPr/>
              </a:pPr>
              <a:t>‹#›</a:t>
            </a:fld>
            <a:endParaRPr lang="en-US"/>
          </a:p>
        </p:txBody>
      </p:sp>
    </p:spTree>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2DE39CF-7749-4300-8ADD-AD0E7CEA6B53}" type="slidenum">
              <a:rPr lang="en-US"/>
              <a:pPr>
                <a:defRPr/>
              </a:pPr>
              <a:t>‹#›</a:t>
            </a:fld>
            <a:endParaRPr lang="en-US"/>
          </a:p>
        </p:txBody>
      </p:sp>
    </p:spTree>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8541377-FB5E-46B5-A984-E37E06BED389}" type="slidenum">
              <a:rPr lang="en-US"/>
              <a:pPr>
                <a:defRPr/>
              </a:pPr>
              <a:t>‹#›</a:t>
            </a:fld>
            <a:endParaRPr lang="en-US"/>
          </a:p>
        </p:txBody>
      </p:sp>
    </p:spTree>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0373D0E-05B3-4B48-8D5E-B3B8A1564FF0}" type="slidenum">
              <a:rPr lang="en-US"/>
              <a:pPr>
                <a:defRPr/>
              </a:pPr>
              <a:t>‹#›</a:t>
            </a:fld>
            <a:endParaRPr lang="en-US"/>
          </a:p>
        </p:txBody>
      </p:sp>
    </p:spTree>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BB4B7B4-EAEE-4C00-91A5-CD4FEE34125D}" type="slidenum">
              <a:rPr lang="en-US"/>
              <a:pPr>
                <a:defRPr/>
              </a:pPr>
              <a:t>‹#›</a:t>
            </a:fld>
            <a:endParaRPr lang="en-US"/>
          </a:p>
        </p:txBody>
      </p:sp>
    </p:spTree>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515CBEF-50D8-4E74-9169-8E163A00DC83}" type="slidenum">
              <a:rPr lang="en-US"/>
              <a:pPr>
                <a:defRPr/>
              </a:pPr>
              <a:t>‹#›</a:t>
            </a:fld>
            <a:endParaRPr lang="en-US"/>
          </a:p>
        </p:txBody>
      </p:sp>
    </p:spTree>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B4DE941-3A6A-48A2-B6CE-CA5B0B6994D3}" type="slidenum">
              <a:rPr lang="en-US"/>
              <a:pPr>
                <a:defRPr/>
              </a:pPr>
              <a:t>‹#›</a:t>
            </a:fld>
            <a:endParaRPr lang="en-US"/>
          </a:p>
        </p:txBody>
      </p:sp>
    </p:spTree>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348CDBC-244D-4134-9E7D-8278BFF839B9}" type="slidenum">
              <a:rPr lang="en-US"/>
              <a:pPr>
                <a:defRPr/>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BC9FEC5-25DD-4726-944A-2D36186D9F64}" type="slidenum">
              <a:rPr lang="en-US"/>
              <a:pPr>
                <a:defRPr/>
              </a:pPr>
              <a:t>‹#›</a:t>
            </a:fld>
            <a:endParaRPr lang="en-US"/>
          </a:p>
        </p:txBody>
      </p:sp>
    </p:spTree>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411488B-C682-4D4C-B0F7-99E76FAFED8C}" type="slidenum">
              <a:rPr lang="en-US"/>
              <a:pPr>
                <a:defRPr/>
              </a:pPr>
              <a:t>‹#›</a:t>
            </a:fld>
            <a:endParaRPr lang="en-US"/>
          </a:p>
        </p:txBody>
      </p:sp>
    </p:spTree>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C0211D8-775D-476C-B891-6E7D130A9ECF}" type="slidenum">
              <a:rPr lang="en-US"/>
              <a:pPr>
                <a:defRPr/>
              </a:pPr>
              <a:t>‹#›</a:t>
            </a:fld>
            <a:endParaRPr lang="en-US"/>
          </a:p>
        </p:txBody>
      </p:sp>
    </p:spTree>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C1C9E39-949E-49E9-936F-19DC07698184}" type="slidenum">
              <a:rPr lang="en-US"/>
              <a:pPr>
                <a:defRPr/>
              </a:pPr>
              <a:t>‹#›</a:t>
            </a:fld>
            <a:endParaRPr lang="en-US"/>
          </a:p>
        </p:txBody>
      </p:sp>
    </p:spTree>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BB00452-CFAA-4D00-879B-7AADEFC267E6}" type="slidenum">
              <a:rPr lang="en-US"/>
              <a:pPr>
                <a:defRPr/>
              </a:pPr>
              <a:t>‹#›</a:t>
            </a:fld>
            <a:endParaRPr lang="en-US"/>
          </a:p>
        </p:txBody>
      </p:sp>
    </p:spTree>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45A3A51-4269-468B-A538-227CF6EC64B3}" type="slidenum">
              <a:rPr lang="en-US"/>
              <a:pPr>
                <a:defRPr/>
              </a:pPr>
              <a:t>‹#›</a:t>
            </a:fld>
            <a:endParaRPr lang="en-US"/>
          </a:p>
        </p:txBody>
      </p:sp>
    </p:spTree>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E3D21A5-C366-48AD-B6F2-3A093ED13F9F}" type="slidenum">
              <a:rPr lang="en-US"/>
              <a:pPr>
                <a:defRPr/>
              </a:pPr>
              <a:t>‹#›</a:t>
            </a:fld>
            <a:endParaRPr lang="en-US"/>
          </a:p>
        </p:txBody>
      </p:sp>
    </p:spTree>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74CF8C94-758E-4AB5-8580-B3271AF8EA52}" type="slidenum">
              <a:rPr lang="en-US"/>
              <a:pPr>
                <a:defRPr/>
              </a:pPr>
              <a:t>‹#›</a:t>
            </a:fld>
            <a:endParaRPr lang="en-US"/>
          </a:p>
        </p:txBody>
      </p:sp>
    </p:spTree>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BD800662-6D72-409A-9D4A-46378039E5D5}" type="slidenum">
              <a:rPr lang="en-US"/>
              <a:pPr>
                <a:defRPr/>
              </a:pPr>
              <a:t>‹#›</a:t>
            </a:fld>
            <a:endParaRPr lang="en-US"/>
          </a:p>
        </p:txBody>
      </p:sp>
    </p:spTree>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D9D0A7F-6EFD-49F0-BE2C-02A48298C710}" type="slidenum">
              <a:rPr lang="en-US"/>
              <a:pPr>
                <a:defRPr/>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Tree>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4058E959-AC97-4ABB-B0F4-40D06BB34060}" type="slidenum">
              <a:rPr lang="en-US"/>
              <a:pPr>
                <a:defRPr/>
              </a:pPr>
              <a:t>‹#›</a:t>
            </a:fld>
            <a:endParaRPr lang="en-US"/>
          </a:p>
        </p:txBody>
      </p:sp>
    </p:spTree>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38B5781D-F944-43B7-8C39-0BEF5745A66B}" type="slidenum">
              <a:rPr lang="en-US"/>
              <a:pPr>
                <a:defRPr/>
              </a:pPr>
              <a:t>‹#›</a:t>
            </a:fld>
            <a:endParaRPr lang="en-US"/>
          </a:p>
        </p:txBody>
      </p:sp>
    </p:spTree>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AD5125B9-4A9B-471C-B743-9C800AFDBB8D}" type="slidenum">
              <a:rPr lang="en-US"/>
              <a:pPr>
                <a:defRPr/>
              </a:pPr>
              <a:t>‹#›</a:t>
            </a:fld>
            <a:endParaRPr lang="en-US"/>
          </a:p>
        </p:txBody>
      </p:sp>
    </p:spTree>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FDAE1EE-5FE9-4C8D-BD2F-9B28AD94D388}" type="slidenum">
              <a:rPr lang="en-US"/>
              <a:pPr>
                <a:defRPr/>
              </a:pPr>
              <a:t>‹#›</a:t>
            </a:fld>
            <a:endParaRPr lang="en-US"/>
          </a:p>
        </p:txBody>
      </p:sp>
    </p:spTree>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9555ABE-6DA3-40D9-B2C3-BCB685622551}" type="slidenum">
              <a:rPr lang="en-US"/>
              <a:pPr>
                <a:defRPr/>
              </a:pPr>
              <a:t>‹#›</a:t>
            </a:fld>
            <a:endParaRPr lang="en-US"/>
          </a:p>
        </p:txBody>
      </p:sp>
    </p:spTree>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F326B4A4-0B64-4EA0-9641-1FBAB1553CAE}" type="slidenum">
              <a:rPr lang="en-US"/>
              <a:pPr>
                <a:defRPr/>
              </a:pPr>
              <a:t>‹#›</a:t>
            </a:fld>
            <a:endParaRPr lang="en-US"/>
          </a:p>
        </p:txBody>
      </p:sp>
    </p:spTree>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E6A516F-754D-4C2A-B96E-51C44B73746A}" type="slidenum">
              <a:rPr lang="en-US"/>
              <a:pPr>
                <a:defRPr/>
              </a:pPr>
              <a:t>‹#›</a:t>
            </a:fld>
            <a:endParaRPr lang="en-US"/>
          </a:p>
        </p:txBody>
      </p:sp>
    </p:spTree>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37221A6-984C-4639-8DCA-DAE5157ED84F}" type="slidenum">
              <a:rPr lang="en-US"/>
              <a:pPr>
                <a:defRPr/>
              </a:pPr>
              <a:t>‹#›</a:t>
            </a:fld>
            <a:endParaRPr lang="en-US"/>
          </a:p>
        </p:txBody>
      </p:sp>
    </p:spTree>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D80EC9F-CBFD-4811-9CCA-57F59431D678}" type="slidenum">
              <a:rPr lang="en-US"/>
              <a:pPr>
                <a:defRPr/>
              </a:pPr>
              <a:t>‹#›</a:t>
            </a:fld>
            <a:endParaRPr lang="en-US"/>
          </a:p>
        </p:txBody>
      </p:sp>
    </p:spTree>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1170687-8B95-47E5-B67E-EE57C6276474}" type="slidenum">
              <a:rPr lang="en-US"/>
              <a:pPr>
                <a:defRPr/>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C9573E6B-65DB-4107-A99B-963FC9E6B60B}" type="slidenum">
              <a:rPr lang="en-US"/>
              <a:pPr>
                <a:defRPr/>
              </a:pPr>
              <a:t>‹#›</a:t>
            </a:fld>
            <a:endParaRPr lang="en-US"/>
          </a:p>
        </p:txBody>
      </p:sp>
    </p:spTree>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91EDC28-7393-47B5-B34A-88845A4FF64C}" type="slidenum">
              <a:rPr lang="en-US"/>
              <a:pPr>
                <a:defRPr/>
              </a:pPr>
              <a:t>‹#›</a:t>
            </a:fld>
            <a:endParaRPr lang="en-US"/>
          </a:p>
        </p:txBody>
      </p:sp>
    </p:spTree>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4BE20CFA-F006-4A24-866A-7D747E8BFA8B}" type="slidenum">
              <a:rPr lang="en-US"/>
              <a:pPr>
                <a:defRPr/>
              </a:pPr>
              <a:t>‹#›</a:t>
            </a:fld>
            <a:endParaRPr lang="en-US"/>
          </a:p>
        </p:txBody>
      </p:sp>
    </p:spTree>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753BADA-8267-4A37-9CCD-2AD8A28B75BB}" type="slidenum">
              <a:rPr lang="en-US"/>
              <a:pPr>
                <a:defRPr/>
              </a:pPr>
              <a:t>‹#›</a:t>
            </a:fld>
            <a:endParaRPr lang="en-US"/>
          </a:p>
        </p:txBody>
      </p:sp>
    </p:spTree>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375E9B9-330F-4733-B9F3-96087BABC251}" type="slidenum">
              <a:rPr lang="en-US"/>
              <a:pPr>
                <a:defRPr/>
              </a:pPr>
              <a:t>‹#›</a:t>
            </a:fld>
            <a:endParaRPr lang="en-US"/>
          </a:p>
        </p:txBody>
      </p:sp>
    </p:spTree>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AF2AF55-64DF-4F04-8768-B8436082833D}" type="slidenum">
              <a:rPr lang="en-US"/>
              <a:pPr>
                <a:defRPr/>
              </a:pPr>
              <a:t>‹#›</a:t>
            </a:fld>
            <a:endParaRPr lang="en-US"/>
          </a:p>
        </p:txBody>
      </p:sp>
    </p:spTree>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3D0B4B0-23BE-4E0F-87E6-DEAE50E6D8D1}" type="slidenum">
              <a:rPr lang="en-US"/>
              <a:pPr>
                <a:defRPr/>
              </a:pPr>
              <a:t>‹#›</a:t>
            </a:fld>
            <a:endParaRPr lang="en-US"/>
          </a:p>
        </p:txBody>
      </p:sp>
    </p:spTree>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1471324-27C9-4589-96E9-BC9B469F328C}" type="slidenum">
              <a:rPr lang="en-US"/>
              <a:pPr>
                <a:defRPr/>
              </a:pPr>
              <a:t>‹#›</a:t>
            </a:fld>
            <a:endParaRPr lang="en-US"/>
          </a:p>
        </p:txBody>
      </p:sp>
    </p:spTree>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4B823F7-43C9-49AD-8BF6-9959D04D599A}" type="slidenum">
              <a:rPr lang="en-US"/>
              <a:pPr>
                <a:defRPr/>
              </a:pPr>
              <a:t>‹#›</a:t>
            </a:fld>
            <a:endParaRPr lang="en-US"/>
          </a:p>
        </p:txBody>
      </p:sp>
    </p:spTree>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2FB7A4D-EF52-4B99-BC17-F2CDB65CAFCD}" type="slidenum">
              <a:rPr lang="en-US"/>
              <a:pPr>
                <a:defRPr/>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39C9922-2145-4445-9C48-C5B1BBACCDAB}" type="slidenum">
              <a:rPr lang="en-US"/>
              <a:pPr>
                <a:defRPr/>
              </a:pPr>
              <a:t>‹#›</a:t>
            </a:fld>
            <a:endParaRPr lang="en-US"/>
          </a:p>
        </p:txBody>
      </p:sp>
    </p:spTree>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E5DD336-EFB1-4175-9D1C-A341D5D3A66E}" type="slidenum">
              <a:rPr lang="en-US"/>
              <a:pPr>
                <a:defRPr/>
              </a:pPr>
              <a:t>‹#›</a:t>
            </a:fld>
            <a:endParaRPr lang="en-US"/>
          </a:p>
        </p:txBody>
      </p:sp>
    </p:spTree>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E0CEF365-C612-42D3-B901-48A8BD60A375}" type="slidenum">
              <a:rPr lang="en-US"/>
              <a:pPr>
                <a:defRPr/>
              </a:pPr>
              <a:t>‹#›</a:t>
            </a:fld>
            <a:endParaRPr lang="en-US"/>
          </a:p>
        </p:txBody>
      </p:sp>
    </p:spTree>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725BB938-6B45-4ABC-BC54-C4930F5AD453}" type="slidenum">
              <a:rPr lang="en-US"/>
              <a:pPr>
                <a:defRPr/>
              </a:pPr>
              <a:t>‹#›</a:t>
            </a:fld>
            <a:endParaRPr lang="en-US"/>
          </a:p>
        </p:txBody>
      </p:sp>
    </p:spTree>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1ACD4D0D-4758-45F3-BEAB-36FE67C4BE9C}" type="slidenum">
              <a:rPr lang="en-US"/>
              <a:pPr>
                <a:defRPr/>
              </a:pPr>
              <a:t>‹#›</a:t>
            </a:fld>
            <a:endParaRPr lang="en-US"/>
          </a:p>
        </p:txBody>
      </p:sp>
    </p:spTree>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51E1E5F-086C-44CB-83A3-4861345147D8}" type="slidenum">
              <a:rPr lang="en-US"/>
              <a:pPr>
                <a:defRPr/>
              </a:pPr>
              <a:t>‹#›</a:t>
            </a:fld>
            <a:endParaRPr lang="en-US"/>
          </a:p>
        </p:txBody>
      </p:sp>
    </p:spTree>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53443EB-5525-42D7-83AF-7552006D1DF2}" type="slidenum">
              <a:rPr lang="en-US"/>
              <a:pPr>
                <a:defRPr/>
              </a:pPr>
              <a:t>‹#›</a:t>
            </a:fld>
            <a:endParaRPr lang="en-US"/>
          </a:p>
        </p:txBody>
      </p:sp>
    </p:spTree>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33AE689-E3DD-410C-A483-079FF0A2879E}" type="slidenum">
              <a:rPr lang="en-US"/>
              <a:pPr>
                <a:defRPr/>
              </a:pPr>
              <a:t>‹#›</a:t>
            </a:fld>
            <a:endParaRPr lang="en-US"/>
          </a:p>
        </p:txBody>
      </p:sp>
    </p:spTree>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3CA5CC1-BC35-4584-B896-C0C0951A71DF}" type="slidenum">
              <a:rPr lang="en-US"/>
              <a:pPr>
                <a:defRPr/>
              </a:pPr>
              <a:t>‹#›</a:t>
            </a:fld>
            <a:endParaRPr lang="en-US"/>
          </a:p>
        </p:txBody>
      </p:sp>
    </p:spTree>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E3058A3-E11E-409D-A7E3-66075441EC04}" type="slidenum">
              <a:rPr lang="en-US"/>
              <a:pPr>
                <a:defRPr/>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24B2A1A-929F-4A9B-BC3B-69339A2677DA}" type="slidenum">
              <a:rPr lang="en-US"/>
              <a:pPr>
                <a:defRPr/>
              </a:pPr>
              <a:t>‹#›</a:t>
            </a:fld>
            <a:endParaRPr lang="en-US"/>
          </a:p>
        </p:txBody>
      </p:sp>
    </p:spTree>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B13759E-D65F-49B7-916F-5FC0582A6BE5}" type="slidenum">
              <a:rPr lang="en-US"/>
              <a:pPr>
                <a:defRPr/>
              </a:pPr>
              <a:t>‹#›</a:t>
            </a:fld>
            <a:endParaRPr lang="en-US"/>
          </a:p>
        </p:txBody>
      </p:sp>
    </p:spTree>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C017257-A8CE-4E6C-8191-770E34EF5BB3}" type="slidenum">
              <a:rPr lang="en-US"/>
              <a:pPr>
                <a:defRPr/>
              </a:pPr>
              <a:t>‹#›</a:t>
            </a:fld>
            <a:endParaRPr lang="en-US"/>
          </a:p>
        </p:txBody>
      </p:sp>
    </p:spTree>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1C6B02C8-CD81-47B9-856B-4C5B06E2331E}" type="slidenum">
              <a:rPr lang="en-US"/>
              <a:pPr>
                <a:defRPr/>
              </a:pPr>
              <a:t>‹#›</a:t>
            </a:fld>
            <a:endParaRPr lang="en-US"/>
          </a:p>
        </p:txBody>
      </p:sp>
    </p:spTree>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C9326233-D213-4844-BBBC-74D2B7406E87}" type="slidenum">
              <a:rPr lang="en-US"/>
              <a:pPr>
                <a:defRPr/>
              </a:pPr>
              <a:t>‹#›</a:t>
            </a:fld>
            <a:endParaRPr lang="en-US"/>
          </a:p>
        </p:txBody>
      </p:sp>
    </p:spTree>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88DA75B-1046-4D26-A1C4-5C7F9F53C017}" type="slidenum">
              <a:rPr lang="en-US"/>
              <a:pPr>
                <a:defRPr/>
              </a:pPr>
              <a:t>‹#›</a:t>
            </a:fld>
            <a:endParaRPr lang="en-US"/>
          </a:p>
        </p:txBody>
      </p:sp>
    </p:spTree>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A3ACF38-0FAD-49DB-8190-D3AC47E3F2D6}" type="slidenum">
              <a:rPr lang="en-US"/>
              <a:pPr>
                <a:defRPr/>
              </a:pPr>
              <a:t>‹#›</a:t>
            </a:fld>
            <a:endParaRPr lang="en-US"/>
          </a:p>
        </p:txBody>
      </p:sp>
    </p:spTree>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521ACE4-8097-4DE9-AB43-43FBAF7014D0}" type="slidenum">
              <a:rPr lang="en-US"/>
              <a:pPr>
                <a:defRPr/>
              </a:pPr>
              <a:t>‹#›</a:t>
            </a:fld>
            <a:endParaRPr lang="en-US"/>
          </a:p>
        </p:txBody>
      </p:sp>
    </p:spTree>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81DB5E26-AD7D-45BD-BC72-8D6E533412C2}" type="slidenum">
              <a:rPr lang="en-US"/>
              <a:pPr>
                <a:defRPr/>
              </a:pPr>
              <a:t>‹#›</a:t>
            </a:fld>
            <a:endParaRPr lang="en-US"/>
          </a:p>
        </p:txBody>
      </p:sp>
    </p:spTree>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6C2B4BB-D1A7-487A-BCBD-7385235E89C5}" type="slidenum">
              <a:rPr lang="en-US"/>
              <a:pPr>
                <a:defRPr/>
              </a:pPr>
              <a:t>‹#›</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F36647D-4494-45FD-AC2D-2661EBE8DCE5}" type="slidenum">
              <a:rPr lang="en-US"/>
              <a:pPr>
                <a:defRPr/>
              </a:pPr>
              <a:t>‹#›</a:t>
            </a:fld>
            <a:endParaRPr lang="en-US"/>
          </a:p>
        </p:txBody>
      </p:sp>
    </p:spTree>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9055513-9A8E-4AE6-9B7C-9AFBC2B55F82}" type="slidenum">
              <a:rPr lang="en-US"/>
              <a:pPr>
                <a:defRPr/>
              </a:pPr>
              <a:t>‹#›</a:t>
            </a:fld>
            <a:endParaRPr lang="en-US"/>
          </a:p>
        </p:txBody>
      </p:sp>
    </p:spTree>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22970D7D-2C95-4964-8C0C-E946D41472EA}" type="slidenum">
              <a:rPr lang="en-US"/>
              <a:pPr>
                <a:defRPr/>
              </a:pPr>
              <a:t>‹#›</a:t>
            </a:fld>
            <a:endParaRPr lang="en-US"/>
          </a:p>
        </p:txBody>
      </p:sp>
    </p:spTree>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B82FDBA-9509-4F9B-A314-859467902769}" type="slidenum">
              <a:rPr lang="en-US"/>
              <a:pPr>
                <a:defRPr/>
              </a:pPr>
              <a:t>‹#›</a:t>
            </a:fld>
            <a:endParaRPr lang="en-US"/>
          </a:p>
        </p:txBody>
      </p:sp>
    </p:spTree>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AA251D93-B231-42B9-B33D-5D3BACB97674}" type="slidenum">
              <a:rPr lang="en-US"/>
              <a:pPr>
                <a:defRPr/>
              </a:pPr>
              <a:t>‹#›</a:t>
            </a:fld>
            <a:endParaRPr lang="en-US"/>
          </a:p>
        </p:txBody>
      </p:sp>
    </p:spTree>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2396BA2E-1342-4358-99B7-FC80D99FB40F}" type="slidenum">
              <a:rPr lang="en-US"/>
              <a:pPr>
                <a:defRPr/>
              </a:pPr>
              <a:t>‹#›</a:t>
            </a:fld>
            <a:endParaRPr lang="en-US"/>
          </a:p>
        </p:txBody>
      </p:sp>
    </p:spTree>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F0865459-0778-4CE1-90D9-8CA06DE94A1B}" type="slidenum">
              <a:rPr lang="en-US"/>
              <a:pPr>
                <a:defRPr/>
              </a:pPr>
              <a:t>‹#›</a:t>
            </a:fld>
            <a:endParaRPr lang="en-US"/>
          </a:p>
        </p:txBody>
      </p:sp>
    </p:spTree>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298941F-0008-4BD7-B3C4-EEFCB1C582D2}" type="slidenum">
              <a:rPr lang="en-US"/>
              <a:pPr>
                <a:defRPr/>
              </a:pPr>
              <a:t>‹#›</a:t>
            </a:fld>
            <a:endParaRPr lang="en-US"/>
          </a:p>
        </p:txBody>
      </p:sp>
    </p:spTree>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86B3C2B-8948-4766-AF9C-84AEC8328038}" type="slidenum">
              <a:rPr lang="en-US"/>
              <a:pPr>
                <a:defRPr/>
              </a:pPr>
              <a:t>‹#›</a:t>
            </a:fld>
            <a:endParaRPr lang="en-US"/>
          </a:p>
        </p:txBody>
      </p:sp>
    </p:spTree>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C574F565-7304-461F-AD32-59D37893572C}" type="slidenum">
              <a:rPr lang="en-US"/>
              <a:pPr>
                <a:defRPr/>
              </a:pPr>
              <a:t>‹#›</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5913" y="304800"/>
            <a:ext cx="2068512" cy="56388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5613" y="304800"/>
            <a:ext cx="6057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Tree>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16B883B1-CDC0-4D75-ABBB-8779B5CE14A0}" type="slidenum">
              <a:rPr lang="en-US"/>
              <a:pPr>
                <a:defRPr/>
              </a:pPr>
              <a:t>‹#›</a:t>
            </a:fld>
            <a:endParaRPr lang="en-US"/>
          </a:p>
        </p:txBody>
      </p:sp>
    </p:spTree>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E59D4B9-451D-4AC8-8BF2-A5A5D7E5E95C}" type="slidenum">
              <a:rPr lang="en-US"/>
              <a:pPr>
                <a:defRPr/>
              </a:pPr>
              <a:t>‹#›</a:t>
            </a:fld>
            <a:endParaRPr lang="en-US"/>
          </a:p>
        </p:txBody>
      </p:sp>
    </p:spTree>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8A681DE4-C8AA-4A2F-93F4-63776879939F}" type="slidenum">
              <a:rPr lang="en-US"/>
              <a:pPr>
                <a:defRPr/>
              </a:pPr>
              <a:t>‹#›</a:t>
            </a:fld>
            <a:endParaRPr lang="en-US"/>
          </a:p>
        </p:txBody>
      </p:sp>
    </p:spTree>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EECB9360-F694-4551-979A-E47FC0B380B3}" type="slidenum">
              <a:rPr lang="en-US"/>
              <a:pPr>
                <a:defRPr/>
              </a:pPr>
              <a:t>‹#›</a:t>
            </a:fld>
            <a:endParaRPr lang="en-US"/>
          </a:p>
        </p:txBody>
      </p:sp>
    </p:spTree>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5405D6A-F4A1-439F-A8D5-AE4D8D64F33E}" type="slidenum">
              <a:rPr lang="en-US"/>
              <a:pPr>
                <a:defRPr/>
              </a:pPr>
              <a:t>‹#›</a:t>
            </a:fld>
            <a:endParaRPr lang="en-US"/>
          </a:p>
        </p:txBody>
      </p:sp>
    </p:spTree>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6"/>
          <p:cNvSpPr>
            <a:spLocks noGrp="1" noChangeArrowheads="1"/>
          </p:cNvSpPr>
          <p:nvPr>
            <p:ph type="dt" sz="half" idx="10"/>
          </p:nvPr>
        </p:nvSpPr>
        <p:spPr>
          <a:ln/>
        </p:spPr>
        <p:txBody>
          <a:bodyPr/>
          <a:lstStyle>
            <a:lvl1pPr>
              <a:defRPr/>
            </a:lvl1pPr>
          </a:lstStyle>
          <a:p>
            <a:pPr>
              <a:defRPr/>
            </a:pPr>
            <a:endParaRPr lang="fr-FR"/>
          </a:p>
        </p:txBody>
      </p:sp>
      <p:sp>
        <p:nvSpPr>
          <p:cNvPr id="8" name="Rectangle 7"/>
          <p:cNvSpPr>
            <a:spLocks noGrp="1" noChangeArrowheads="1"/>
          </p:cNvSpPr>
          <p:nvPr>
            <p:ph type="ftr" sz="quarter" idx="11"/>
          </p:nvPr>
        </p:nvSpPr>
        <p:spPr>
          <a:ln/>
        </p:spPr>
        <p:txBody>
          <a:bodyPr/>
          <a:lstStyle>
            <a:lvl1pPr>
              <a:defRPr/>
            </a:lvl1pPr>
          </a:lstStyle>
          <a:p>
            <a:pPr>
              <a:defRPr/>
            </a:pPr>
            <a:endParaRPr lang="fr-FR"/>
          </a:p>
        </p:txBody>
      </p:sp>
      <p:sp>
        <p:nvSpPr>
          <p:cNvPr id="9" name="Rectangle 8"/>
          <p:cNvSpPr>
            <a:spLocks noGrp="1" noChangeArrowheads="1"/>
          </p:cNvSpPr>
          <p:nvPr>
            <p:ph type="sldNum" sz="quarter" idx="12"/>
          </p:nvPr>
        </p:nvSpPr>
        <p:spPr>
          <a:ln/>
        </p:spPr>
        <p:txBody>
          <a:bodyPr/>
          <a:lstStyle>
            <a:lvl1pPr>
              <a:defRPr/>
            </a:lvl1pPr>
          </a:lstStyle>
          <a:p>
            <a:pPr>
              <a:defRPr/>
            </a:pPr>
            <a:fld id="{9A5222E4-5057-4936-86B4-182FF6AB3331}" type="slidenum">
              <a:rPr lang="en-US"/>
              <a:pPr>
                <a:defRPr/>
              </a:pPr>
              <a:t>‹#›</a:t>
            </a:fld>
            <a:endParaRPr lang="en-US"/>
          </a:p>
        </p:txBody>
      </p:sp>
    </p:spTree>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2"/>
          <p:cNvSpPr>
            <a:spLocks noGrp="1" noChangeArrowheads="1"/>
          </p:cNvSpPr>
          <p:nvPr>
            <p:ph type="dt" sz="half" idx="10"/>
          </p:nvPr>
        </p:nvSpPr>
        <p:spPr>
          <a:ln/>
        </p:spPr>
        <p:txBody>
          <a:bodyPr/>
          <a:lstStyle>
            <a:lvl1pPr>
              <a:defRPr/>
            </a:lvl1pPr>
          </a:lstStyle>
          <a:p>
            <a:pPr>
              <a:defRPr/>
            </a:pPr>
            <a:endParaRPr lang="fr-FR"/>
          </a:p>
        </p:txBody>
      </p:sp>
      <p:sp>
        <p:nvSpPr>
          <p:cNvPr id="4" name="Rectangle 3"/>
          <p:cNvSpPr>
            <a:spLocks noGrp="1" noChangeArrowheads="1"/>
          </p:cNvSpPr>
          <p:nvPr>
            <p:ph type="ftr" sz="quarter" idx="11"/>
          </p:nvPr>
        </p:nvSpPr>
        <p:spPr>
          <a:ln/>
        </p:spPr>
        <p:txBody>
          <a:bodyPr/>
          <a:lstStyle>
            <a:lvl1pPr>
              <a:defRPr/>
            </a:lvl1pPr>
          </a:lstStyle>
          <a:p>
            <a:pPr>
              <a:defRPr/>
            </a:pPr>
            <a:endParaRPr lang="fr-FR"/>
          </a:p>
        </p:txBody>
      </p:sp>
      <p:sp>
        <p:nvSpPr>
          <p:cNvPr id="5" name="Rectangle 4"/>
          <p:cNvSpPr>
            <a:spLocks noGrp="1" noChangeArrowheads="1"/>
          </p:cNvSpPr>
          <p:nvPr>
            <p:ph type="sldNum" sz="quarter" idx="12"/>
          </p:nvPr>
        </p:nvSpPr>
        <p:spPr>
          <a:ln/>
        </p:spPr>
        <p:txBody>
          <a:bodyPr/>
          <a:lstStyle>
            <a:lvl1pPr>
              <a:defRPr/>
            </a:lvl1pPr>
          </a:lstStyle>
          <a:p>
            <a:pPr>
              <a:defRPr/>
            </a:pPr>
            <a:fld id="{455A599E-7D40-4B4C-8F42-259FB926306E}" type="slidenum">
              <a:rPr lang="en-US"/>
              <a:pPr>
                <a:defRPr/>
              </a:pPr>
              <a:t>‹#›</a:t>
            </a:fld>
            <a:endParaRPr lang="en-US"/>
          </a:p>
        </p:txBody>
      </p:sp>
    </p:spTree>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dt" sz="half" idx="10"/>
          </p:nvPr>
        </p:nvSpPr>
        <p:spPr>
          <a:ln/>
        </p:spPr>
        <p:txBody>
          <a:bodyPr/>
          <a:lstStyle>
            <a:lvl1pPr>
              <a:defRPr/>
            </a:lvl1pPr>
          </a:lstStyle>
          <a:p>
            <a:pPr>
              <a:defRPr/>
            </a:pPr>
            <a:endParaRPr lang="fr-FR"/>
          </a:p>
        </p:txBody>
      </p:sp>
      <p:sp>
        <p:nvSpPr>
          <p:cNvPr id="3" name="Rectangle 2"/>
          <p:cNvSpPr>
            <a:spLocks noGrp="1" noChangeArrowheads="1"/>
          </p:cNvSpPr>
          <p:nvPr>
            <p:ph type="ftr" sz="quarter" idx="11"/>
          </p:nvPr>
        </p:nvSpPr>
        <p:spPr>
          <a:ln/>
        </p:spPr>
        <p:txBody>
          <a:bodyPr/>
          <a:lstStyle>
            <a:lvl1pPr>
              <a:defRPr/>
            </a:lvl1pPr>
          </a:lstStyle>
          <a:p>
            <a:pPr>
              <a:defRPr/>
            </a:pPr>
            <a:endParaRPr lang="fr-FR"/>
          </a:p>
        </p:txBody>
      </p:sp>
      <p:sp>
        <p:nvSpPr>
          <p:cNvPr id="4" name="Rectangle 3"/>
          <p:cNvSpPr>
            <a:spLocks noGrp="1" noChangeArrowheads="1"/>
          </p:cNvSpPr>
          <p:nvPr>
            <p:ph type="sldNum" sz="quarter" idx="12"/>
          </p:nvPr>
        </p:nvSpPr>
        <p:spPr>
          <a:ln/>
        </p:spPr>
        <p:txBody>
          <a:bodyPr/>
          <a:lstStyle>
            <a:lvl1pPr>
              <a:defRPr/>
            </a:lvl1pPr>
          </a:lstStyle>
          <a:p>
            <a:pPr>
              <a:defRPr/>
            </a:pPr>
            <a:fld id="{03A9E066-426F-4072-894F-450329519D2B}" type="slidenum">
              <a:rPr lang="en-US"/>
              <a:pPr>
                <a:defRPr/>
              </a:pPr>
              <a:t>‹#›</a:t>
            </a:fld>
            <a:endParaRPr lang="en-US"/>
          </a:p>
        </p:txBody>
      </p:sp>
    </p:spTree>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C3A07FA-ADF3-40E4-9FA9-09663164BC72}" type="slidenum">
              <a:rPr lang="en-US"/>
              <a:pPr>
                <a:defRPr/>
              </a:pPr>
              <a:t>‹#›</a:t>
            </a:fld>
            <a:endParaRPr lang="en-US"/>
          </a:p>
        </p:txBody>
      </p:sp>
    </p:spTree>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3EB88B71-FBC7-45AC-940D-5F9811CA5D7E}" type="slidenum">
              <a:rPr lang="en-US"/>
              <a:pPr>
                <a:defRPr/>
              </a:pPr>
              <a:t>‹#›</a:t>
            </a:fld>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Date Placeholder 3"/>
          <p:cNvSpPr>
            <a:spLocks noGrp="1"/>
          </p:cNvSpPr>
          <p:nvPr>
            <p:ph type="dt" sz="half" idx="10"/>
          </p:nvPr>
        </p:nvSpPr>
        <p:spPr/>
        <p:txBody>
          <a:bodyPr/>
          <a:lstStyle>
            <a:lvl1pPr>
              <a:defRPr/>
            </a:lvl1pPr>
          </a:lstStyle>
          <a:p>
            <a:pPr>
              <a:defRPr/>
            </a:pPr>
            <a:fld id="{602CAE33-407D-4242-A02E-76F5E5171AE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C7EFFC01-E4B6-46CD-9F1D-DA0B6F16EA8A}" type="slidenum">
              <a:rPr lang="en-US"/>
              <a:pPr>
                <a:defRPr/>
              </a:pPr>
              <a:t>‹#›</a:t>
            </a:fld>
            <a:endParaRPr lang="en-US"/>
          </a:p>
        </p:txBody>
      </p:sp>
    </p:spTree>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01732625-F956-454B-9982-2FE59A6A9DF3}" type="slidenum">
              <a:rPr lang="en-US"/>
              <a:pPr>
                <a:defRPr/>
              </a:pPr>
              <a:t>‹#›</a:t>
            </a:fld>
            <a:endParaRPr lang="en-US"/>
          </a:p>
        </p:txBody>
      </p:sp>
    </p:spTree>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3"/>
          <p:cNvSpPr>
            <a:spLocks noGrp="1" noChangeArrowheads="1"/>
          </p:cNvSpPr>
          <p:nvPr>
            <p:ph type="dt" sz="half" idx="10"/>
          </p:nvPr>
        </p:nvSpPr>
        <p:spPr>
          <a:ln/>
        </p:spPr>
        <p:txBody>
          <a:bodyPr/>
          <a:lstStyle>
            <a:lvl1pPr>
              <a:defRPr/>
            </a:lvl1pPr>
          </a:lstStyle>
          <a:p>
            <a:pPr>
              <a:defRPr/>
            </a:pPr>
            <a:endParaRPr lang="fr-FR"/>
          </a:p>
        </p:txBody>
      </p:sp>
      <p:sp>
        <p:nvSpPr>
          <p:cNvPr id="5" name="Rectangle 4"/>
          <p:cNvSpPr>
            <a:spLocks noGrp="1" noChangeArrowheads="1"/>
          </p:cNvSpPr>
          <p:nvPr>
            <p:ph type="ftr" sz="quarter" idx="11"/>
          </p:nvPr>
        </p:nvSpPr>
        <p:spPr>
          <a:ln/>
        </p:spPr>
        <p:txBody>
          <a:bodyPr/>
          <a:lstStyle>
            <a:lvl1pPr>
              <a:defRPr/>
            </a:lvl1pPr>
          </a:lstStyle>
          <a:p>
            <a:pPr>
              <a:defRPr/>
            </a:pPr>
            <a:endParaRPr lang="fr-FR"/>
          </a:p>
        </p:txBody>
      </p:sp>
      <p:sp>
        <p:nvSpPr>
          <p:cNvPr id="6" name="Rectangle 5"/>
          <p:cNvSpPr>
            <a:spLocks noGrp="1" noChangeArrowheads="1"/>
          </p:cNvSpPr>
          <p:nvPr>
            <p:ph type="sldNum" sz="quarter" idx="12"/>
          </p:nvPr>
        </p:nvSpPr>
        <p:spPr>
          <a:ln/>
        </p:spPr>
        <p:txBody>
          <a:bodyPr/>
          <a:lstStyle>
            <a:lvl1pPr>
              <a:defRPr/>
            </a:lvl1pPr>
          </a:lstStyle>
          <a:p>
            <a:pPr>
              <a:defRPr/>
            </a:pPr>
            <a:fld id="{A980B51A-C463-438E-B3C3-58D5E3767D42}" type="slidenum">
              <a:rPr lang="en-US"/>
              <a:pPr>
                <a:defRPr/>
              </a:pPr>
              <a:t>‹#›</a:t>
            </a:fld>
            <a:endParaRPr lang="en-US"/>
          </a:p>
        </p:txBody>
      </p:sp>
    </p:spTree>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4BA8DC1F-EC13-4E2E-993B-51C4B3E433C4}" type="slidenum">
              <a:rPr lang="en-US"/>
              <a:pPr>
                <a:defRPr/>
              </a:pPr>
              <a:t>‹#›</a:t>
            </a:fld>
            <a:endParaRPr lang="en-US"/>
          </a:p>
        </p:txBody>
      </p:sp>
    </p:spTree>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E838A7C-A6A0-45CD-9C6E-D8E3187AD3DD}" type="slidenum">
              <a:rPr lang="en-US"/>
              <a:pPr>
                <a:defRPr/>
              </a:pPr>
              <a:t>‹#›</a:t>
            </a:fld>
            <a:endParaRPr lang="en-US"/>
          </a:p>
        </p:txBody>
      </p:sp>
    </p:spTree>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CFBEBA8-B5F9-4DBE-863A-7D05C5317FA2}" type="slidenum">
              <a:rPr lang="en-US"/>
              <a:pPr>
                <a:defRPr/>
              </a:pPr>
              <a:t>‹#›</a:t>
            </a:fld>
            <a:endParaRPr lang="en-US"/>
          </a:p>
        </p:txBody>
      </p:sp>
    </p:spTree>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7908606-7D4B-4246-81CC-19D90DB638F7}" type="slidenum">
              <a:rPr lang="en-US"/>
              <a:pPr>
                <a:defRPr/>
              </a:pPr>
              <a:t>‹#›</a:t>
            </a:fld>
            <a:endParaRPr lang="en-US"/>
          </a:p>
        </p:txBody>
      </p:sp>
    </p:spTree>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F99409D-FC3E-41A5-9BA7-2D0989EC2C51}" type="slidenum">
              <a:rPr lang="en-US"/>
              <a:pPr>
                <a:defRPr/>
              </a:pPr>
              <a:t>‹#›</a:t>
            </a:fld>
            <a:endParaRPr lang="en-US"/>
          </a:p>
        </p:txBody>
      </p:sp>
    </p:spTree>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A364CCBD-D601-49B3-BF0E-42CE11F40D24}" type="slidenum">
              <a:rPr lang="en-US"/>
              <a:pPr>
                <a:defRPr/>
              </a:pPr>
              <a:t>‹#›</a:t>
            </a:fld>
            <a:endParaRPr lang="en-US"/>
          </a:p>
        </p:txBody>
      </p:sp>
    </p:spTree>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7CAF9DB-CF31-4A62-BEF1-D5FFF2534A8B}" type="slidenum">
              <a:rPr lang="en-US"/>
              <a:pPr>
                <a:defRPr/>
              </a:pPr>
              <a:t>‹#›</a:t>
            </a:fld>
            <a:endParaRPr lang="en-US"/>
          </a:p>
        </p:txBody>
      </p:sp>
    </p:spTree>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294EB42-A651-4AAF-AA7A-D76562D55B6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5E3DFF7-CE19-409D-8341-13CD94DFAC75}"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C427142-FDC1-41F5-9D8D-055377AAAD10}" type="slidenum">
              <a:rPr lang="en-US"/>
              <a:pPr>
                <a:defRPr/>
              </a:pPr>
              <a:t>‹#›</a:t>
            </a:fld>
            <a:endParaRPr lang="en-US"/>
          </a:p>
        </p:txBody>
      </p:sp>
    </p:spTree>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F3649D4-B326-46AA-A8BB-A746F131B306}" type="slidenum">
              <a:rPr lang="en-US"/>
              <a:pPr>
                <a:defRPr/>
              </a:pPr>
              <a:t>‹#›</a:t>
            </a:fld>
            <a:endParaRPr lang="en-US"/>
          </a:p>
        </p:txBody>
      </p:sp>
    </p:spTree>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F5DAE14-6D25-4403-8521-539C935B79B6}" type="slidenum">
              <a:rPr lang="en-US"/>
              <a:pPr>
                <a:defRPr/>
              </a:pPr>
              <a:t>‹#›</a:t>
            </a:fld>
            <a:endParaRPr lang="en-US"/>
          </a:p>
        </p:txBody>
      </p:sp>
    </p:spTree>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B85F674-DDEF-4897-9162-643DB68A4DEC}" type="slidenum">
              <a:rPr lang="en-US"/>
              <a:pPr>
                <a:defRPr/>
              </a:pPr>
              <a:t>‹#›</a:t>
            </a:fld>
            <a:endParaRPr lang="en-US"/>
          </a:p>
        </p:txBody>
      </p:sp>
    </p:spTree>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2752F60-C4CF-4154-8C29-1585C1404B57}" type="slidenum">
              <a:rPr lang="en-US"/>
              <a:pPr>
                <a:defRPr/>
              </a:pPr>
              <a:t>‹#›</a:t>
            </a:fld>
            <a:endParaRPr lang="en-US"/>
          </a:p>
        </p:txBody>
      </p:sp>
    </p:spTree>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4F03046-2C5F-4F1A-935E-71B0F262E36F}" type="slidenum">
              <a:rPr lang="en-US"/>
              <a:pPr>
                <a:defRPr/>
              </a:pPr>
              <a:t>‹#›</a:t>
            </a:fld>
            <a:endParaRPr lang="en-US"/>
          </a:p>
        </p:txBody>
      </p:sp>
    </p:spTree>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E1A8648-B4D5-4D01-98DF-5D105EC1A709}" type="slidenum">
              <a:rPr lang="en-US"/>
              <a:pPr>
                <a:defRPr/>
              </a:pPr>
              <a:t>‹#›</a:t>
            </a:fld>
            <a:endParaRPr lang="en-US"/>
          </a:p>
        </p:txBody>
      </p:sp>
    </p:spTree>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50AD575-D2B1-429B-9936-1875A9C2EB7D}" type="slidenum">
              <a:rPr lang="en-US"/>
              <a:pPr>
                <a:defRPr/>
              </a:pPr>
              <a:t>‹#›</a:t>
            </a:fld>
            <a:endParaRPr lang="en-US"/>
          </a:p>
        </p:txBody>
      </p:sp>
    </p:spTree>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F02C8F7-289A-42C9-BFA7-D0266A26D0AE}" type="slidenum">
              <a:rPr lang="en-US"/>
              <a:pPr>
                <a:defRPr/>
              </a:pPr>
              <a:t>‹#›</a:t>
            </a:fld>
            <a:endParaRPr lang="en-US"/>
          </a:p>
        </p:txBody>
      </p:sp>
    </p:spTree>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9EC42EFE-B9A1-4000-98DD-8DE4350F9FBB}" type="slidenum">
              <a:rPr lang="en-US"/>
              <a:pPr>
                <a:defRPr/>
              </a:pPr>
              <a:t>‹#›</a:t>
            </a:fld>
            <a:endParaRPr lang="en-US"/>
          </a:p>
        </p:txBody>
      </p:sp>
    </p:spTree>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8D54ADB2-E233-4C34-8A79-EAEA5D9FF7BF}"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5D02E63-DE8C-4516-8832-6EF9251634D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7DF47E82-4AAD-4585-BECA-9B4AD077F726}" type="slidenum">
              <a:rPr lang="en-US"/>
              <a:pPr>
                <a:defRPr/>
              </a:pPr>
              <a:t>‹#›</a:t>
            </a:fld>
            <a:endParaRPr lang="en-US"/>
          </a:p>
        </p:txBody>
      </p:sp>
    </p:spTree>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1A30E8E-85A5-4E6F-84C5-7D2A11492424}" type="slidenum">
              <a:rPr lang="en-US"/>
              <a:pPr>
                <a:defRPr/>
              </a:pPr>
              <a:t>‹#›</a:t>
            </a:fld>
            <a:endParaRPr lang="en-US"/>
          </a:p>
        </p:txBody>
      </p:sp>
    </p:spTree>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E945E07-D703-43F4-A3B7-275C4677CA88}" type="slidenum">
              <a:rPr lang="en-US"/>
              <a:pPr>
                <a:defRPr/>
              </a:pPr>
              <a:t>‹#›</a:t>
            </a:fld>
            <a:endParaRPr lang="en-US"/>
          </a:p>
        </p:txBody>
      </p:sp>
    </p:spTree>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8D4FCA1-6CC7-4348-A3CA-88E8B4F49E75}" type="slidenum">
              <a:rPr lang="en-US"/>
              <a:pPr>
                <a:defRPr/>
              </a:pPr>
              <a:t>‹#›</a:t>
            </a:fld>
            <a:endParaRPr lang="en-US"/>
          </a:p>
        </p:txBody>
      </p:sp>
    </p:spTree>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9A545D9-ACFD-475F-9C9E-6D2DB5F563C2}" type="slidenum">
              <a:rPr lang="en-US"/>
              <a:pPr>
                <a:defRPr/>
              </a:pPr>
              <a:t>‹#›</a:t>
            </a:fld>
            <a:endParaRPr lang="en-US"/>
          </a:p>
        </p:txBody>
      </p:sp>
    </p:spTree>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AEFD34E-453D-4799-9073-949A34A60BE3}" type="slidenum">
              <a:rPr lang="en-US"/>
              <a:pPr>
                <a:defRPr/>
              </a:pPr>
              <a:t>‹#›</a:t>
            </a:fld>
            <a:endParaRPr lang="en-US"/>
          </a:p>
        </p:txBody>
      </p:sp>
    </p:spTree>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800470-486E-4E7E-B4A9-663E0ECD002C}" type="slidenum">
              <a:rPr lang="en-US"/>
              <a:pPr>
                <a:defRPr/>
              </a:pPr>
              <a:t>‹#›</a:t>
            </a:fld>
            <a:endParaRPr lang="en-US"/>
          </a:p>
        </p:txBody>
      </p:sp>
    </p:spTree>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0F7A3C4-69A9-4CAF-B9FB-91327328C4A5}" type="slidenum">
              <a:rPr lang="en-US"/>
              <a:pPr>
                <a:defRPr/>
              </a:pPr>
              <a:t>‹#›</a:t>
            </a:fld>
            <a:endParaRPr lang="en-US"/>
          </a:p>
        </p:txBody>
      </p:sp>
    </p:spTree>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03043E53-5CE2-43A6-A005-091304AAB823}" type="slidenum">
              <a:rPr lang="en-US"/>
              <a:pPr>
                <a:defRPr/>
              </a:pPr>
              <a:t>‹#›</a:t>
            </a:fld>
            <a:endParaRPr lang="en-US"/>
          </a:p>
        </p:txBody>
      </p:sp>
    </p:spTree>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8A0A89C2-8086-4649-A1DC-0AE0683FCDDC}" type="slidenum">
              <a:rPr lang="en-US"/>
              <a:pPr>
                <a:defRPr/>
              </a:pPr>
              <a:t>‹#›</a:t>
            </a:fld>
            <a:endParaRPr lang="en-US"/>
          </a:p>
        </p:txBody>
      </p:sp>
    </p:spTree>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485DA30-B3AA-4A9E-AB25-9DCF84DED513}"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Date Placeholder 3"/>
          <p:cNvSpPr>
            <a:spLocks noGrp="1"/>
          </p:cNvSpPr>
          <p:nvPr>
            <p:ph type="dt" sz="half" idx="10"/>
          </p:nvPr>
        </p:nvSpPr>
        <p:spPr/>
        <p:txBody>
          <a:bodyPr/>
          <a:lstStyle>
            <a:lvl1pPr>
              <a:defRPr/>
            </a:lvl1pPr>
          </a:lstStyle>
          <a:p>
            <a:pPr>
              <a:defRPr/>
            </a:pPr>
            <a:fld id="{01471046-4B5E-4AE3-999D-38544746E35D}"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944D8E2B-039A-4AEE-8331-6F148B5A00E6}" type="slidenum">
              <a:rPr lang="en-US"/>
              <a:pPr>
                <a:defRPr/>
              </a:pPr>
              <a:t>‹#›</a:t>
            </a:fld>
            <a:endParaRPr lang="en-US"/>
          </a:p>
        </p:txBody>
      </p:sp>
    </p:spTree>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F129CE1-93AD-4A57-8298-28DD5F03F98F}" type="slidenum">
              <a:rPr lang="en-US"/>
              <a:pPr>
                <a:defRPr/>
              </a:pPr>
              <a:t>‹#›</a:t>
            </a:fld>
            <a:endParaRPr lang="en-US"/>
          </a:p>
        </p:txBody>
      </p:sp>
    </p:spTree>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7B4EA16-23FC-4D3B-888F-4965F76FBD29}" type="slidenum">
              <a:rPr lang="en-US"/>
              <a:pPr>
                <a:defRPr/>
              </a:pPr>
              <a:t>‹#›</a:t>
            </a:fld>
            <a:endParaRPr lang="en-US"/>
          </a:p>
        </p:txBody>
      </p:sp>
    </p:spTree>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D45652C0-8A06-49DD-AA87-98E1263A2139}" type="slidenum">
              <a:rPr lang="en-US"/>
              <a:pPr>
                <a:defRPr/>
              </a:pPr>
              <a:t>‹#›</a:t>
            </a:fld>
            <a:endParaRPr lang="en-US"/>
          </a:p>
        </p:txBody>
      </p:sp>
    </p:spTree>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5B9CC9D-D364-46DC-BA49-25F53C6A7239}" type="slidenum">
              <a:rPr lang="en-US"/>
              <a:pPr>
                <a:defRPr/>
              </a:pPr>
              <a:t>‹#›</a:t>
            </a:fld>
            <a:endParaRPr lang="en-US"/>
          </a:p>
        </p:txBody>
      </p:sp>
    </p:spTree>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7511887-39AA-4433-9BF5-D5319DC9BF3A}" type="slidenum">
              <a:rPr lang="en-US"/>
              <a:pPr>
                <a:defRPr/>
              </a:pPr>
              <a:t>‹#›</a:t>
            </a:fld>
            <a:endParaRPr lang="en-US"/>
          </a:p>
        </p:txBody>
      </p:sp>
    </p:spTree>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1C43F249-B5FD-40EE-9D47-A736E062CDD2}" type="slidenum">
              <a:rPr lang="en-US"/>
              <a:pPr>
                <a:defRPr/>
              </a:pPr>
              <a:t>‹#›</a:t>
            </a:fld>
            <a:endParaRPr lang="en-US"/>
          </a:p>
        </p:txBody>
      </p:sp>
    </p:spTree>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1EDF755-2C2A-401A-BD7F-25348698D22B}" type="slidenum">
              <a:rPr lang="en-US"/>
              <a:pPr>
                <a:defRPr/>
              </a:pPr>
              <a:t>‹#›</a:t>
            </a:fld>
            <a:endParaRPr lang="en-US"/>
          </a:p>
        </p:txBody>
      </p:sp>
    </p:spTree>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2376585-A2A7-48FA-B63B-89F9D05BC6F8}" type="slidenum">
              <a:rPr lang="en-US"/>
              <a:pPr>
                <a:defRPr/>
              </a:pPr>
              <a:t>‹#›</a:t>
            </a:fld>
            <a:endParaRPr lang="en-US"/>
          </a:p>
        </p:txBody>
      </p:sp>
    </p:spTree>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EAE2CACD-27C5-402F-A513-1DEACA198250}" type="slidenum">
              <a:rPr lang="en-US"/>
              <a:pPr>
                <a:defRPr/>
              </a:pPr>
              <a:t>‹#›</a:t>
            </a:fld>
            <a:endParaRPr lang="en-US"/>
          </a:p>
        </p:txBody>
      </p:sp>
    </p:spTree>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F5A74AFA-87DC-4B23-A095-99D9BEB491A1}"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Date Placeholder 3"/>
          <p:cNvSpPr>
            <a:spLocks noGrp="1"/>
          </p:cNvSpPr>
          <p:nvPr>
            <p:ph type="dt" sz="half" idx="10"/>
          </p:nvPr>
        </p:nvSpPr>
        <p:spPr/>
        <p:txBody>
          <a:bodyPr/>
          <a:lstStyle>
            <a:lvl1pPr>
              <a:defRPr/>
            </a:lvl1pPr>
          </a:lstStyle>
          <a:p>
            <a:pPr>
              <a:defRPr/>
            </a:pPr>
            <a:fld id="{49FB43FF-181B-4129-B80F-EAE2A1F99918}"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fr-FR"/>
          </a:p>
        </p:txBody>
      </p:sp>
      <p:sp>
        <p:nvSpPr>
          <p:cNvPr id="9" name="Slide Number Placeholder 5"/>
          <p:cNvSpPr>
            <a:spLocks noGrp="1"/>
          </p:cNvSpPr>
          <p:nvPr>
            <p:ph type="sldNum" sz="quarter" idx="12"/>
          </p:nvPr>
        </p:nvSpPr>
        <p:spPr/>
        <p:txBody>
          <a:bodyPr/>
          <a:lstStyle>
            <a:lvl1pPr>
              <a:defRPr/>
            </a:lvl1pPr>
          </a:lstStyle>
          <a:p>
            <a:pPr>
              <a:defRPr/>
            </a:pPr>
            <a:fld id="{AF4514C5-A7C5-4DEE-AC2B-D43949DF2EBE}" type="slidenum">
              <a:rPr lang="en-US"/>
              <a:pPr>
                <a:defRPr/>
              </a:pPr>
              <a:t>‹#›</a:t>
            </a:fld>
            <a:endParaRPr lang="en-US"/>
          </a:p>
        </p:txBody>
      </p:sp>
    </p:spTree>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3FF8E5D0-DDE5-403E-B23F-FBE5BB5BEE2D}" type="slidenum">
              <a:rPr lang="en-US"/>
              <a:pPr>
                <a:defRPr/>
              </a:pPr>
              <a:t>‹#›</a:t>
            </a:fld>
            <a:endParaRPr lang="en-US"/>
          </a:p>
        </p:txBody>
      </p:sp>
    </p:spTree>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6233848E-C072-42C9-9901-1C0E7EFAE49B}" type="slidenum">
              <a:rPr lang="en-US"/>
              <a:pPr>
                <a:defRPr/>
              </a:pPr>
              <a:t>‹#›</a:t>
            </a:fld>
            <a:endParaRPr lang="en-US"/>
          </a:p>
        </p:txBody>
      </p:sp>
    </p:spTree>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53E0A937-A820-4562-97EC-F2F38D4F44A9}" type="slidenum">
              <a:rPr lang="en-US"/>
              <a:pPr>
                <a:defRPr/>
              </a:pPr>
              <a:t>‹#›</a:t>
            </a:fld>
            <a:endParaRPr lang="en-US"/>
          </a:p>
        </p:txBody>
      </p:sp>
    </p:spTree>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CF062B6-16AF-4035-A1F0-7F78805967B4}" type="slidenum">
              <a:rPr lang="en-US"/>
              <a:pPr>
                <a:defRPr/>
              </a:pPr>
              <a:t>‹#›</a:t>
            </a:fld>
            <a:endParaRPr lang="en-US"/>
          </a:p>
        </p:txBody>
      </p:sp>
    </p:spTree>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C5797B6-2244-42A0-9D01-1105A2ADF31C}" type="slidenum">
              <a:rPr lang="en-US"/>
              <a:pPr>
                <a:defRPr/>
              </a:pPr>
              <a:t>‹#›</a:t>
            </a:fld>
            <a:endParaRPr lang="en-US"/>
          </a:p>
        </p:txBody>
      </p:sp>
    </p:spTree>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61D669B-FDF2-423D-8672-20C88B7FE333}" type="slidenum">
              <a:rPr lang="en-US"/>
              <a:pPr>
                <a:defRPr/>
              </a:pPr>
              <a:t>‹#›</a:t>
            </a:fld>
            <a:endParaRPr lang="en-US"/>
          </a:p>
        </p:txBody>
      </p:sp>
    </p:spTree>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3"/>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3"/>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Footer Placeholder 4"/>
          <p:cNvSpPr>
            <a:spLocks noGrp="1"/>
          </p:cNvSpPr>
          <p:nvPr>
            <p:ph type="ftr" sz="quarter" idx="10"/>
          </p:nvPr>
        </p:nvSpPr>
        <p:spPr/>
        <p:txBody>
          <a:bodyPr/>
          <a:lstStyle>
            <a:lvl1pPr algn="r">
              <a:defRPr/>
            </a:lvl1pPr>
          </a:lstStyle>
          <a:p>
            <a:pPr>
              <a:defRPr/>
            </a:pPr>
            <a:r>
              <a:rPr lang="en-US" dirty="0"/>
              <a:t>© 2011 - TIGC</a:t>
            </a:r>
          </a:p>
        </p:txBody>
      </p:sp>
      <p:sp>
        <p:nvSpPr>
          <p:cNvPr id="7" name="Slide Number Placeholder 5"/>
          <p:cNvSpPr>
            <a:spLocks noGrp="1"/>
          </p:cNvSpPr>
          <p:nvPr>
            <p:ph type="sldNum" sz="quarter" idx="11"/>
          </p:nvPr>
        </p:nvSpPr>
        <p:spPr/>
        <p:txBody>
          <a:bodyPr/>
          <a:lstStyle>
            <a:lvl1pPr>
              <a:defRPr/>
            </a:lvl1pPr>
          </a:lstStyle>
          <a:p>
            <a:pPr>
              <a:defRPr/>
            </a:pPr>
            <a:fld id="{F0CA7B0A-377B-4999-A573-A15274A89461}" type="slidenum">
              <a:rPr lang="en-US"/>
              <a:pPr>
                <a:defRPr/>
              </a:pPr>
              <a:t>‹#›</a:t>
            </a:fld>
            <a:endParaRPr lang="en-US" dirty="0"/>
          </a:p>
        </p:txBody>
      </p:sp>
    </p:spTree>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80322" name="Picture 2" descr="C:\Users\Manon\Desktop\Picture1.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cxnSp>
        <p:nvCxnSpPr>
          <p:cNvPr id="4" name="Straight Connector 3"/>
          <p:cNvCxnSpPr/>
          <p:nvPr/>
        </p:nvCxnSpPr>
        <p:spPr>
          <a:xfrm rot="10800000">
            <a:off x="0" y="6230938"/>
            <a:ext cx="7700963" cy="1587"/>
          </a:xfrm>
          <a:prstGeom prst="line">
            <a:avLst/>
          </a:prstGeom>
          <a:ln w="12700" cap="flat" cmpd="sng" algn="ctr">
            <a:solidFill>
              <a:schemeClr val="accent5"/>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Picture 7" descr="tigclogo300-2.gif"/>
          <p:cNvPicPr>
            <a:picLocks noChangeAspect="1"/>
          </p:cNvPicPr>
          <p:nvPr/>
        </p:nvPicPr>
        <p:blipFill>
          <a:blip r:embed="rId3"/>
          <a:srcRect/>
          <a:stretch>
            <a:fillRect/>
          </a:stretch>
        </p:blipFill>
        <p:spPr bwMode="auto">
          <a:xfrm>
            <a:off x="7896225" y="5859463"/>
            <a:ext cx="790575" cy="747712"/>
          </a:xfrm>
          <a:prstGeom prst="rect">
            <a:avLst/>
          </a:prstGeom>
          <a:noFill/>
          <a:ln w="9525">
            <a:noFill/>
            <a:miter lim="800000"/>
            <a:headEnd/>
            <a:tailEnd/>
          </a:ln>
        </p:spPr>
      </p:pic>
      <p:sp>
        <p:nvSpPr>
          <p:cNvPr id="2" name="Title 1"/>
          <p:cNvSpPr>
            <a:spLocks noGrp="1"/>
          </p:cNvSpPr>
          <p:nvPr>
            <p:ph type="title"/>
          </p:nvPr>
        </p:nvSpPr>
        <p:spPr>
          <a:xfrm>
            <a:off x="457200" y="274638"/>
            <a:ext cx="8229600" cy="70231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en-US" dirty="0"/>
          </a:p>
        </p:txBody>
      </p:sp>
      <p:sp>
        <p:nvSpPr>
          <p:cNvPr id="3" name="Content Placeholder 2"/>
          <p:cNvSpPr>
            <a:spLocks noGrp="1"/>
          </p:cNvSpPr>
          <p:nvPr>
            <p:ph idx="1"/>
          </p:nvPr>
        </p:nvSpPr>
        <p:spPr>
          <a:xfrm>
            <a:off x="457200" y="1219200"/>
            <a:ext cx="8229600" cy="4906963"/>
          </a:xfrm>
        </p:spPr>
        <p:txBody>
          <a:bodyPr/>
          <a:lstStyle>
            <a:lvl1pPr>
              <a:buNone/>
              <a:defRPr/>
            </a:lvl1pPr>
            <a:lvl2pPr>
              <a:buFont typeface="Arial"/>
              <a:buChar char="•"/>
              <a:defRPr/>
            </a:lvl2pPr>
            <a:lvl3pPr>
              <a:buFont typeface="Arial"/>
              <a:buChar char="•"/>
              <a:defRPr/>
            </a:lvl3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p:txBody>
      </p:sp>
      <p:sp>
        <p:nvSpPr>
          <p:cNvPr id="6" name="Footer Placeholder 4"/>
          <p:cNvSpPr>
            <a:spLocks noGrp="1"/>
          </p:cNvSpPr>
          <p:nvPr>
            <p:ph type="ftr" sz="quarter" idx="10"/>
          </p:nvPr>
        </p:nvSpPr>
        <p:spPr/>
        <p:txBody>
          <a:bodyPr/>
          <a:lstStyle>
            <a:lvl1pPr algn="r">
              <a:defRPr/>
            </a:lvl1pPr>
          </a:lstStyle>
          <a:p>
            <a:pPr>
              <a:defRPr/>
            </a:pPr>
            <a:r>
              <a:rPr lang="en-US"/>
              <a:t>© 2011 - TIGC</a:t>
            </a:r>
            <a:endParaRPr lang="en-US" dirty="0"/>
          </a:p>
        </p:txBody>
      </p:sp>
      <p:sp>
        <p:nvSpPr>
          <p:cNvPr id="7" name="Slide Number Placeholder 5"/>
          <p:cNvSpPr>
            <a:spLocks noGrp="1"/>
          </p:cNvSpPr>
          <p:nvPr>
            <p:ph type="sldNum" sz="quarter" idx="11"/>
          </p:nvPr>
        </p:nvSpPr>
        <p:spPr/>
        <p:txBody>
          <a:bodyPr/>
          <a:lstStyle>
            <a:lvl1pPr>
              <a:defRPr/>
            </a:lvl1pPr>
          </a:lstStyle>
          <a:p>
            <a:pPr>
              <a:defRPr/>
            </a:pPr>
            <a:fld id="{93E5C326-E49A-488A-9C70-F08A00C2F6F7}" type="slidenum">
              <a:rPr lang="en-US"/>
              <a:pPr>
                <a:defRPr/>
              </a:pPr>
              <a:t>‹#›</a:t>
            </a:fld>
            <a:endParaRPr lang="en-US"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Date Placeholder 3"/>
          <p:cNvSpPr>
            <a:spLocks noGrp="1"/>
          </p:cNvSpPr>
          <p:nvPr>
            <p:ph type="dt" sz="half" idx="10"/>
          </p:nvPr>
        </p:nvSpPr>
        <p:spPr/>
        <p:txBody>
          <a:bodyPr/>
          <a:lstStyle>
            <a:lvl1pPr>
              <a:defRPr/>
            </a:lvl1pPr>
          </a:lstStyle>
          <a:p>
            <a:pPr>
              <a:defRPr/>
            </a:pPr>
            <a:fld id="{5C7CC5AD-5AEB-456B-B97D-913C6C83C2BA}"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fr-FR"/>
          </a:p>
        </p:txBody>
      </p:sp>
      <p:sp>
        <p:nvSpPr>
          <p:cNvPr id="5" name="Slide Number Placeholder 5"/>
          <p:cNvSpPr>
            <a:spLocks noGrp="1"/>
          </p:cNvSpPr>
          <p:nvPr>
            <p:ph type="sldNum" sz="quarter" idx="12"/>
          </p:nvPr>
        </p:nvSpPr>
        <p:spPr/>
        <p:txBody>
          <a:bodyPr/>
          <a:lstStyle>
            <a:lvl1pPr>
              <a:defRPr/>
            </a:lvl1pPr>
          </a:lstStyle>
          <a:p>
            <a:pPr>
              <a:defRPr/>
            </a:pPr>
            <a:fld id="{D0ED1A4D-B8AD-4A8A-900C-8F97207D1FB1}"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9B62AE8-A709-485A-AEEB-E73C65DF525A}"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fr-FR"/>
          </a:p>
        </p:txBody>
      </p:sp>
      <p:sp>
        <p:nvSpPr>
          <p:cNvPr id="4" name="Slide Number Placeholder 5"/>
          <p:cNvSpPr>
            <a:spLocks noGrp="1"/>
          </p:cNvSpPr>
          <p:nvPr>
            <p:ph type="sldNum" sz="quarter" idx="12"/>
          </p:nvPr>
        </p:nvSpPr>
        <p:spPr/>
        <p:txBody>
          <a:bodyPr/>
          <a:lstStyle>
            <a:lvl1pPr>
              <a:defRPr/>
            </a:lvl1pPr>
          </a:lstStyle>
          <a:p>
            <a:pPr>
              <a:defRPr/>
            </a:pPr>
            <a:fld id="{6D46829E-689D-48E1-B438-83892F1A9059}"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F2E8838-EA8F-449B-AC9A-EE92AA2BAF77}"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45FB7AB6-37E9-47A7-9688-F017A79B5B63}"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FA431-DCA3-4717-94B2-4D2F143159E2}"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fr-FR"/>
          </a:p>
        </p:txBody>
      </p:sp>
      <p:sp>
        <p:nvSpPr>
          <p:cNvPr id="7" name="Slide Number Placeholder 5"/>
          <p:cNvSpPr>
            <a:spLocks noGrp="1"/>
          </p:cNvSpPr>
          <p:nvPr>
            <p:ph type="sldNum" sz="quarter" idx="12"/>
          </p:nvPr>
        </p:nvSpPr>
        <p:spPr/>
        <p:txBody>
          <a:bodyPr/>
          <a:lstStyle>
            <a:lvl1pPr>
              <a:defRPr/>
            </a:lvl1pPr>
          </a:lstStyle>
          <a:p>
            <a:pPr>
              <a:defRPr/>
            </a:pPr>
            <a:fld id="{24F3BE0B-DB9F-4691-BAA7-46B78212BD05}"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0F501EB4-C5A1-472C-92C0-732F96E63A8C}"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127F2366-3509-4226-AD9F-031292DE3C5C}"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Date Placeholder 3"/>
          <p:cNvSpPr>
            <a:spLocks noGrp="1"/>
          </p:cNvSpPr>
          <p:nvPr>
            <p:ph type="dt" sz="half" idx="10"/>
          </p:nvPr>
        </p:nvSpPr>
        <p:spPr/>
        <p:txBody>
          <a:bodyPr/>
          <a:lstStyle>
            <a:lvl1pPr>
              <a:defRPr/>
            </a:lvl1pPr>
          </a:lstStyle>
          <a:p>
            <a:pPr>
              <a:defRPr/>
            </a:pPr>
            <a:fld id="{8E5F0C60-76B3-45A3-BAE0-BCB4A22698CF}"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fr-FR"/>
          </a:p>
        </p:txBody>
      </p:sp>
      <p:sp>
        <p:nvSpPr>
          <p:cNvPr id="6" name="Slide Number Placeholder 5"/>
          <p:cNvSpPr>
            <a:spLocks noGrp="1"/>
          </p:cNvSpPr>
          <p:nvPr>
            <p:ph type="sldNum" sz="quarter" idx="12"/>
          </p:nvPr>
        </p:nvSpPr>
        <p:spPr/>
        <p:txBody>
          <a:bodyPr/>
          <a:lstStyle>
            <a:lvl1pPr>
              <a:defRPr/>
            </a:lvl1pPr>
          </a:lstStyle>
          <a:p>
            <a:pPr>
              <a:defRPr/>
            </a:pPr>
            <a:fld id="{AA73E01B-E9F3-44AF-98BD-E2DB5AB4A7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file:///P:\CCS_PPT\ppt\cover.jpg" TargetMode="Externa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1.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7.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6" Type="http://schemas.openxmlformats.org/officeDocument/2006/relationships/image" Target="file:///P:\PPT\header.jpg" TargetMode="Externa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8.jpe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file:///P:\PPT\leaf.jpg" TargetMode="Externa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7.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6" Type="http://schemas.openxmlformats.org/officeDocument/2006/relationships/image" Target="file:///P:\PPT\header.jpg" TargetMode="Externa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8.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file:///P:\PPT\leaf.jpg" TargetMode="Externa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2.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0.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13.pn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5" Type="http://schemas.openxmlformats.org/officeDocument/2006/relationships/image" Target="../media/image5.png"/><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4.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1.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image" Target="../media/image2.jpeg"/><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file:///P:\CCS_PPT\ppt\cover.jpg"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file:///P:\CCS_PPT\ppt\cover.jpg" TargetMode="Externa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7.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6" Type="http://schemas.openxmlformats.org/officeDocument/2006/relationships/image" Target="file:///P:\PPT\header.jpg" TargetMode="Externa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8.jpeg"/><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file:///P:\PPT\leaf.jpg" TargetMode="Externa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04.xml"/><Relationship Id="rId3" Type="http://schemas.openxmlformats.org/officeDocument/2006/relationships/slideLayout" Target="../slideLayouts/slideLayout399.xml"/><Relationship Id="rId7" Type="http://schemas.openxmlformats.org/officeDocument/2006/relationships/slideLayout" Target="../slideLayouts/slideLayout403.xml"/><Relationship Id="rId12" Type="http://schemas.openxmlformats.org/officeDocument/2006/relationships/theme" Target="../theme/theme37.xml"/><Relationship Id="rId2" Type="http://schemas.openxmlformats.org/officeDocument/2006/relationships/slideLayout" Target="../slideLayouts/slideLayout398.xml"/><Relationship Id="rId1" Type="http://schemas.openxmlformats.org/officeDocument/2006/relationships/slideLayout" Target="../slideLayouts/slideLayout397.xml"/><Relationship Id="rId6" Type="http://schemas.openxmlformats.org/officeDocument/2006/relationships/slideLayout" Target="../slideLayouts/slideLayout402.xml"/><Relationship Id="rId11" Type="http://schemas.openxmlformats.org/officeDocument/2006/relationships/slideLayout" Target="../slideLayouts/slideLayout407.xml"/><Relationship Id="rId5" Type="http://schemas.openxmlformats.org/officeDocument/2006/relationships/slideLayout" Target="../slideLayouts/slideLayout401.xml"/><Relationship Id="rId10" Type="http://schemas.openxmlformats.org/officeDocument/2006/relationships/slideLayout" Target="../slideLayouts/slideLayout406.xml"/><Relationship Id="rId4" Type="http://schemas.openxmlformats.org/officeDocument/2006/relationships/slideLayout" Target="../slideLayouts/slideLayout400.xml"/><Relationship Id="rId9" Type="http://schemas.openxmlformats.org/officeDocument/2006/relationships/slideLayout" Target="../slideLayouts/slideLayout405.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15.xml"/><Relationship Id="rId3" Type="http://schemas.openxmlformats.org/officeDocument/2006/relationships/slideLayout" Target="../slideLayouts/slideLayout410.xml"/><Relationship Id="rId7" Type="http://schemas.openxmlformats.org/officeDocument/2006/relationships/slideLayout" Target="../slideLayouts/slideLayout414.xml"/><Relationship Id="rId12" Type="http://schemas.openxmlformats.org/officeDocument/2006/relationships/theme" Target="../theme/theme38.xml"/><Relationship Id="rId2" Type="http://schemas.openxmlformats.org/officeDocument/2006/relationships/slideLayout" Target="../slideLayouts/slideLayout409.xml"/><Relationship Id="rId1" Type="http://schemas.openxmlformats.org/officeDocument/2006/relationships/slideLayout" Target="../slideLayouts/slideLayout408.xml"/><Relationship Id="rId6" Type="http://schemas.openxmlformats.org/officeDocument/2006/relationships/slideLayout" Target="../slideLayouts/slideLayout413.xml"/><Relationship Id="rId11" Type="http://schemas.openxmlformats.org/officeDocument/2006/relationships/slideLayout" Target="../slideLayouts/slideLayout418.xml"/><Relationship Id="rId5" Type="http://schemas.openxmlformats.org/officeDocument/2006/relationships/slideLayout" Target="../slideLayouts/slideLayout412.xml"/><Relationship Id="rId10" Type="http://schemas.openxmlformats.org/officeDocument/2006/relationships/slideLayout" Target="../slideLayouts/slideLayout417.xml"/><Relationship Id="rId4" Type="http://schemas.openxmlformats.org/officeDocument/2006/relationships/slideLayout" Target="../slideLayouts/slideLayout411.xml"/><Relationship Id="rId9" Type="http://schemas.openxmlformats.org/officeDocument/2006/relationships/slideLayout" Target="../slideLayouts/slideLayout41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26.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theme" Target="../theme/theme39.xml"/><Relationship Id="rId2" Type="http://schemas.openxmlformats.org/officeDocument/2006/relationships/slideLayout" Target="../slideLayouts/slideLayout420.xml"/><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5.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37.xml"/><Relationship Id="rId3" Type="http://schemas.openxmlformats.org/officeDocument/2006/relationships/slideLayout" Target="../slideLayouts/slideLayout432.xml"/><Relationship Id="rId7" Type="http://schemas.openxmlformats.org/officeDocument/2006/relationships/slideLayout" Target="../slideLayouts/slideLayout436.xml"/><Relationship Id="rId12" Type="http://schemas.openxmlformats.org/officeDocument/2006/relationships/theme" Target="../theme/theme40.xml"/><Relationship Id="rId2" Type="http://schemas.openxmlformats.org/officeDocument/2006/relationships/slideLayout" Target="../slideLayouts/slideLayout431.xml"/><Relationship Id="rId1" Type="http://schemas.openxmlformats.org/officeDocument/2006/relationships/slideLayout" Target="../slideLayouts/slideLayout430.xml"/><Relationship Id="rId6" Type="http://schemas.openxmlformats.org/officeDocument/2006/relationships/slideLayout" Target="../slideLayouts/slideLayout435.xml"/><Relationship Id="rId11" Type="http://schemas.openxmlformats.org/officeDocument/2006/relationships/slideLayout" Target="../slideLayouts/slideLayout440.xml"/><Relationship Id="rId5" Type="http://schemas.openxmlformats.org/officeDocument/2006/relationships/slideLayout" Target="../slideLayouts/slideLayout434.xml"/><Relationship Id="rId10" Type="http://schemas.openxmlformats.org/officeDocument/2006/relationships/slideLayout" Target="../slideLayouts/slideLayout439.xml"/><Relationship Id="rId4" Type="http://schemas.openxmlformats.org/officeDocument/2006/relationships/slideLayout" Target="../slideLayouts/slideLayout433.xml"/><Relationship Id="rId9" Type="http://schemas.openxmlformats.org/officeDocument/2006/relationships/slideLayout" Target="../slideLayouts/slideLayout43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48.xml"/><Relationship Id="rId3" Type="http://schemas.openxmlformats.org/officeDocument/2006/relationships/slideLayout" Target="../slideLayouts/slideLayout443.xml"/><Relationship Id="rId7" Type="http://schemas.openxmlformats.org/officeDocument/2006/relationships/slideLayout" Target="../slideLayouts/slideLayout447.xml"/><Relationship Id="rId12" Type="http://schemas.openxmlformats.org/officeDocument/2006/relationships/theme" Target="../theme/theme41.xml"/><Relationship Id="rId2" Type="http://schemas.openxmlformats.org/officeDocument/2006/relationships/slideLayout" Target="../slideLayouts/slideLayout442.xml"/><Relationship Id="rId1" Type="http://schemas.openxmlformats.org/officeDocument/2006/relationships/slideLayout" Target="../slideLayouts/slideLayout441.xml"/><Relationship Id="rId6" Type="http://schemas.openxmlformats.org/officeDocument/2006/relationships/slideLayout" Target="../slideLayouts/slideLayout446.xml"/><Relationship Id="rId11" Type="http://schemas.openxmlformats.org/officeDocument/2006/relationships/slideLayout" Target="../slideLayouts/slideLayout451.xml"/><Relationship Id="rId5" Type="http://schemas.openxmlformats.org/officeDocument/2006/relationships/slideLayout" Target="../slideLayouts/slideLayout445.xml"/><Relationship Id="rId10" Type="http://schemas.openxmlformats.org/officeDocument/2006/relationships/slideLayout" Target="../slideLayouts/slideLayout450.xml"/><Relationship Id="rId4" Type="http://schemas.openxmlformats.org/officeDocument/2006/relationships/slideLayout" Target="../slideLayouts/slideLayout444.xml"/><Relationship Id="rId9" Type="http://schemas.openxmlformats.org/officeDocument/2006/relationships/slideLayout" Target="../slideLayouts/slideLayout449.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59.xml"/><Relationship Id="rId3" Type="http://schemas.openxmlformats.org/officeDocument/2006/relationships/slideLayout" Target="../slideLayouts/slideLayout454.xml"/><Relationship Id="rId7" Type="http://schemas.openxmlformats.org/officeDocument/2006/relationships/slideLayout" Target="../slideLayouts/slideLayout458.xml"/><Relationship Id="rId12" Type="http://schemas.openxmlformats.org/officeDocument/2006/relationships/theme" Target="../theme/theme42.xml"/><Relationship Id="rId2" Type="http://schemas.openxmlformats.org/officeDocument/2006/relationships/slideLayout" Target="../slideLayouts/slideLayout453.xml"/><Relationship Id="rId1" Type="http://schemas.openxmlformats.org/officeDocument/2006/relationships/slideLayout" Target="../slideLayouts/slideLayout452.xml"/><Relationship Id="rId6" Type="http://schemas.openxmlformats.org/officeDocument/2006/relationships/slideLayout" Target="../slideLayouts/slideLayout457.xml"/><Relationship Id="rId11" Type="http://schemas.openxmlformats.org/officeDocument/2006/relationships/slideLayout" Target="../slideLayouts/slideLayout462.xml"/><Relationship Id="rId5" Type="http://schemas.openxmlformats.org/officeDocument/2006/relationships/slideLayout" Target="../slideLayouts/slideLayout456.xml"/><Relationship Id="rId10" Type="http://schemas.openxmlformats.org/officeDocument/2006/relationships/slideLayout" Target="../slideLayouts/slideLayout461.xml"/><Relationship Id="rId4" Type="http://schemas.openxmlformats.org/officeDocument/2006/relationships/slideLayout" Target="../slideLayouts/slideLayout455.xml"/><Relationship Id="rId9" Type="http://schemas.openxmlformats.org/officeDocument/2006/relationships/slideLayout" Target="../slideLayouts/slideLayout460.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70.xml"/><Relationship Id="rId3" Type="http://schemas.openxmlformats.org/officeDocument/2006/relationships/slideLayout" Target="../slideLayouts/slideLayout465.xml"/><Relationship Id="rId7" Type="http://schemas.openxmlformats.org/officeDocument/2006/relationships/slideLayout" Target="../slideLayouts/slideLayout469.xml"/><Relationship Id="rId12" Type="http://schemas.openxmlformats.org/officeDocument/2006/relationships/theme" Target="../theme/theme43.xml"/><Relationship Id="rId2" Type="http://schemas.openxmlformats.org/officeDocument/2006/relationships/slideLayout" Target="../slideLayouts/slideLayout464.xml"/><Relationship Id="rId1" Type="http://schemas.openxmlformats.org/officeDocument/2006/relationships/slideLayout" Target="../slideLayouts/slideLayout463.xml"/><Relationship Id="rId6" Type="http://schemas.openxmlformats.org/officeDocument/2006/relationships/slideLayout" Target="../slideLayouts/slideLayout468.xml"/><Relationship Id="rId11" Type="http://schemas.openxmlformats.org/officeDocument/2006/relationships/slideLayout" Target="../slideLayouts/slideLayout473.xml"/><Relationship Id="rId5" Type="http://schemas.openxmlformats.org/officeDocument/2006/relationships/slideLayout" Target="../slideLayouts/slideLayout467.xml"/><Relationship Id="rId10" Type="http://schemas.openxmlformats.org/officeDocument/2006/relationships/slideLayout" Target="../slideLayouts/slideLayout472.xml"/><Relationship Id="rId4" Type="http://schemas.openxmlformats.org/officeDocument/2006/relationships/slideLayout" Target="../slideLayouts/slideLayout466.xml"/><Relationship Id="rId9" Type="http://schemas.openxmlformats.org/officeDocument/2006/relationships/slideLayout" Target="../slideLayouts/slideLayout471.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481.xml"/><Relationship Id="rId13" Type="http://schemas.openxmlformats.org/officeDocument/2006/relationships/image" Target="../media/image9.png"/><Relationship Id="rId3" Type="http://schemas.openxmlformats.org/officeDocument/2006/relationships/slideLayout" Target="../slideLayouts/slideLayout476.xml"/><Relationship Id="rId7" Type="http://schemas.openxmlformats.org/officeDocument/2006/relationships/slideLayout" Target="../slideLayouts/slideLayout480.xml"/><Relationship Id="rId12" Type="http://schemas.openxmlformats.org/officeDocument/2006/relationships/theme" Target="../theme/theme44.xml"/><Relationship Id="rId2" Type="http://schemas.openxmlformats.org/officeDocument/2006/relationships/slideLayout" Target="../slideLayouts/slideLayout475.xml"/><Relationship Id="rId1" Type="http://schemas.openxmlformats.org/officeDocument/2006/relationships/slideLayout" Target="../slideLayouts/slideLayout474.xml"/><Relationship Id="rId6" Type="http://schemas.openxmlformats.org/officeDocument/2006/relationships/slideLayout" Target="../slideLayouts/slideLayout479.xml"/><Relationship Id="rId11" Type="http://schemas.openxmlformats.org/officeDocument/2006/relationships/slideLayout" Target="../slideLayouts/slideLayout484.xml"/><Relationship Id="rId5" Type="http://schemas.openxmlformats.org/officeDocument/2006/relationships/slideLayout" Target="../slideLayouts/slideLayout478.xml"/><Relationship Id="rId10" Type="http://schemas.openxmlformats.org/officeDocument/2006/relationships/slideLayout" Target="../slideLayouts/slideLayout483.xml"/><Relationship Id="rId4" Type="http://schemas.openxmlformats.org/officeDocument/2006/relationships/slideLayout" Target="../slideLayouts/slideLayout477.xml"/><Relationship Id="rId9" Type="http://schemas.openxmlformats.org/officeDocument/2006/relationships/slideLayout" Target="../slideLayouts/slideLayout482.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492.xml"/><Relationship Id="rId13" Type="http://schemas.openxmlformats.org/officeDocument/2006/relationships/image" Target="../media/image10.jpeg"/><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45.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03.xml"/><Relationship Id="rId13" Type="http://schemas.openxmlformats.org/officeDocument/2006/relationships/image" Target="../media/image10.jpeg"/><Relationship Id="rId3" Type="http://schemas.openxmlformats.org/officeDocument/2006/relationships/slideLayout" Target="../slideLayouts/slideLayout498.xml"/><Relationship Id="rId7" Type="http://schemas.openxmlformats.org/officeDocument/2006/relationships/slideLayout" Target="../slideLayouts/slideLayout502.xml"/><Relationship Id="rId12" Type="http://schemas.openxmlformats.org/officeDocument/2006/relationships/theme" Target="../theme/theme46.xml"/><Relationship Id="rId2" Type="http://schemas.openxmlformats.org/officeDocument/2006/relationships/slideLayout" Target="../slideLayouts/slideLayout497.xml"/><Relationship Id="rId1" Type="http://schemas.openxmlformats.org/officeDocument/2006/relationships/slideLayout" Target="../slideLayouts/slideLayout496.xml"/><Relationship Id="rId6" Type="http://schemas.openxmlformats.org/officeDocument/2006/relationships/slideLayout" Target="../slideLayouts/slideLayout501.xml"/><Relationship Id="rId11" Type="http://schemas.openxmlformats.org/officeDocument/2006/relationships/slideLayout" Target="../slideLayouts/slideLayout506.xml"/><Relationship Id="rId5" Type="http://schemas.openxmlformats.org/officeDocument/2006/relationships/slideLayout" Target="../slideLayouts/slideLayout500.xml"/><Relationship Id="rId10" Type="http://schemas.openxmlformats.org/officeDocument/2006/relationships/slideLayout" Target="../slideLayouts/slideLayout505.xml"/><Relationship Id="rId4" Type="http://schemas.openxmlformats.org/officeDocument/2006/relationships/slideLayout" Target="../slideLayouts/slideLayout499.xml"/><Relationship Id="rId9" Type="http://schemas.openxmlformats.org/officeDocument/2006/relationships/slideLayout" Target="../slideLayouts/slideLayout504.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image" Target="../media/image10.jpe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theme" Target="../theme/theme47.xml"/><Relationship Id="rId2" Type="http://schemas.openxmlformats.org/officeDocument/2006/relationships/slideLayout" Target="../slideLayouts/slideLayout508.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25.xml"/><Relationship Id="rId13" Type="http://schemas.openxmlformats.org/officeDocument/2006/relationships/image" Target="../media/image10.jpeg"/><Relationship Id="rId3" Type="http://schemas.openxmlformats.org/officeDocument/2006/relationships/slideLayout" Target="../slideLayouts/slideLayout520.xml"/><Relationship Id="rId7" Type="http://schemas.openxmlformats.org/officeDocument/2006/relationships/slideLayout" Target="../slideLayouts/slideLayout524.xml"/><Relationship Id="rId12" Type="http://schemas.openxmlformats.org/officeDocument/2006/relationships/theme" Target="../theme/theme48.xml"/><Relationship Id="rId2" Type="http://schemas.openxmlformats.org/officeDocument/2006/relationships/slideLayout" Target="../slideLayouts/slideLayout519.xml"/><Relationship Id="rId1" Type="http://schemas.openxmlformats.org/officeDocument/2006/relationships/slideLayout" Target="../slideLayouts/slideLayout518.xml"/><Relationship Id="rId6" Type="http://schemas.openxmlformats.org/officeDocument/2006/relationships/slideLayout" Target="../slideLayouts/slideLayout523.xml"/><Relationship Id="rId11" Type="http://schemas.openxmlformats.org/officeDocument/2006/relationships/slideLayout" Target="../slideLayouts/slideLayout528.xml"/><Relationship Id="rId5" Type="http://schemas.openxmlformats.org/officeDocument/2006/relationships/slideLayout" Target="../slideLayouts/slideLayout522.xml"/><Relationship Id="rId10" Type="http://schemas.openxmlformats.org/officeDocument/2006/relationships/slideLayout" Target="../slideLayouts/slideLayout527.xml"/><Relationship Id="rId4" Type="http://schemas.openxmlformats.org/officeDocument/2006/relationships/slideLayout" Target="../slideLayouts/slideLayout521.xml"/><Relationship Id="rId9" Type="http://schemas.openxmlformats.org/officeDocument/2006/relationships/slideLayout" Target="../slideLayouts/slideLayout526.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36.xml"/><Relationship Id="rId13" Type="http://schemas.openxmlformats.org/officeDocument/2006/relationships/image" Target="../media/image10.jpeg"/><Relationship Id="rId3" Type="http://schemas.openxmlformats.org/officeDocument/2006/relationships/slideLayout" Target="../slideLayouts/slideLayout531.xml"/><Relationship Id="rId7" Type="http://schemas.openxmlformats.org/officeDocument/2006/relationships/slideLayout" Target="../slideLayouts/slideLayout535.xml"/><Relationship Id="rId12" Type="http://schemas.openxmlformats.org/officeDocument/2006/relationships/theme" Target="../theme/theme49.xml"/><Relationship Id="rId2" Type="http://schemas.openxmlformats.org/officeDocument/2006/relationships/slideLayout" Target="../slideLayouts/slideLayout530.xml"/><Relationship Id="rId1" Type="http://schemas.openxmlformats.org/officeDocument/2006/relationships/slideLayout" Target="../slideLayouts/slideLayout529.xml"/><Relationship Id="rId6" Type="http://schemas.openxmlformats.org/officeDocument/2006/relationships/slideLayout" Target="../slideLayouts/slideLayout534.xml"/><Relationship Id="rId11" Type="http://schemas.openxmlformats.org/officeDocument/2006/relationships/slideLayout" Target="../slideLayouts/slideLayout539.xml"/><Relationship Id="rId5" Type="http://schemas.openxmlformats.org/officeDocument/2006/relationships/slideLayout" Target="../slideLayouts/slideLayout533.xml"/><Relationship Id="rId10" Type="http://schemas.openxmlformats.org/officeDocument/2006/relationships/slideLayout" Target="../slideLayouts/slideLayout538.xml"/><Relationship Id="rId4" Type="http://schemas.openxmlformats.org/officeDocument/2006/relationships/slideLayout" Target="../slideLayouts/slideLayout532.xml"/><Relationship Id="rId9" Type="http://schemas.openxmlformats.org/officeDocument/2006/relationships/slideLayout" Target="../slideLayouts/slideLayout5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file:///P:\PPT\header.jpg" TargetMode="Externa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file:///P:\PPT\leaf.jpg" TargetMode="Externa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47.xml"/><Relationship Id="rId13" Type="http://schemas.openxmlformats.org/officeDocument/2006/relationships/image" Target="../media/image10.jpeg"/><Relationship Id="rId3" Type="http://schemas.openxmlformats.org/officeDocument/2006/relationships/slideLayout" Target="../slideLayouts/slideLayout542.xml"/><Relationship Id="rId7" Type="http://schemas.openxmlformats.org/officeDocument/2006/relationships/slideLayout" Target="../slideLayouts/slideLayout546.xml"/><Relationship Id="rId12" Type="http://schemas.openxmlformats.org/officeDocument/2006/relationships/theme" Target="../theme/theme50.xml"/><Relationship Id="rId2" Type="http://schemas.openxmlformats.org/officeDocument/2006/relationships/slideLayout" Target="../slideLayouts/slideLayout541.xml"/><Relationship Id="rId1" Type="http://schemas.openxmlformats.org/officeDocument/2006/relationships/slideLayout" Target="../slideLayouts/slideLayout540.xml"/><Relationship Id="rId6" Type="http://schemas.openxmlformats.org/officeDocument/2006/relationships/slideLayout" Target="../slideLayouts/slideLayout545.xml"/><Relationship Id="rId11" Type="http://schemas.openxmlformats.org/officeDocument/2006/relationships/slideLayout" Target="../slideLayouts/slideLayout550.xml"/><Relationship Id="rId5" Type="http://schemas.openxmlformats.org/officeDocument/2006/relationships/slideLayout" Target="../slideLayouts/slideLayout544.xml"/><Relationship Id="rId10" Type="http://schemas.openxmlformats.org/officeDocument/2006/relationships/slideLayout" Target="../slideLayouts/slideLayout549.xml"/><Relationship Id="rId4" Type="http://schemas.openxmlformats.org/officeDocument/2006/relationships/slideLayout" Target="../slideLayouts/slideLayout543.xml"/><Relationship Id="rId9" Type="http://schemas.openxmlformats.org/officeDocument/2006/relationships/slideLayout" Target="../slideLayouts/slideLayout548.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558.xml"/><Relationship Id="rId13" Type="http://schemas.openxmlformats.org/officeDocument/2006/relationships/image" Target="../media/image10.jpeg"/><Relationship Id="rId3" Type="http://schemas.openxmlformats.org/officeDocument/2006/relationships/slideLayout" Target="../slideLayouts/slideLayout553.xml"/><Relationship Id="rId7" Type="http://schemas.openxmlformats.org/officeDocument/2006/relationships/slideLayout" Target="../slideLayouts/slideLayout557.xml"/><Relationship Id="rId12" Type="http://schemas.openxmlformats.org/officeDocument/2006/relationships/theme" Target="../theme/theme51.xml"/><Relationship Id="rId2" Type="http://schemas.openxmlformats.org/officeDocument/2006/relationships/slideLayout" Target="../slideLayouts/slideLayout552.xml"/><Relationship Id="rId1" Type="http://schemas.openxmlformats.org/officeDocument/2006/relationships/slideLayout" Target="../slideLayouts/slideLayout551.xml"/><Relationship Id="rId6" Type="http://schemas.openxmlformats.org/officeDocument/2006/relationships/slideLayout" Target="../slideLayouts/slideLayout556.xml"/><Relationship Id="rId11" Type="http://schemas.openxmlformats.org/officeDocument/2006/relationships/slideLayout" Target="../slideLayouts/slideLayout561.xml"/><Relationship Id="rId5" Type="http://schemas.openxmlformats.org/officeDocument/2006/relationships/slideLayout" Target="../slideLayouts/slideLayout555.xml"/><Relationship Id="rId10" Type="http://schemas.openxmlformats.org/officeDocument/2006/relationships/slideLayout" Target="../slideLayouts/slideLayout560.xml"/><Relationship Id="rId4" Type="http://schemas.openxmlformats.org/officeDocument/2006/relationships/slideLayout" Target="../slideLayouts/slideLayout554.xml"/><Relationship Id="rId9"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569.xml"/><Relationship Id="rId13" Type="http://schemas.openxmlformats.org/officeDocument/2006/relationships/image" Target="../media/image10.jpeg"/><Relationship Id="rId3" Type="http://schemas.openxmlformats.org/officeDocument/2006/relationships/slideLayout" Target="../slideLayouts/slideLayout564.xml"/><Relationship Id="rId7" Type="http://schemas.openxmlformats.org/officeDocument/2006/relationships/slideLayout" Target="../slideLayouts/slideLayout568.xml"/><Relationship Id="rId12" Type="http://schemas.openxmlformats.org/officeDocument/2006/relationships/theme" Target="../theme/theme52.xml"/><Relationship Id="rId2" Type="http://schemas.openxmlformats.org/officeDocument/2006/relationships/slideLayout" Target="../slideLayouts/slideLayout563.xml"/><Relationship Id="rId1" Type="http://schemas.openxmlformats.org/officeDocument/2006/relationships/slideLayout" Target="../slideLayouts/slideLayout562.xml"/><Relationship Id="rId6" Type="http://schemas.openxmlformats.org/officeDocument/2006/relationships/slideLayout" Target="../slideLayouts/slideLayout567.xml"/><Relationship Id="rId11" Type="http://schemas.openxmlformats.org/officeDocument/2006/relationships/slideLayout" Target="../slideLayouts/slideLayout572.xml"/><Relationship Id="rId5" Type="http://schemas.openxmlformats.org/officeDocument/2006/relationships/slideLayout" Target="../slideLayouts/slideLayout566.xml"/><Relationship Id="rId10" Type="http://schemas.openxmlformats.org/officeDocument/2006/relationships/slideLayout" Target="../slideLayouts/slideLayout571.xml"/><Relationship Id="rId4" Type="http://schemas.openxmlformats.org/officeDocument/2006/relationships/slideLayout" Target="../slideLayouts/slideLayout565.xml"/><Relationship Id="rId9"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580.xml"/><Relationship Id="rId13" Type="http://schemas.openxmlformats.org/officeDocument/2006/relationships/image" Target="../media/image10.jpeg"/><Relationship Id="rId3" Type="http://schemas.openxmlformats.org/officeDocument/2006/relationships/slideLayout" Target="../slideLayouts/slideLayout575.xml"/><Relationship Id="rId7" Type="http://schemas.openxmlformats.org/officeDocument/2006/relationships/slideLayout" Target="../slideLayouts/slideLayout579.xml"/><Relationship Id="rId12" Type="http://schemas.openxmlformats.org/officeDocument/2006/relationships/theme" Target="../theme/theme53.xml"/><Relationship Id="rId2" Type="http://schemas.openxmlformats.org/officeDocument/2006/relationships/slideLayout" Target="../slideLayouts/slideLayout574.xml"/><Relationship Id="rId1" Type="http://schemas.openxmlformats.org/officeDocument/2006/relationships/slideLayout" Target="../slideLayouts/slideLayout573.xml"/><Relationship Id="rId6" Type="http://schemas.openxmlformats.org/officeDocument/2006/relationships/slideLayout" Target="../slideLayouts/slideLayout578.xml"/><Relationship Id="rId11" Type="http://schemas.openxmlformats.org/officeDocument/2006/relationships/slideLayout" Target="../slideLayouts/slideLayout583.xml"/><Relationship Id="rId5" Type="http://schemas.openxmlformats.org/officeDocument/2006/relationships/slideLayout" Target="../slideLayouts/slideLayout577.xml"/><Relationship Id="rId10" Type="http://schemas.openxmlformats.org/officeDocument/2006/relationships/slideLayout" Target="../slideLayouts/slideLayout582.xml"/><Relationship Id="rId4" Type="http://schemas.openxmlformats.org/officeDocument/2006/relationships/slideLayout" Target="../slideLayouts/slideLayout576.xml"/><Relationship Id="rId9" Type="http://schemas.openxmlformats.org/officeDocument/2006/relationships/slideLayout" Target="../slideLayouts/slideLayout581.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591.xml"/><Relationship Id="rId13" Type="http://schemas.openxmlformats.org/officeDocument/2006/relationships/image" Target="../media/image10.jpeg"/><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54.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02.xml"/><Relationship Id="rId13" Type="http://schemas.openxmlformats.org/officeDocument/2006/relationships/image" Target="../media/image10.jpeg"/><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55.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13.xml"/><Relationship Id="rId13" Type="http://schemas.openxmlformats.org/officeDocument/2006/relationships/image" Target="../media/image10.jpeg"/><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56.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24.xml"/><Relationship Id="rId13" Type="http://schemas.openxmlformats.org/officeDocument/2006/relationships/image" Target="../media/image10.jpeg"/><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57.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35.xml"/><Relationship Id="rId13" Type="http://schemas.openxmlformats.org/officeDocument/2006/relationships/image" Target="../media/image10.jpeg"/><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58.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646.xml"/><Relationship Id="rId13" Type="http://schemas.openxmlformats.org/officeDocument/2006/relationships/image" Target="../media/image10.jpeg"/><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59.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image" Target="../media/image10.jpeg"/><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60.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668.xml"/><Relationship Id="rId13" Type="http://schemas.openxmlformats.org/officeDocument/2006/relationships/image" Target="../media/image10.jpeg"/><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61.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image" Target="../media/image10.jpeg"/><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62.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690.xml"/><Relationship Id="rId13" Type="http://schemas.openxmlformats.org/officeDocument/2006/relationships/image" Target="../media/image10.jpeg"/><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63.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01.xml"/><Relationship Id="rId13" Type="http://schemas.openxmlformats.org/officeDocument/2006/relationships/image" Target="../media/image10.jpeg"/><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64.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image" Target="../media/image10.jpeg"/><Relationship Id="rId3" Type="http://schemas.openxmlformats.org/officeDocument/2006/relationships/slideLayout" Target="../slideLayouts/slideLayout707.xml"/><Relationship Id="rId7" Type="http://schemas.openxmlformats.org/officeDocument/2006/relationships/slideLayout" Target="../slideLayouts/slideLayout711.xml"/><Relationship Id="rId12" Type="http://schemas.openxmlformats.org/officeDocument/2006/relationships/theme" Target="../theme/theme65.xml"/><Relationship Id="rId2" Type="http://schemas.openxmlformats.org/officeDocument/2006/relationships/slideLayout" Target="../slideLayouts/slideLayout706.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5" Type="http://schemas.openxmlformats.org/officeDocument/2006/relationships/slideLayout" Target="../slideLayouts/slideLayout709.xml"/><Relationship Id="rId10" Type="http://schemas.openxmlformats.org/officeDocument/2006/relationships/slideLayout" Target="../slideLayouts/slideLayout714.xml"/><Relationship Id="rId4" Type="http://schemas.openxmlformats.org/officeDocument/2006/relationships/slideLayout" Target="../slideLayouts/slideLayout708.xml"/><Relationship Id="rId9" Type="http://schemas.openxmlformats.org/officeDocument/2006/relationships/slideLayout" Target="../slideLayouts/slideLayout713.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23.xml"/><Relationship Id="rId13" Type="http://schemas.openxmlformats.org/officeDocument/2006/relationships/image" Target="../media/image10.jpeg"/><Relationship Id="rId3" Type="http://schemas.openxmlformats.org/officeDocument/2006/relationships/slideLayout" Target="../slideLayouts/slideLayout718.xml"/><Relationship Id="rId7" Type="http://schemas.openxmlformats.org/officeDocument/2006/relationships/slideLayout" Target="../slideLayouts/slideLayout722.xml"/><Relationship Id="rId12" Type="http://schemas.openxmlformats.org/officeDocument/2006/relationships/theme" Target="../theme/theme66.xml"/><Relationship Id="rId2" Type="http://schemas.openxmlformats.org/officeDocument/2006/relationships/slideLayout" Target="../slideLayouts/slideLayout717.xml"/><Relationship Id="rId1" Type="http://schemas.openxmlformats.org/officeDocument/2006/relationships/slideLayout" Target="../slideLayouts/slideLayout716.xml"/><Relationship Id="rId6" Type="http://schemas.openxmlformats.org/officeDocument/2006/relationships/slideLayout" Target="../slideLayouts/slideLayout721.xml"/><Relationship Id="rId11" Type="http://schemas.openxmlformats.org/officeDocument/2006/relationships/slideLayout" Target="../slideLayouts/slideLayout726.xml"/><Relationship Id="rId5" Type="http://schemas.openxmlformats.org/officeDocument/2006/relationships/slideLayout" Target="../slideLayouts/slideLayout720.xml"/><Relationship Id="rId10" Type="http://schemas.openxmlformats.org/officeDocument/2006/relationships/slideLayout" Target="../slideLayouts/slideLayout725.xml"/><Relationship Id="rId4" Type="http://schemas.openxmlformats.org/officeDocument/2006/relationships/slideLayout" Target="../slideLayouts/slideLayout719.xml"/><Relationship Id="rId9" Type="http://schemas.openxmlformats.org/officeDocument/2006/relationships/slideLayout" Target="../slideLayouts/slideLayout724.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734.xml"/><Relationship Id="rId13" Type="http://schemas.openxmlformats.org/officeDocument/2006/relationships/image" Target="../media/image10.jpeg"/><Relationship Id="rId3" Type="http://schemas.openxmlformats.org/officeDocument/2006/relationships/slideLayout" Target="../slideLayouts/slideLayout729.xml"/><Relationship Id="rId7" Type="http://schemas.openxmlformats.org/officeDocument/2006/relationships/slideLayout" Target="../slideLayouts/slideLayout733.xml"/><Relationship Id="rId12" Type="http://schemas.openxmlformats.org/officeDocument/2006/relationships/theme" Target="../theme/theme67.xml"/><Relationship Id="rId2" Type="http://schemas.openxmlformats.org/officeDocument/2006/relationships/slideLayout" Target="../slideLayouts/slideLayout728.xml"/><Relationship Id="rId1" Type="http://schemas.openxmlformats.org/officeDocument/2006/relationships/slideLayout" Target="../slideLayouts/slideLayout727.xml"/><Relationship Id="rId6" Type="http://schemas.openxmlformats.org/officeDocument/2006/relationships/slideLayout" Target="../slideLayouts/slideLayout732.xml"/><Relationship Id="rId11" Type="http://schemas.openxmlformats.org/officeDocument/2006/relationships/slideLayout" Target="../slideLayouts/slideLayout737.xml"/><Relationship Id="rId5" Type="http://schemas.openxmlformats.org/officeDocument/2006/relationships/slideLayout" Target="../slideLayouts/slideLayout731.xml"/><Relationship Id="rId10" Type="http://schemas.openxmlformats.org/officeDocument/2006/relationships/slideLayout" Target="../slideLayouts/slideLayout736.xml"/><Relationship Id="rId4" Type="http://schemas.openxmlformats.org/officeDocument/2006/relationships/slideLayout" Target="../slideLayouts/slideLayout730.xml"/><Relationship Id="rId9" Type="http://schemas.openxmlformats.org/officeDocument/2006/relationships/slideLayout" Target="../slideLayouts/slideLayout735.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745.xml"/><Relationship Id="rId13" Type="http://schemas.openxmlformats.org/officeDocument/2006/relationships/image" Target="../media/image14.jpeg"/><Relationship Id="rId3" Type="http://schemas.openxmlformats.org/officeDocument/2006/relationships/slideLayout" Target="../slideLayouts/slideLayout740.xml"/><Relationship Id="rId7" Type="http://schemas.openxmlformats.org/officeDocument/2006/relationships/slideLayout" Target="../slideLayouts/slideLayout744.xml"/><Relationship Id="rId12" Type="http://schemas.openxmlformats.org/officeDocument/2006/relationships/theme" Target="../theme/theme68.xml"/><Relationship Id="rId2" Type="http://schemas.openxmlformats.org/officeDocument/2006/relationships/slideLayout" Target="../slideLayouts/slideLayout739.xml"/><Relationship Id="rId1" Type="http://schemas.openxmlformats.org/officeDocument/2006/relationships/slideLayout" Target="../slideLayouts/slideLayout738.xml"/><Relationship Id="rId6" Type="http://schemas.openxmlformats.org/officeDocument/2006/relationships/slideLayout" Target="../slideLayouts/slideLayout743.xml"/><Relationship Id="rId11" Type="http://schemas.openxmlformats.org/officeDocument/2006/relationships/slideLayout" Target="../slideLayouts/slideLayout748.xml"/><Relationship Id="rId5" Type="http://schemas.openxmlformats.org/officeDocument/2006/relationships/slideLayout" Target="../slideLayouts/slideLayout742.xml"/><Relationship Id="rId10" Type="http://schemas.openxmlformats.org/officeDocument/2006/relationships/slideLayout" Target="../slideLayouts/slideLayout747.xml"/><Relationship Id="rId4" Type="http://schemas.openxmlformats.org/officeDocument/2006/relationships/slideLayout" Target="../slideLayouts/slideLayout741.xml"/><Relationship Id="rId9" Type="http://schemas.openxmlformats.org/officeDocument/2006/relationships/slideLayout" Target="../slideLayouts/slideLayout746.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756.xml"/><Relationship Id="rId13" Type="http://schemas.openxmlformats.org/officeDocument/2006/relationships/image" Target="../media/image7.jpeg"/><Relationship Id="rId3" Type="http://schemas.openxmlformats.org/officeDocument/2006/relationships/slideLayout" Target="../slideLayouts/slideLayout751.xml"/><Relationship Id="rId7" Type="http://schemas.openxmlformats.org/officeDocument/2006/relationships/slideLayout" Target="../slideLayouts/slideLayout755.xml"/><Relationship Id="rId12" Type="http://schemas.openxmlformats.org/officeDocument/2006/relationships/theme" Target="../theme/theme69.xml"/><Relationship Id="rId2" Type="http://schemas.openxmlformats.org/officeDocument/2006/relationships/slideLayout" Target="../slideLayouts/slideLayout750.xml"/><Relationship Id="rId16" Type="http://schemas.openxmlformats.org/officeDocument/2006/relationships/image" Target="file:///P:\PPT\header.jpg" TargetMode="External"/><Relationship Id="rId1" Type="http://schemas.openxmlformats.org/officeDocument/2006/relationships/slideLayout" Target="../slideLayouts/slideLayout749.xml"/><Relationship Id="rId6" Type="http://schemas.openxmlformats.org/officeDocument/2006/relationships/slideLayout" Target="../slideLayouts/slideLayout754.xml"/><Relationship Id="rId11" Type="http://schemas.openxmlformats.org/officeDocument/2006/relationships/slideLayout" Target="../slideLayouts/slideLayout759.xml"/><Relationship Id="rId5" Type="http://schemas.openxmlformats.org/officeDocument/2006/relationships/slideLayout" Target="../slideLayouts/slideLayout753.xml"/><Relationship Id="rId15" Type="http://schemas.openxmlformats.org/officeDocument/2006/relationships/image" Target="../media/image8.jpeg"/><Relationship Id="rId10" Type="http://schemas.openxmlformats.org/officeDocument/2006/relationships/slideLayout" Target="../slideLayouts/slideLayout758.xml"/><Relationship Id="rId4" Type="http://schemas.openxmlformats.org/officeDocument/2006/relationships/slideLayout" Target="../slideLayouts/slideLayout752.xml"/><Relationship Id="rId9" Type="http://schemas.openxmlformats.org/officeDocument/2006/relationships/slideLayout" Target="../slideLayouts/slideLayout757.xml"/><Relationship Id="rId14" Type="http://schemas.openxmlformats.org/officeDocument/2006/relationships/image" Target="file:///P:\PPT\leaf.jpg" TargetMode="Externa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767.xml"/><Relationship Id="rId13" Type="http://schemas.openxmlformats.org/officeDocument/2006/relationships/image" Target="../media/image1.jpeg"/><Relationship Id="rId3" Type="http://schemas.openxmlformats.org/officeDocument/2006/relationships/slideLayout" Target="../slideLayouts/slideLayout762.xml"/><Relationship Id="rId7" Type="http://schemas.openxmlformats.org/officeDocument/2006/relationships/slideLayout" Target="../slideLayouts/slideLayout766.xml"/><Relationship Id="rId12" Type="http://schemas.openxmlformats.org/officeDocument/2006/relationships/theme" Target="../theme/theme70.xml"/><Relationship Id="rId2" Type="http://schemas.openxmlformats.org/officeDocument/2006/relationships/slideLayout" Target="../slideLayouts/slideLayout761.xml"/><Relationship Id="rId1" Type="http://schemas.openxmlformats.org/officeDocument/2006/relationships/slideLayout" Target="../slideLayouts/slideLayout760.xml"/><Relationship Id="rId6" Type="http://schemas.openxmlformats.org/officeDocument/2006/relationships/slideLayout" Target="../slideLayouts/slideLayout765.xml"/><Relationship Id="rId11" Type="http://schemas.openxmlformats.org/officeDocument/2006/relationships/slideLayout" Target="../slideLayouts/slideLayout770.xml"/><Relationship Id="rId5" Type="http://schemas.openxmlformats.org/officeDocument/2006/relationships/slideLayout" Target="../slideLayouts/slideLayout764.xml"/><Relationship Id="rId15" Type="http://schemas.openxmlformats.org/officeDocument/2006/relationships/image" Target="../media/image2.jpeg"/><Relationship Id="rId10" Type="http://schemas.openxmlformats.org/officeDocument/2006/relationships/slideLayout" Target="../slideLayouts/slideLayout769.xml"/><Relationship Id="rId4" Type="http://schemas.openxmlformats.org/officeDocument/2006/relationships/slideLayout" Target="../slideLayouts/slideLayout763.xml"/><Relationship Id="rId9" Type="http://schemas.openxmlformats.org/officeDocument/2006/relationships/slideLayout" Target="../slideLayouts/slideLayout768.xml"/><Relationship Id="rId14" Type="http://schemas.openxmlformats.org/officeDocument/2006/relationships/image" Target="file:///P:\CCS_PPT\ppt\cover.jpg" TargetMode="Externa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778.xml"/><Relationship Id="rId13" Type="http://schemas.openxmlformats.org/officeDocument/2006/relationships/image" Target="../media/image7.jpeg"/><Relationship Id="rId3" Type="http://schemas.openxmlformats.org/officeDocument/2006/relationships/slideLayout" Target="../slideLayouts/slideLayout773.xml"/><Relationship Id="rId7" Type="http://schemas.openxmlformats.org/officeDocument/2006/relationships/slideLayout" Target="../slideLayouts/slideLayout777.xml"/><Relationship Id="rId12" Type="http://schemas.openxmlformats.org/officeDocument/2006/relationships/theme" Target="../theme/theme71.xml"/><Relationship Id="rId2" Type="http://schemas.openxmlformats.org/officeDocument/2006/relationships/slideLayout" Target="../slideLayouts/slideLayout772.xml"/><Relationship Id="rId16" Type="http://schemas.openxmlformats.org/officeDocument/2006/relationships/image" Target="file:///P:\PPT\header.jpg" TargetMode="External"/><Relationship Id="rId1" Type="http://schemas.openxmlformats.org/officeDocument/2006/relationships/slideLayout" Target="../slideLayouts/slideLayout771.xml"/><Relationship Id="rId6" Type="http://schemas.openxmlformats.org/officeDocument/2006/relationships/slideLayout" Target="../slideLayouts/slideLayout776.xml"/><Relationship Id="rId11" Type="http://schemas.openxmlformats.org/officeDocument/2006/relationships/slideLayout" Target="../slideLayouts/slideLayout781.xml"/><Relationship Id="rId5" Type="http://schemas.openxmlformats.org/officeDocument/2006/relationships/slideLayout" Target="../slideLayouts/slideLayout775.xml"/><Relationship Id="rId15" Type="http://schemas.openxmlformats.org/officeDocument/2006/relationships/image" Target="../media/image8.jpeg"/><Relationship Id="rId10" Type="http://schemas.openxmlformats.org/officeDocument/2006/relationships/slideLayout" Target="../slideLayouts/slideLayout780.xml"/><Relationship Id="rId4" Type="http://schemas.openxmlformats.org/officeDocument/2006/relationships/slideLayout" Target="../slideLayouts/slideLayout774.xml"/><Relationship Id="rId9" Type="http://schemas.openxmlformats.org/officeDocument/2006/relationships/slideLayout" Target="../slideLayouts/slideLayout779.xml"/><Relationship Id="rId14" Type="http://schemas.openxmlformats.org/officeDocument/2006/relationships/image" Target="file:///P:\PPT\leaf.jpg" TargetMode="Externa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789.xml"/><Relationship Id="rId13" Type="http://schemas.openxmlformats.org/officeDocument/2006/relationships/image" Target="../media/image13.png"/><Relationship Id="rId3" Type="http://schemas.openxmlformats.org/officeDocument/2006/relationships/slideLayout" Target="../slideLayouts/slideLayout784.xml"/><Relationship Id="rId7" Type="http://schemas.openxmlformats.org/officeDocument/2006/relationships/slideLayout" Target="../slideLayouts/slideLayout788.xml"/><Relationship Id="rId12" Type="http://schemas.openxmlformats.org/officeDocument/2006/relationships/theme" Target="../theme/theme72.xml"/><Relationship Id="rId2" Type="http://schemas.openxmlformats.org/officeDocument/2006/relationships/slideLayout" Target="../slideLayouts/slideLayout783.xml"/><Relationship Id="rId1" Type="http://schemas.openxmlformats.org/officeDocument/2006/relationships/slideLayout" Target="../slideLayouts/slideLayout782.xml"/><Relationship Id="rId6" Type="http://schemas.openxmlformats.org/officeDocument/2006/relationships/slideLayout" Target="../slideLayouts/slideLayout787.xml"/><Relationship Id="rId11" Type="http://schemas.openxmlformats.org/officeDocument/2006/relationships/slideLayout" Target="../slideLayouts/slideLayout792.xml"/><Relationship Id="rId5" Type="http://schemas.openxmlformats.org/officeDocument/2006/relationships/slideLayout" Target="../slideLayouts/slideLayout786.xml"/><Relationship Id="rId10" Type="http://schemas.openxmlformats.org/officeDocument/2006/relationships/slideLayout" Target="../slideLayouts/slideLayout791.xml"/><Relationship Id="rId4" Type="http://schemas.openxmlformats.org/officeDocument/2006/relationships/slideLayout" Target="../slideLayouts/slideLayout785.xml"/><Relationship Id="rId9" Type="http://schemas.openxmlformats.org/officeDocument/2006/relationships/slideLayout" Target="../slideLayouts/slideLayout790.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00.xml"/><Relationship Id="rId13" Type="http://schemas.openxmlformats.org/officeDocument/2006/relationships/image" Target="../media/image10.jpeg"/><Relationship Id="rId3" Type="http://schemas.openxmlformats.org/officeDocument/2006/relationships/slideLayout" Target="../slideLayouts/slideLayout795.xml"/><Relationship Id="rId7" Type="http://schemas.openxmlformats.org/officeDocument/2006/relationships/slideLayout" Target="../slideLayouts/slideLayout799.xml"/><Relationship Id="rId12" Type="http://schemas.openxmlformats.org/officeDocument/2006/relationships/theme" Target="../theme/theme73.xml"/><Relationship Id="rId2" Type="http://schemas.openxmlformats.org/officeDocument/2006/relationships/slideLayout" Target="../slideLayouts/slideLayout794.xml"/><Relationship Id="rId1" Type="http://schemas.openxmlformats.org/officeDocument/2006/relationships/slideLayout" Target="../slideLayouts/slideLayout793.xml"/><Relationship Id="rId6" Type="http://schemas.openxmlformats.org/officeDocument/2006/relationships/slideLayout" Target="../slideLayouts/slideLayout798.xml"/><Relationship Id="rId11" Type="http://schemas.openxmlformats.org/officeDocument/2006/relationships/slideLayout" Target="../slideLayouts/slideLayout803.xml"/><Relationship Id="rId5" Type="http://schemas.openxmlformats.org/officeDocument/2006/relationships/slideLayout" Target="../slideLayouts/slideLayout797.xml"/><Relationship Id="rId10" Type="http://schemas.openxmlformats.org/officeDocument/2006/relationships/slideLayout" Target="../slideLayouts/slideLayout802.xml"/><Relationship Id="rId4" Type="http://schemas.openxmlformats.org/officeDocument/2006/relationships/slideLayout" Target="../slideLayouts/slideLayout796.xml"/><Relationship Id="rId9" Type="http://schemas.openxmlformats.org/officeDocument/2006/relationships/slideLayout" Target="../slideLayouts/slideLayout801.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811.xml"/><Relationship Id="rId13" Type="http://schemas.openxmlformats.org/officeDocument/2006/relationships/image" Target="../media/image10.jpeg"/><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74.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image" Target="../media/image10.jpeg"/><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theme" Target="../theme/theme75.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833.xml"/><Relationship Id="rId13" Type="http://schemas.openxmlformats.org/officeDocument/2006/relationships/image" Target="../media/image10.jpeg"/><Relationship Id="rId3" Type="http://schemas.openxmlformats.org/officeDocument/2006/relationships/slideLayout" Target="../slideLayouts/slideLayout828.xml"/><Relationship Id="rId7" Type="http://schemas.openxmlformats.org/officeDocument/2006/relationships/slideLayout" Target="../slideLayouts/slideLayout832.xml"/><Relationship Id="rId12" Type="http://schemas.openxmlformats.org/officeDocument/2006/relationships/theme" Target="../theme/theme76.xml"/><Relationship Id="rId2" Type="http://schemas.openxmlformats.org/officeDocument/2006/relationships/slideLayout" Target="../slideLayouts/slideLayout827.xml"/><Relationship Id="rId1" Type="http://schemas.openxmlformats.org/officeDocument/2006/relationships/slideLayout" Target="../slideLayouts/slideLayout826.xml"/><Relationship Id="rId6" Type="http://schemas.openxmlformats.org/officeDocument/2006/relationships/slideLayout" Target="../slideLayouts/slideLayout831.xml"/><Relationship Id="rId11" Type="http://schemas.openxmlformats.org/officeDocument/2006/relationships/slideLayout" Target="../slideLayouts/slideLayout836.xml"/><Relationship Id="rId5" Type="http://schemas.openxmlformats.org/officeDocument/2006/relationships/slideLayout" Target="../slideLayouts/slideLayout830.xml"/><Relationship Id="rId10" Type="http://schemas.openxmlformats.org/officeDocument/2006/relationships/slideLayout" Target="../slideLayouts/slideLayout835.xml"/><Relationship Id="rId4" Type="http://schemas.openxmlformats.org/officeDocument/2006/relationships/slideLayout" Target="../slideLayouts/slideLayout829.xml"/><Relationship Id="rId9" Type="http://schemas.openxmlformats.org/officeDocument/2006/relationships/slideLayout" Target="../slideLayouts/slideLayout834.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844.xml"/><Relationship Id="rId13" Type="http://schemas.openxmlformats.org/officeDocument/2006/relationships/image" Target="../media/image10.jpeg"/><Relationship Id="rId3" Type="http://schemas.openxmlformats.org/officeDocument/2006/relationships/slideLayout" Target="../slideLayouts/slideLayout839.xml"/><Relationship Id="rId7" Type="http://schemas.openxmlformats.org/officeDocument/2006/relationships/slideLayout" Target="../slideLayouts/slideLayout843.xml"/><Relationship Id="rId12" Type="http://schemas.openxmlformats.org/officeDocument/2006/relationships/theme" Target="../theme/theme77.xml"/><Relationship Id="rId2" Type="http://schemas.openxmlformats.org/officeDocument/2006/relationships/slideLayout" Target="../slideLayouts/slideLayout838.xml"/><Relationship Id="rId1" Type="http://schemas.openxmlformats.org/officeDocument/2006/relationships/slideLayout" Target="../slideLayouts/slideLayout837.xml"/><Relationship Id="rId6" Type="http://schemas.openxmlformats.org/officeDocument/2006/relationships/slideLayout" Target="../slideLayouts/slideLayout842.xml"/><Relationship Id="rId11" Type="http://schemas.openxmlformats.org/officeDocument/2006/relationships/slideLayout" Target="../slideLayouts/slideLayout847.xml"/><Relationship Id="rId5" Type="http://schemas.openxmlformats.org/officeDocument/2006/relationships/slideLayout" Target="../slideLayouts/slideLayout841.xml"/><Relationship Id="rId10" Type="http://schemas.openxmlformats.org/officeDocument/2006/relationships/slideLayout" Target="../slideLayouts/slideLayout846.xml"/><Relationship Id="rId4" Type="http://schemas.openxmlformats.org/officeDocument/2006/relationships/slideLayout" Target="../slideLayouts/slideLayout840.xml"/><Relationship Id="rId9" Type="http://schemas.openxmlformats.org/officeDocument/2006/relationships/slideLayout" Target="../slideLayouts/slideLayout845.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855.xml"/><Relationship Id="rId13" Type="http://schemas.openxmlformats.org/officeDocument/2006/relationships/image" Target="../media/image10.jpeg"/><Relationship Id="rId3" Type="http://schemas.openxmlformats.org/officeDocument/2006/relationships/slideLayout" Target="../slideLayouts/slideLayout850.xml"/><Relationship Id="rId7" Type="http://schemas.openxmlformats.org/officeDocument/2006/relationships/slideLayout" Target="../slideLayouts/slideLayout854.xml"/><Relationship Id="rId12" Type="http://schemas.openxmlformats.org/officeDocument/2006/relationships/theme" Target="../theme/theme78.xml"/><Relationship Id="rId2" Type="http://schemas.openxmlformats.org/officeDocument/2006/relationships/slideLayout" Target="../slideLayouts/slideLayout849.xml"/><Relationship Id="rId1" Type="http://schemas.openxmlformats.org/officeDocument/2006/relationships/slideLayout" Target="../slideLayouts/slideLayout848.xml"/><Relationship Id="rId6" Type="http://schemas.openxmlformats.org/officeDocument/2006/relationships/slideLayout" Target="../slideLayouts/slideLayout853.xml"/><Relationship Id="rId11" Type="http://schemas.openxmlformats.org/officeDocument/2006/relationships/slideLayout" Target="../slideLayouts/slideLayout858.xml"/><Relationship Id="rId5" Type="http://schemas.openxmlformats.org/officeDocument/2006/relationships/slideLayout" Target="../slideLayouts/slideLayout852.xml"/><Relationship Id="rId10" Type="http://schemas.openxmlformats.org/officeDocument/2006/relationships/slideLayout" Target="../slideLayouts/slideLayout857.xml"/><Relationship Id="rId4" Type="http://schemas.openxmlformats.org/officeDocument/2006/relationships/slideLayout" Target="../slideLayouts/slideLayout851.xml"/><Relationship Id="rId9" Type="http://schemas.openxmlformats.org/officeDocument/2006/relationships/slideLayout" Target="../slideLayouts/slideLayout856.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866.xml"/><Relationship Id="rId13" Type="http://schemas.openxmlformats.org/officeDocument/2006/relationships/image" Target="../media/image10.jpeg"/><Relationship Id="rId3" Type="http://schemas.openxmlformats.org/officeDocument/2006/relationships/slideLayout" Target="../slideLayouts/slideLayout861.xml"/><Relationship Id="rId7" Type="http://schemas.openxmlformats.org/officeDocument/2006/relationships/slideLayout" Target="../slideLayouts/slideLayout865.xml"/><Relationship Id="rId12" Type="http://schemas.openxmlformats.org/officeDocument/2006/relationships/theme" Target="../theme/theme79.xml"/><Relationship Id="rId2" Type="http://schemas.openxmlformats.org/officeDocument/2006/relationships/slideLayout" Target="../slideLayouts/slideLayout860.xml"/><Relationship Id="rId1" Type="http://schemas.openxmlformats.org/officeDocument/2006/relationships/slideLayout" Target="../slideLayouts/slideLayout859.xml"/><Relationship Id="rId6" Type="http://schemas.openxmlformats.org/officeDocument/2006/relationships/slideLayout" Target="../slideLayouts/slideLayout864.xml"/><Relationship Id="rId11" Type="http://schemas.openxmlformats.org/officeDocument/2006/relationships/slideLayout" Target="../slideLayouts/slideLayout869.xml"/><Relationship Id="rId5" Type="http://schemas.openxmlformats.org/officeDocument/2006/relationships/slideLayout" Target="../slideLayouts/slideLayout863.xml"/><Relationship Id="rId10" Type="http://schemas.openxmlformats.org/officeDocument/2006/relationships/slideLayout" Target="../slideLayouts/slideLayout868.xml"/><Relationship Id="rId4" Type="http://schemas.openxmlformats.org/officeDocument/2006/relationships/slideLayout" Target="../slideLayouts/slideLayout862.xml"/><Relationship Id="rId9" Type="http://schemas.openxmlformats.org/officeDocument/2006/relationships/slideLayout" Target="../slideLayouts/slideLayout8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9.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877.xml"/><Relationship Id="rId13" Type="http://schemas.openxmlformats.org/officeDocument/2006/relationships/image" Target="../media/image10.jpeg"/><Relationship Id="rId3" Type="http://schemas.openxmlformats.org/officeDocument/2006/relationships/slideLayout" Target="../slideLayouts/slideLayout872.xml"/><Relationship Id="rId7" Type="http://schemas.openxmlformats.org/officeDocument/2006/relationships/slideLayout" Target="../slideLayouts/slideLayout876.xml"/><Relationship Id="rId12" Type="http://schemas.openxmlformats.org/officeDocument/2006/relationships/theme" Target="../theme/theme80.xml"/><Relationship Id="rId2" Type="http://schemas.openxmlformats.org/officeDocument/2006/relationships/slideLayout" Target="../slideLayouts/slideLayout871.xml"/><Relationship Id="rId1" Type="http://schemas.openxmlformats.org/officeDocument/2006/relationships/slideLayout" Target="../slideLayouts/slideLayout870.xml"/><Relationship Id="rId6" Type="http://schemas.openxmlformats.org/officeDocument/2006/relationships/slideLayout" Target="../slideLayouts/slideLayout875.xml"/><Relationship Id="rId11" Type="http://schemas.openxmlformats.org/officeDocument/2006/relationships/slideLayout" Target="../slideLayouts/slideLayout880.xml"/><Relationship Id="rId5" Type="http://schemas.openxmlformats.org/officeDocument/2006/relationships/slideLayout" Target="../slideLayouts/slideLayout874.xml"/><Relationship Id="rId10" Type="http://schemas.openxmlformats.org/officeDocument/2006/relationships/slideLayout" Target="../slideLayouts/slideLayout879.xml"/><Relationship Id="rId4" Type="http://schemas.openxmlformats.org/officeDocument/2006/relationships/slideLayout" Target="../slideLayouts/slideLayout873.xml"/><Relationship Id="rId9" Type="http://schemas.openxmlformats.org/officeDocument/2006/relationships/slideLayout" Target="../slideLayouts/slideLayout878.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888.xml"/><Relationship Id="rId13" Type="http://schemas.openxmlformats.org/officeDocument/2006/relationships/image" Target="../media/image10.jpeg"/><Relationship Id="rId3" Type="http://schemas.openxmlformats.org/officeDocument/2006/relationships/slideLayout" Target="../slideLayouts/slideLayout883.xml"/><Relationship Id="rId7" Type="http://schemas.openxmlformats.org/officeDocument/2006/relationships/slideLayout" Target="../slideLayouts/slideLayout887.xml"/><Relationship Id="rId12" Type="http://schemas.openxmlformats.org/officeDocument/2006/relationships/theme" Target="../theme/theme81.xml"/><Relationship Id="rId2" Type="http://schemas.openxmlformats.org/officeDocument/2006/relationships/slideLayout" Target="../slideLayouts/slideLayout882.xml"/><Relationship Id="rId1" Type="http://schemas.openxmlformats.org/officeDocument/2006/relationships/slideLayout" Target="../slideLayouts/slideLayout881.xml"/><Relationship Id="rId6" Type="http://schemas.openxmlformats.org/officeDocument/2006/relationships/slideLayout" Target="../slideLayouts/slideLayout886.xml"/><Relationship Id="rId11" Type="http://schemas.openxmlformats.org/officeDocument/2006/relationships/slideLayout" Target="../slideLayouts/slideLayout891.xml"/><Relationship Id="rId5" Type="http://schemas.openxmlformats.org/officeDocument/2006/relationships/slideLayout" Target="../slideLayouts/slideLayout885.xml"/><Relationship Id="rId10" Type="http://schemas.openxmlformats.org/officeDocument/2006/relationships/slideLayout" Target="../slideLayouts/slideLayout890.xml"/><Relationship Id="rId4" Type="http://schemas.openxmlformats.org/officeDocument/2006/relationships/slideLayout" Target="../slideLayouts/slideLayout884.xml"/><Relationship Id="rId9" Type="http://schemas.openxmlformats.org/officeDocument/2006/relationships/slideLayout" Target="../slideLayouts/slideLayout889.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899.xml"/><Relationship Id="rId13" Type="http://schemas.openxmlformats.org/officeDocument/2006/relationships/image" Target="../media/image10.jpeg"/><Relationship Id="rId3" Type="http://schemas.openxmlformats.org/officeDocument/2006/relationships/slideLayout" Target="../slideLayouts/slideLayout894.xml"/><Relationship Id="rId7" Type="http://schemas.openxmlformats.org/officeDocument/2006/relationships/slideLayout" Target="../slideLayouts/slideLayout898.xml"/><Relationship Id="rId12" Type="http://schemas.openxmlformats.org/officeDocument/2006/relationships/theme" Target="../theme/theme82.xml"/><Relationship Id="rId2" Type="http://schemas.openxmlformats.org/officeDocument/2006/relationships/slideLayout" Target="../slideLayouts/slideLayout893.xml"/><Relationship Id="rId1" Type="http://schemas.openxmlformats.org/officeDocument/2006/relationships/slideLayout" Target="../slideLayouts/slideLayout892.xml"/><Relationship Id="rId6" Type="http://schemas.openxmlformats.org/officeDocument/2006/relationships/slideLayout" Target="../slideLayouts/slideLayout897.xml"/><Relationship Id="rId11" Type="http://schemas.openxmlformats.org/officeDocument/2006/relationships/slideLayout" Target="../slideLayouts/slideLayout902.xml"/><Relationship Id="rId5" Type="http://schemas.openxmlformats.org/officeDocument/2006/relationships/slideLayout" Target="../slideLayouts/slideLayout896.xml"/><Relationship Id="rId10" Type="http://schemas.openxmlformats.org/officeDocument/2006/relationships/slideLayout" Target="../slideLayouts/slideLayout901.xml"/><Relationship Id="rId4" Type="http://schemas.openxmlformats.org/officeDocument/2006/relationships/slideLayout" Target="../slideLayouts/slideLayout895.xml"/><Relationship Id="rId9" Type="http://schemas.openxmlformats.org/officeDocument/2006/relationships/slideLayout" Target="../slideLayouts/slideLayout900.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910.xml"/><Relationship Id="rId13" Type="http://schemas.openxmlformats.org/officeDocument/2006/relationships/image" Target="../media/image10.jpeg"/><Relationship Id="rId3" Type="http://schemas.openxmlformats.org/officeDocument/2006/relationships/slideLayout" Target="../slideLayouts/slideLayout905.xml"/><Relationship Id="rId7" Type="http://schemas.openxmlformats.org/officeDocument/2006/relationships/slideLayout" Target="../slideLayouts/slideLayout909.xml"/><Relationship Id="rId12" Type="http://schemas.openxmlformats.org/officeDocument/2006/relationships/theme" Target="../theme/theme83.xml"/><Relationship Id="rId2" Type="http://schemas.openxmlformats.org/officeDocument/2006/relationships/slideLayout" Target="../slideLayouts/slideLayout904.xml"/><Relationship Id="rId1" Type="http://schemas.openxmlformats.org/officeDocument/2006/relationships/slideLayout" Target="../slideLayouts/slideLayout903.xml"/><Relationship Id="rId6" Type="http://schemas.openxmlformats.org/officeDocument/2006/relationships/slideLayout" Target="../slideLayouts/slideLayout908.xml"/><Relationship Id="rId11" Type="http://schemas.openxmlformats.org/officeDocument/2006/relationships/slideLayout" Target="../slideLayouts/slideLayout913.xml"/><Relationship Id="rId5" Type="http://schemas.openxmlformats.org/officeDocument/2006/relationships/slideLayout" Target="../slideLayouts/slideLayout907.xml"/><Relationship Id="rId10" Type="http://schemas.openxmlformats.org/officeDocument/2006/relationships/slideLayout" Target="../slideLayouts/slideLayout912.xml"/><Relationship Id="rId4" Type="http://schemas.openxmlformats.org/officeDocument/2006/relationships/slideLayout" Target="../slideLayouts/slideLayout906.xml"/><Relationship Id="rId9" Type="http://schemas.openxmlformats.org/officeDocument/2006/relationships/slideLayout" Target="../slideLayouts/slideLayout911.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image" Target="../media/image10.jpeg"/><Relationship Id="rId3" Type="http://schemas.openxmlformats.org/officeDocument/2006/relationships/slideLayout" Target="../slideLayouts/slideLayout916.xml"/><Relationship Id="rId7" Type="http://schemas.openxmlformats.org/officeDocument/2006/relationships/slideLayout" Target="../slideLayouts/slideLayout920.xml"/><Relationship Id="rId12" Type="http://schemas.openxmlformats.org/officeDocument/2006/relationships/theme" Target="../theme/theme84.xml"/><Relationship Id="rId2" Type="http://schemas.openxmlformats.org/officeDocument/2006/relationships/slideLayout" Target="../slideLayouts/slideLayout915.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5" Type="http://schemas.openxmlformats.org/officeDocument/2006/relationships/slideLayout" Target="../slideLayouts/slideLayout918.xml"/><Relationship Id="rId10" Type="http://schemas.openxmlformats.org/officeDocument/2006/relationships/slideLayout" Target="../slideLayouts/slideLayout923.xml"/><Relationship Id="rId4" Type="http://schemas.openxmlformats.org/officeDocument/2006/relationships/slideLayout" Target="../slideLayouts/slideLayout917.xml"/><Relationship Id="rId9" Type="http://schemas.openxmlformats.org/officeDocument/2006/relationships/slideLayout" Target="../slideLayouts/slideLayout922.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932.xml"/><Relationship Id="rId13" Type="http://schemas.openxmlformats.org/officeDocument/2006/relationships/image" Target="../media/image10.jpeg"/><Relationship Id="rId3" Type="http://schemas.openxmlformats.org/officeDocument/2006/relationships/slideLayout" Target="../slideLayouts/slideLayout927.xml"/><Relationship Id="rId7" Type="http://schemas.openxmlformats.org/officeDocument/2006/relationships/slideLayout" Target="../slideLayouts/slideLayout931.xml"/><Relationship Id="rId12" Type="http://schemas.openxmlformats.org/officeDocument/2006/relationships/theme" Target="../theme/theme85.xml"/><Relationship Id="rId2" Type="http://schemas.openxmlformats.org/officeDocument/2006/relationships/slideLayout" Target="../slideLayouts/slideLayout926.xml"/><Relationship Id="rId1" Type="http://schemas.openxmlformats.org/officeDocument/2006/relationships/slideLayout" Target="../slideLayouts/slideLayout925.xml"/><Relationship Id="rId6" Type="http://schemas.openxmlformats.org/officeDocument/2006/relationships/slideLayout" Target="../slideLayouts/slideLayout930.xml"/><Relationship Id="rId11" Type="http://schemas.openxmlformats.org/officeDocument/2006/relationships/slideLayout" Target="../slideLayouts/slideLayout935.xml"/><Relationship Id="rId5" Type="http://schemas.openxmlformats.org/officeDocument/2006/relationships/slideLayout" Target="../slideLayouts/slideLayout929.xml"/><Relationship Id="rId10" Type="http://schemas.openxmlformats.org/officeDocument/2006/relationships/slideLayout" Target="../slideLayouts/slideLayout934.xml"/><Relationship Id="rId4" Type="http://schemas.openxmlformats.org/officeDocument/2006/relationships/slideLayout" Target="../slideLayouts/slideLayout928.xml"/><Relationship Id="rId9" Type="http://schemas.openxmlformats.org/officeDocument/2006/relationships/slideLayout" Target="../slideLayouts/slideLayout933.xml"/></Relationships>
</file>

<file path=ppt/slideMasters/_rels/slideMaster86.xml.rels><?xml version="1.0" encoding="UTF-8" standalone="yes"?>
<Relationships xmlns="http://schemas.openxmlformats.org/package/2006/relationships"><Relationship Id="rId3" Type="http://schemas.openxmlformats.org/officeDocument/2006/relationships/theme" Target="../theme/theme86.xml"/><Relationship Id="rId2" Type="http://schemas.openxmlformats.org/officeDocument/2006/relationships/slideLayout" Target="../slideLayouts/slideLayout937.xml"/><Relationship Id="rId1" Type="http://schemas.openxmlformats.org/officeDocument/2006/relationships/slideLayout" Target="../slideLayouts/slideLayout93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2051"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2052"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2053"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054"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cxnSp>
        <p:nvCxnSpPr>
          <p:cNvPr id="7" name="Straight Connector 6"/>
          <p:cNvCxnSpPr/>
          <p:nvPr/>
        </p:nvCxnSpPr>
        <p:spPr>
          <a:xfrm rot="10800000" flipV="1">
            <a:off x="0"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056" name="Picture 7" descr="tigclogo300-2.gif"/>
          <p:cNvPicPr>
            <a:picLocks noChangeAspect="1"/>
          </p:cNvPicPr>
          <p:nvPr/>
        </p:nvPicPr>
        <p:blipFill>
          <a:blip r:embed="rId16"/>
          <a:srcRect/>
          <a:stretch>
            <a:fillRect/>
          </a:stretch>
        </p:blipFill>
        <p:spPr bwMode="auto">
          <a:xfrm>
            <a:off x="3230563" y="681038"/>
            <a:ext cx="2701925" cy="2557462"/>
          </a:xfrm>
          <a:prstGeom prst="rect">
            <a:avLst/>
          </a:prstGeom>
          <a:noFill/>
          <a:ln w="9525">
            <a:noFill/>
            <a:miter lim="800000"/>
            <a:headEnd/>
            <a:tailEnd/>
          </a:ln>
        </p:spPr>
      </p:pic>
      <p:cxnSp>
        <p:nvCxnSpPr>
          <p:cNvPr id="2" name="Straight Connector 8"/>
          <p:cNvCxnSpPr/>
          <p:nvPr/>
        </p:nvCxnSpPr>
        <p:spPr>
          <a:xfrm rot="10800000" flipV="1">
            <a:off x="6022975" y="1958975"/>
            <a:ext cx="3121025" cy="0"/>
          </a:xfrm>
          <a:prstGeom prst="line">
            <a:avLst/>
          </a:prstGeom>
          <a:ln w="635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90334" r:id="rId1"/>
    <p:sldLayoutId id="2147490335" r:id="rId2"/>
    <p:sldLayoutId id="2147490336" r:id="rId3"/>
    <p:sldLayoutId id="2147490337" r:id="rId4"/>
    <p:sldLayoutId id="2147490338" r:id="rId5"/>
    <p:sldLayoutId id="2147490339" r:id="rId6"/>
    <p:sldLayoutId id="2147490340" r:id="rId7"/>
    <p:sldLayoutId id="2147490341" r:id="rId8"/>
    <p:sldLayoutId id="2147490342" r:id="rId9"/>
    <p:sldLayoutId id="2147490343" r:id="rId10"/>
    <p:sldLayoutId id="2147490344"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12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12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12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575AF0D4-FB4F-4ECD-9661-6337F61ABB8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33" r:id="rId1"/>
    <p:sldLayoutId id="2147490434" r:id="rId2"/>
    <p:sldLayoutId id="2147490435" r:id="rId3"/>
    <p:sldLayoutId id="2147490436" r:id="rId4"/>
    <p:sldLayoutId id="2147490437" r:id="rId5"/>
    <p:sldLayoutId id="2147490438" r:id="rId6"/>
    <p:sldLayoutId id="2147490439" r:id="rId7"/>
    <p:sldLayoutId id="2147490440" r:id="rId8"/>
    <p:sldLayoutId id="2147490441" r:id="rId9"/>
    <p:sldLayoutId id="2147490442" r:id="rId10"/>
    <p:sldLayoutId id="214749044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22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22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22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ADCD2AF0-8805-4313-B4D1-51E5F9DBC9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44" r:id="rId1"/>
    <p:sldLayoutId id="2147490445" r:id="rId2"/>
    <p:sldLayoutId id="2147490446" r:id="rId3"/>
    <p:sldLayoutId id="2147490447" r:id="rId4"/>
    <p:sldLayoutId id="2147490448" r:id="rId5"/>
    <p:sldLayoutId id="2147490449" r:id="rId6"/>
    <p:sldLayoutId id="2147490450" r:id="rId7"/>
    <p:sldLayoutId id="2147490451" r:id="rId8"/>
    <p:sldLayoutId id="2147490452" r:id="rId9"/>
    <p:sldLayoutId id="2147490453" r:id="rId10"/>
    <p:sldLayoutId id="214749045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13314" name="Picture 2" descr="TASC-Global-Slide"/>
          <p:cNvPicPr preferRelativeResize="0">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13315"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13316"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0455" r:id="rId1"/>
    <p:sldLayoutId id="2147490456" r:id="rId2"/>
    <p:sldLayoutId id="2147490457" r:id="rId3"/>
    <p:sldLayoutId id="2147490458" r:id="rId4"/>
    <p:sldLayoutId id="2147490459" r:id="rId5"/>
    <p:sldLayoutId id="2147490460" r:id="rId6"/>
    <p:sldLayoutId id="2147490461" r:id="rId7"/>
    <p:sldLayoutId id="2147490462" r:id="rId8"/>
    <p:sldLayoutId id="2147490463" r:id="rId9"/>
    <p:sldLayoutId id="2147490464" r:id="rId10"/>
    <p:sldLayoutId id="2147490465"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0179"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4340"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4341"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9D185AC-63AA-45CD-A1DF-497ED1286A01}"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434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0466" r:id="rId1"/>
    <p:sldLayoutId id="2147490467" r:id="rId2"/>
    <p:sldLayoutId id="2147490468" r:id="rId3"/>
    <p:sldLayoutId id="2147490469" r:id="rId4"/>
    <p:sldLayoutId id="2147490470" r:id="rId5"/>
    <p:sldLayoutId id="2147490471" r:id="rId6"/>
    <p:sldLayoutId id="2147490472" r:id="rId7"/>
    <p:sldLayoutId id="2147490473" r:id="rId8"/>
    <p:sldLayoutId id="2147490474" r:id="rId9"/>
    <p:sldLayoutId id="2147490475" r:id="rId10"/>
    <p:sldLayoutId id="2147490476"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03"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15364"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5365"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F9F0D39-5FEC-4FC4-9723-D2A3D27EEC37}"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15367"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0477" r:id="rId1"/>
    <p:sldLayoutId id="2147490478" r:id="rId2"/>
    <p:sldLayoutId id="2147490479" r:id="rId3"/>
    <p:sldLayoutId id="2147490480" r:id="rId4"/>
    <p:sldLayoutId id="2147490481" r:id="rId5"/>
    <p:sldLayoutId id="2147490482" r:id="rId6"/>
    <p:sldLayoutId id="2147490483" r:id="rId7"/>
    <p:sldLayoutId id="2147490484" r:id="rId8"/>
    <p:sldLayoutId id="2147490485" r:id="rId9"/>
    <p:sldLayoutId id="2147490486" r:id="rId10"/>
    <p:sldLayoutId id="2147490487"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6387"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52228"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16389" name="Picture 96" descr="PLATO_LOGO"/>
          <p:cNvPicPr>
            <a:picLocks noChangeAspect="1" noChangeArrowheads="1"/>
          </p:cNvPicPr>
          <p:nvPr/>
        </p:nvPicPr>
        <p:blipFill>
          <a:blip r:embed="rId13"/>
          <a:srcRect/>
          <a:stretch>
            <a:fillRect/>
          </a:stretch>
        </p:blipFill>
        <p:spPr bwMode="auto">
          <a:xfrm>
            <a:off x="7677150" y="6350"/>
            <a:ext cx="1454150" cy="501650"/>
          </a:xfrm>
          <a:prstGeom prst="rect">
            <a:avLst/>
          </a:prstGeom>
          <a:noFill/>
          <a:ln w="9525">
            <a:noFill/>
            <a:miter lim="800000"/>
            <a:headEnd/>
            <a:tailEnd/>
          </a:ln>
        </p:spPr>
      </p:pic>
      <p:sp>
        <p:nvSpPr>
          <p:cNvPr id="52230" name="Text Box 98"/>
          <p:cNvSpPr txBox="1">
            <a:spLocks noChangeArrowheads="1"/>
          </p:cNvSpPr>
          <p:nvPr/>
        </p:nvSpPr>
        <p:spPr bwMode="auto">
          <a:xfrm>
            <a:off x="7369175" y="450850"/>
            <a:ext cx="1592263" cy="366713"/>
          </a:xfrm>
          <a:prstGeom prst="rect">
            <a:avLst/>
          </a:prstGeom>
          <a:noFill/>
          <a:ln w="9525" algn="ctr">
            <a:noFill/>
            <a:miter lim="800000"/>
            <a:headEnd/>
            <a:tailEnd/>
          </a:ln>
        </p:spPr>
        <p:txBody>
          <a:bodyPr>
            <a:spAutoFit/>
          </a:bodyPr>
          <a:lstStyle/>
          <a:p>
            <a:pPr algn="ctr" defTabSz="914400">
              <a:spcBef>
                <a:spcPct val="50000"/>
              </a:spcBef>
              <a:defRPr/>
            </a:pPr>
            <a:r>
              <a:rPr lang="en-GB" b="1">
                <a:solidFill>
                  <a:srgbClr val="FFFFFF"/>
                </a:solidFill>
              </a:rPr>
              <a:t>STEMI</a:t>
            </a:r>
          </a:p>
        </p:txBody>
      </p:sp>
    </p:spTree>
  </p:cSld>
  <p:clrMap bg1="lt1" tx1="dk1" bg2="lt2" tx2="dk2" accent1="accent1" accent2="accent2" accent3="accent3" accent4="accent4" accent5="accent5" accent6="accent6" hlink="hlink" folHlink="folHlink"/>
  <p:sldLayoutIdLst>
    <p:sldLayoutId id="2147490488" r:id="rId1"/>
    <p:sldLayoutId id="2147490489" r:id="rId2"/>
    <p:sldLayoutId id="2147490490" r:id="rId3"/>
    <p:sldLayoutId id="2147490491" r:id="rId4"/>
    <p:sldLayoutId id="2147490492" r:id="rId5"/>
    <p:sldLayoutId id="2147490493" r:id="rId6"/>
    <p:sldLayoutId id="2147490494" r:id="rId7"/>
    <p:sldLayoutId id="2147490495" r:id="rId8"/>
    <p:sldLayoutId id="2147490496" r:id="rId9"/>
    <p:sldLayoutId id="2147490497" r:id="rId10"/>
    <p:sldLayoutId id="2147490498"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1741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741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solidFill>
                  <a:srgbClr val="000000"/>
                </a:solidFill>
              </a:defRPr>
            </a:lvl1pPr>
          </a:lstStyle>
          <a:p>
            <a:pPr>
              <a:defRPr/>
            </a:pPr>
            <a:endParaRPr lang="fr-F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defRPr>
            </a:lvl1pPr>
          </a:lstStyle>
          <a:p>
            <a:pPr>
              <a:defRPr/>
            </a:pPr>
            <a:endParaRPr lang="fr-F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defRPr>
            </a:lvl1pPr>
          </a:lstStyle>
          <a:p>
            <a:pPr>
              <a:defRPr/>
            </a:pPr>
            <a:fld id="{EF61A9B4-4D96-46CB-AE00-8416485656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99" r:id="rId1"/>
    <p:sldLayoutId id="2147490500" r:id="rId2"/>
    <p:sldLayoutId id="2147490501" r:id="rId3"/>
    <p:sldLayoutId id="2147490502" r:id="rId4"/>
    <p:sldLayoutId id="2147490503" r:id="rId5"/>
    <p:sldLayoutId id="2147490504" r:id="rId6"/>
    <p:sldLayoutId id="2147490505" r:id="rId7"/>
    <p:sldLayoutId id="2147490506" r:id="rId8"/>
    <p:sldLayoutId id="2147490507" r:id="rId9"/>
    <p:sldLayoutId id="2147490508" r:id="rId10"/>
    <p:sldLayoutId id="214749050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31E7A95-B9AC-4CD4-9111-01F75A86E111}"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F0DE6497-D5FB-4DC1-9340-3AD3314F3E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510" r:id="rId1"/>
    <p:sldLayoutId id="2147490511" r:id="rId2"/>
    <p:sldLayoutId id="2147490512" r:id="rId3"/>
    <p:sldLayoutId id="2147490513" r:id="rId4"/>
    <p:sldLayoutId id="2147490514" r:id="rId5"/>
    <p:sldLayoutId id="2147490515" r:id="rId6"/>
    <p:sldLayoutId id="2147490516" r:id="rId7"/>
    <p:sldLayoutId id="2147490517" r:id="rId8"/>
    <p:sldLayoutId id="2147490518" r:id="rId9"/>
    <p:sldLayoutId id="2147490519" r:id="rId10"/>
    <p:sldLayoutId id="214749052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pic>
        <p:nvPicPr>
          <p:cNvPr id="19458" name="Picture 71" descr="PLATO_LOGO"/>
          <p:cNvPicPr>
            <a:picLocks noChangeAspect="1" noChangeArrowheads="1"/>
          </p:cNvPicPr>
          <p:nvPr/>
        </p:nvPicPr>
        <p:blipFill>
          <a:blip r:embed="rId13"/>
          <a:srcRect/>
          <a:stretch>
            <a:fillRect/>
          </a:stretch>
        </p:blipFill>
        <p:spPr bwMode="auto">
          <a:xfrm>
            <a:off x="1246188" y="2239963"/>
            <a:ext cx="3038475" cy="1047750"/>
          </a:xfrm>
          <a:prstGeom prst="rect">
            <a:avLst/>
          </a:prstGeom>
          <a:noFill/>
          <a:ln w="9525">
            <a:noFill/>
            <a:miter lim="800000"/>
            <a:headEnd/>
            <a:tailEnd/>
          </a:ln>
        </p:spPr>
      </p:pic>
      <p:pic>
        <p:nvPicPr>
          <p:cNvPr id="19459" name="Picture 72" descr="UCR-logo"/>
          <p:cNvPicPr>
            <a:picLocks noChangeAspect="1" noChangeArrowheads="1"/>
          </p:cNvPicPr>
          <p:nvPr/>
        </p:nvPicPr>
        <p:blipFill>
          <a:blip r:embed="rId14"/>
          <a:srcRect/>
          <a:stretch>
            <a:fillRect/>
          </a:stretch>
        </p:blipFill>
        <p:spPr bwMode="auto">
          <a:xfrm>
            <a:off x="8145463" y="6162675"/>
            <a:ext cx="877887" cy="587375"/>
          </a:xfrm>
          <a:prstGeom prst="rect">
            <a:avLst/>
          </a:prstGeom>
          <a:noFill/>
          <a:ln w="9525">
            <a:noFill/>
            <a:miter lim="800000"/>
            <a:headEnd/>
            <a:tailEnd/>
          </a:ln>
        </p:spPr>
      </p:pic>
      <p:pic>
        <p:nvPicPr>
          <p:cNvPr id="19460" name="Picture 73" descr="d_DCRI_rgb"/>
          <p:cNvPicPr>
            <a:picLocks noChangeAspect="1" noChangeArrowheads="1"/>
          </p:cNvPicPr>
          <p:nvPr/>
        </p:nvPicPr>
        <p:blipFill>
          <a:blip r:embed="rId15"/>
          <a:srcRect/>
          <a:stretch>
            <a:fillRect/>
          </a:stretch>
        </p:blipFill>
        <p:spPr bwMode="auto">
          <a:xfrm>
            <a:off x="119063" y="6567488"/>
            <a:ext cx="2203450" cy="182562"/>
          </a:xfrm>
          <a:prstGeom prst="rect">
            <a:avLst/>
          </a:prstGeom>
          <a:noFill/>
          <a:ln w="9525">
            <a:noFill/>
            <a:miter lim="800000"/>
            <a:headEnd/>
            <a:tailEnd/>
          </a:ln>
        </p:spPr>
      </p:pic>
      <p:sp>
        <p:nvSpPr>
          <p:cNvPr id="19461"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19462"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0521" r:id="rId1"/>
    <p:sldLayoutId id="2147490522" r:id="rId2"/>
    <p:sldLayoutId id="2147490523" r:id="rId3"/>
    <p:sldLayoutId id="2147490524" r:id="rId4"/>
    <p:sldLayoutId id="2147490525" r:id="rId5"/>
    <p:sldLayoutId id="2147490526" r:id="rId6"/>
    <p:sldLayoutId id="2147490527" r:id="rId7"/>
    <p:sldLayoutId id="2147490528" r:id="rId8"/>
    <p:sldLayoutId id="2147490529" r:id="rId9"/>
    <p:sldLayoutId id="2147490530" r:id="rId10"/>
    <p:sldLayoutId id="2147490531"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20483"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20484"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20485"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0486"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0532" r:id="rId1"/>
    <p:sldLayoutId id="2147490533" r:id="rId2"/>
    <p:sldLayoutId id="2147490534" r:id="rId3"/>
    <p:sldLayoutId id="2147490535" r:id="rId4"/>
    <p:sldLayoutId id="2147490536" r:id="rId5"/>
    <p:sldLayoutId id="2147490537" r:id="rId6"/>
    <p:sldLayoutId id="2147490538" r:id="rId7"/>
    <p:sldLayoutId id="2147490539" r:id="rId8"/>
    <p:sldLayoutId id="2147490540" r:id="rId9"/>
    <p:sldLayoutId id="2147490541" r:id="rId10"/>
    <p:sldLayoutId id="2147490542"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3075"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3076"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3077"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3078"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0345" r:id="rId1"/>
    <p:sldLayoutId id="2147490346" r:id="rId2"/>
    <p:sldLayoutId id="2147490347" r:id="rId3"/>
    <p:sldLayoutId id="2147490348" r:id="rId4"/>
    <p:sldLayoutId id="2147490349" r:id="rId5"/>
    <p:sldLayoutId id="2147490350" r:id="rId6"/>
    <p:sldLayoutId id="2147490351" r:id="rId7"/>
    <p:sldLayoutId id="2147490352" r:id="rId8"/>
    <p:sldLayoutId id="2147490353" r:id="rId9"/>
    <p:sldLayoutId id="2147490354" r:id="rId10"/>
    <p:sldLayoutId id="2147490355"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7346"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21507"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3E9F26E4-A82F-4F43-994B-DC57BF296C64}"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21509"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21512"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1513"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6EDB9E2D-C616-4CB2-80FB-F0395F60944A}"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31FBC8FB-0705-4753-9EED-C31800B16EE9}"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0543" r:id="rId1"/>
    <p:sldLayoutId id="2147490544" r:id="rId2"/>
    <p:sldLayoutId id="2147490545" r:id="rId3"/>
    <p:sldLayoutId id="2147490546" r:id="rId4"/>
    <p:sldLayoutId id="2147490547" r:id="rId5"/>
    <p:sldLayoutId id="2147490548" r:id="rId6"/>
    <p:sldLayoutId id="2147490549" r:id="rId7"/>
    <p:sldLayoutId id="2147490550" r:id="rId8"/>
    <p:sldLayoutId id="2147490551" r:id="rId9"/>
    <p:sldLayoutId id="2147490552" r:id="rId10"/>
    <p:sldLayoutId id="2147490553"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0"/>
            <a:ext cx="1085850" cy="6854825"/>
            <a:chOff x="0" y="0"/>
            <a:chExt cx="684" cy="4318"/>
          </a:xfrm>
        </p:grpSpPr>
        <p:sp>
          <p:nvSpPr>
            <p:cNvPr id="47"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2544" name="Group 4"/>
            <p:cNvGrpSpPr>
              <a:grpSpLocks/>
            </p:cNvGrpSpPr>
            <p:nvPr/>
          </p:nvGrpSpPr>
          <p:grpSpPr bwMode="auto">
            <a:xfrm>
              <a:off x="48" y="103"/>
              <a:ext cx="96" cy="4126"/>
              <a:chOff x="48" y="103"/>
              <a:chExt cx="96" cy="4126"/>
            </a:xfrm>
          </p:grpSpPr>
          <p:sp>
            <p:nvSpPr>
              <p:cNvPr id="5837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4" name="Rectangle 6"/>
              <p:cNvSpPr>
                <a:spLocks noChangeArrowheads="1"/>
              </p:cNvSpPr>
              <p:nvPr/>
            </p:nvSpPr>
            <p:spPr bwMode="auto">
              <a:xfrm>
                <a:off x="48" y="1250"/>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6" name="Rectangle 8"/>
              <p:cNvSpPr>
                <a:spLocks noChangeArrowheads="1"/>
              </p:cNvSpPr>
              <p:nvPr/>
            </p:nvSpPr>
            <p:spPr bwMode="auto">
              <a:xfrm>
                <a:off x="48" y="153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8" name="Rectangle 10"/>
              <p:cNvSpPr>
                <a:spLocks noChangeArrowheads="1"/>
              </p:cNvSpPr>
              <p:nvPr/>
            </p:nvSpPr>
            <p:spPr bwMode="auto">
              <a:xfrm>
                <a:off x="48" y="182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7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0" name="Rectangle 12"/>
              <p:cNvSpPr>
                <a:spLocks noChangeArrowheads="1"/>
              </p:cNvSpPr>
              <p:nvPr/>
            </p:nvSpPr>
            <p:spPr bwMode="auto">
              <a:xfrm>
                <a:off x="48" y="2116"/>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2" name="Rectangle 14"/>
              <p:cNvSpPr>
                <a:spLocks noChangeArrowheads="1"/>
              </p:cNvSpPr>
              <p:nvPr/>
            </p:nvSpPr>
            <p:spPr bwMode="auto">
              <a:xfrm>
                <a:off x="48" y="2404"/>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3" name="Rectangle 15"/>
              <p:cNvSpPr>
                <a:spLocks noChangeArrowheads="1"/>
              </p:cNvSpPr>
              <p:nvPr/>
            </p:nvSpPr>
            <p:spPr bwMode="auto">
              <a:xfrm>
                <a:off x="48" y="2549"/>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4" name="Rectangle 16"/>
              <p:cNvSpPr>
                <a:spLocks noChangeArrowheads="1"/>
              </p:cNvSpPr>
              <p:nvPr/>
            </p:nvSpPr>
            <p:spPr bwMode="auto">
              <a:xfrm>
                <a:off x="48" y="2691"/>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6" name="Rectangle 18"/>
              <p:cNvSpPr>
                <a:spLocks noChangeArrowheads="1"/>
              </p:cNvSpPr>
              <p:nvPr/>
            </p:nvSpPr>
            <p:spPr bwMode="auto">
              <a:xfrm>
                <a:off x="48" y="2979"/>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8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0" name="Rectangle 22"/>
              <p:cNvSpPr>
                <a:spLocks noChangeArrowheads="1"/>
              </p:cNvSpPr>
              <p:nvPr/>
            </p:nvSpPr>
            <p:spPr bwMode="auto">
              <a:xfrm>
                <a:off x="48" y="3557"/>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4" name="Rectangle 26"/>
              <p:cNvSpPr>
                <a:spLocks noChangeArrowheads="1"/>
              </p:cNvSpPr>
              <p:nvPr/>
            </p:nvSpPr>
            <p:spPr bwMode="auto">
              <a:xfrm>
                <a:off x="48" y="4134"/>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5" name="Rectangle 27"/>
              <p:cNvSpPr>
                <a:spLocks noChangeArrowheads="1"/>
              </p:cNvSpPr>
              <p:nvPr/>
            </p:nvSpPr>
            <p:spPr bwMode="auto">
              <a:xfrm>
                <a:off x="48" y="103"/>
                <a:ext cx="96" cy="94"/>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399" name="Rectangle 31"/>
              <p:cNvSpPr>
                <a:spLocks noChangeArrowheads="1"/>
              </p:cNvSpPr>
              <p:nvPr/>
            </p:nvSpPr>
            <p:spPr bwMode="auto">
              <a:xfrm>
                <a:off x="48" y="678"/>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840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8402" name="Freeform 39"/>
          <p:cNvSpPr>
            <a:spLocks/>
          </p:cNvSpPr>
          <p:nvPr/>
        </p:nvSpPr>
        <p:spPr bwMode="auto">
          <a:xfrm>
            <a:off x="419100"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3" name="Freeform 40"/>
          <p:cNvSpPr>
            <a:spLocks/>
          </p:cNvSpPr>
          <p:nvPr/>
        </p:nvSpPr>
        <p:spPr bwMode="auto">
          <a:xfrm>
            <a:off x="417513" y="6219825"/>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8404" name="Freeform 41"/>
          <p:cNvSpPr>
            <a:spLocks/>
          </p:cNvSpPr>
          <p:nvPr/>
        </p:nvSpPr>
        <p:spPr bwMode="auto">
          <a:xfrm>
            <a:off x="174625" y="6091238"/>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8405" name="Freeform 42"/>
          <p:cNvSpPr>
            <a:spLocks/>
          </p:cNvSpPr>
          <p:nvPr/>
        </p:nvSpPr>
        <p:spPr bwMode="auto">
          <a:xfrm>
            <a:off x="192088" y="6208713"/>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8406" name="Freeform 43"/>
          <p:cNvSpPr>
            <a:spLocks/>
          </p:cNvSpPr>
          <p:nvPr/>
        </p:nvSpPr>
        <p:spPr bwMode="auto">
          <a:xfrm>
            <a:off x="396875" y="62230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8407" name="Freeform 44"/>
          <p:cNvSpPr>
            <a:spLocks/>
          </p:cNvSpPr>
          <p:nvPr/>
        </p:nvSpPr>
        <p:spPr bwMode="auto">
          <a:xfrm>
            <a:off x="638175" y="6200775"/>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8408" name="Freeform 45"/>
          <p:cNvSpPr>
            <a:spLocks/>
          </p:cNvSpPr>
          <p:nvPr/>
        </p:nvSpPr>
        <p:spPr bwMode="auto">
          <a:xfrm>
            <a:off x="855663" y="62118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253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253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5" name="Rectangle 36"/>
          <p:cNvSpPr>
            <a:spLocks noGrp="1" noChangeArrowheads="1"/>
          </p:cNvSpPr>
          <p:nvPr>
            <p:ph type="dt" sz="quarter"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86" name="Rectangle 37"/>
          <p:cNvSpPr>
            <a:spLocks noGrp="1" noChangeArrowheads="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87" name="Rectangle 38"/>
          <p:cNvSpPr>
            <a:spLocks noGrp="1" noChangeArrowheads="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975FBD98-7EA7-4DE2-87AF-772513450D0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54" r:id="rId1"/>
    <p:sldLayoutId id="2147490555" r:id="rId2"/>
    <p:sldLayoutId id="2147490556" r:id="rId3"/>
    <p:sldLayoutId id="2147490557" r:id="rId4"/>
    <p:sldLayoutId id="2147490558" r:id="rId5"/>
    <p:sldLayoutId id="2147490559" r:id="rId6"/>
    <p:sldLayoutId id="2147490560" r:id="rId7"/>
    <p:sldLayoutId id="2147490561" r:id="rId8"/>
    <p:sldLayoutId id="2147490562" r:id="rId9"/>
    <p:sldLayoutId id="2147490563" r:id="rId10"/>
    <p:sldLayoutId id="2147490564"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3568" name="Group 4"/>
            <p:cNvGrpSpPr>
              <a:grpSpLocks/>
            </p:cNvGrpSpPr>
            <p:nvPr/>
          </p:nvGrpSpPr>
          <p:grpSpPr bwMode="auto">
            <a:xfrm>
              <a:off x="48" y="102"/>
              <a:ext cx="96" cy="4128"/>
              <a:chOff x="48" y="102"/>
              <a:chExt cx="96" cy="4128"/>
            </a:xfrm>
          </p:grpSpPr>
          <p:sp>
            <p:nvSpPr>
              <p:cNvPr id="5939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39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0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1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5942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5942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5942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5942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5943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5943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5943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356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356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AC4FF3AE-6B3F-4FFB-A782-0512EEC6AED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65" r:id="rId1"/>
    <p:sldLayoutId id="2147490566" r:id="rId2"/>
    <p:sldLayoutId id="2147490567" r:id="rId3"/>
    <p:sldLayoutId id="2147490568" r:id="rId4"/>
    <p:sldLayoutId id="2147490569" r:id="rId5"/>
    <p:sldLayoutId id="2147490570" r:id="rId6"/>
    <p:sldLayoutId id="2147490571" r:id="rId7"/>
    <p:sldLayoutId id="2147490572" r:id="rId8"/>
    <p:sldLayoutId id="2147490573" r:id="rId9"/>
    <p:sldLayoutId id="2147490574" r:id="rId10"/>
    <p:sldLayoutId id="2147490575"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4592" name="Group 4"/>
            <p:cNvGrpSpPr>
              <a:grpSpLocks/>
            </p:cNvGrpSpPr>
            <p:nvPr/>
          </p:nvGrpSpPr>
          <p:grpSpPr bwMode="auto">
            <a:xfrm>
              <a:off x="48" y="102"/>
              <a:ext cx="96" cy="4128"/>
              <a:chOff x="48" y="102"/>
              <a:chExt cx="96" cy="4128"/>
            </a:xfrm>
          </p:grpSpPr>
          <p:sp>
            <p:nvSpPr>
              <p:cNvPr id="6042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2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3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044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045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045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045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045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045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045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458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458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570CCD9C-29D8-4C56-B349-35FAC42A630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76" r:id="rId1"/>
    <p:sldLayoutId id="2147490577" r:id="rId2"/>
    <p:sldLayoutId id="2147490578" r:id="rId3"/>
    <p:sldLayoutId id="2147490579" r:id="rId4"/>
    <p:sldLayoutId id="2147490580" r:id="rId5"/>
    <p:sldLayoutId id="2147490581" r:id="rId6"/>
    <p:sldLayoutId id="2147490582" r:id="rId7"/>
    <p:sldLayoutId id="2147490583" r:id="rId8"/>
    <p:sldLayoutId id="2147490584" r:id="rId9"/>
    <p:sldLayoutId id="2147490585" r:id="rId10"/>
    <p:sldLayoutId id="2147490586"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5616" name="Group 4"/>
            <p:cNvGrpSpPr>
              <a:grpSpLocks/>
            </p:cNvGrpSpPr>
            <p:nvPr/>
          </p:nvGrpSpPr>
          <p:grpSpPr bwMode="auto">
            <a:xfrm>
              <a:off x="48" y="102"/>
              <a:ext cx="96" cy="4128"/>
              <a:chOff x="48" y="102"/>
              <a:chExt cx="96" cy="4128"/>
            </a:xfrm>
          </p:grpSpPr>
          <p:sp>
            <p:nvSpPr>
              <p:cNvPr id="6144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4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5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6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147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147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147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147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147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147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148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561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561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0BBFEC25-B59F-401D-9A33-38A31E0FA6C8}"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87" r:id="rId1"/>
    <p:sldLayoutId id="2147490588" r:id="rId2"/>
    <p:sldLayoutId id="2147490589" r:id="rId3"/>
    <p:sldLayoutId id="2147490590" r:id="rId4"/>
    <p:sldLayoutId id="2147490591" r:id="rId5"/>
    <p:sldLayoutId id="2147490592" r:id="rId6"/>
    <p:sldLayoutId id="2147490593" r:id="rId7"/>
    <p:sldLayoutId id="2147490594" r:id="rId8"/>
    <p:sldLayoutId id="2147490595" r:id="rId9"/>
    <p:sldLayoutId id="2147490596" r:id="rId10"/>
    <p:sldLayoutId id="2147490597"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6640" name="Group 4"/>
            <p:cNvGrpSpPr>
              <a:grpSpLocks/>
            </p:cNvGrpSpPr>
            <p:nvPr/>
          </p:nvGrpSpPr>
          <p:grpSpPr bwMode="auto">
            <a:xfrm>
              <a:off x="48" y="102"/>
              <a:ext cx="96" cy="4128"/>
              <a:chOff x="48" y="102"/>
              <a:chExt cx="96" cy="4128"/>
            </a:xfrm>
          </p:grpSpPr>
          <p:sp>
            <p:nvSpPr>
              <p:cNvPr id="6246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7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8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249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249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49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250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250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250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250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250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663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663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6"/>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7"/>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8"/>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5DA70A36-BE7E-459B-A774-6B3A2E932C2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598" r:id="rId1"/>
    <p:sldLayoutId id="2147490599" r:id="rId2"/>
    <p:sldLayoutId id="2147490600" r:id="rId3"/>
    <p:sldLayoutId id="2147490601" r:id="rId4"/>
    <p:sldLayoutId id="2147490602" r:id="rId5"/>
    <p:sldLayoutId id="2147490603" r:id="rId6"/>
    <p:sldLayoutId id="2147490604" r:id="rId7"/>
    <p:sldLayoutId id="2147490605" r:id="rId8"/>
    <p:sldLayoutId id="2147490606" r:id="rId9"/>
    <p:sldLayoutId id="2147490607" r:id="rId10"/>
    <p:sldLayoutId id="2147490608"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7664" name="Group 4"/>
            <p:cNvGrpSpPr>
              <a:grpSpLocks/>
            </p:cNvGrpSpPr>
            <p:nvPr/>
          </p:nvGrpSpPr>
          <p:grpSpPr bwMode="auto">
            <a:xfrm>
              <a:off x="48" y="102"/>
              <a:ext cx="96" cy="4128"/>
              <a:chOff x="48" y="102"/>
              <a:chExt cx="96" cy="4128"/>
            </a:xfrm>
          </p:grpSpPr>
          <p:sp>
            <p:nvSpPr>
              <p:cNvPr id="6349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49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0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1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352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352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352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352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352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352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352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765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765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2"/>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3"/>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4"/>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58E5EAE0-7B8D-4273-95C1-5462F3E13B4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09" r:id="rId1"/>
    <p:sldLayoutId id="2147490610" r:id="rId2"/>
    <p:sldLayoutId id="2147490611" r:id="rId3"/>
    <p:sldLayoutId id="2147490612" r:id="rId4"/>
    <p:sldLayoutId id="2147490613" r:id="rId5"/>
    <p:sldLayoutId id="2147490614" r:id="rId6"/>
    <p:sldLayoutId id="2147490615" r:id="rId7"/>
    <p:sldLayoutId id="2147490616" r:id="rId8"/>
    <p:sldLayoutId id="2147490617" r:id="rId9"/>
    <p:sldLayoutId id="2147490618" r:id="rId10"/>
    <p:sldLayoutId id="2147490619"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8688" name="Group 4"/>
            <p:cNvGrpSpPr>
              <a:grpSpLocks/>
            </p:cNvGrpSpPr>
            <p:nvPr/>
          </p:nvGrpSpPr>
          <p:grpSpPr bwMode="auto">
            <a:xfrm>
              <a:off x="48" y="102"/>
              <a:ext cx="96" cy="4128"/>
              <a:chOff x="48" y="102"/>
              <a:chExt cx="96" cy="4128"/>
            </a:xfrm>
          </p:grpSpPr>
          <p:sp>
            <p:nvSpPr>
              <p:cNvPr id="6451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1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2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3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454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454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454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454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455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455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455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868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868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1"/>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2"/>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3"/>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B2941223-B29E-401D-9C1B-B598C1FE04B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20" r:id="rId1"/>
    <p:sldLayoutId id="2147490621" r:id="rId2"/>
    <p:sldLayoutId id="2147490622" r:id="rId3"/>
    <p:sldLayoutId id="2147490623" r:id="rId4"/>
    <p:sldLayoutId id="2147490624" r:id="rId5"/>
    <p:sldLayoutId id="2147490625" r:id="rId6"/>
    <p:sldLayoutId id="2147490626" r:id="rId7"/>
    <p:sldLayoutId id="2147490627" r:id="rId8"/>
    <p:sldLayoutId id="2147490628" r:id="rId9"/>
    <p:sldLayoutId id="2147490629" r:id="rId10"/>
    <p:sldLayoutId id="2147490630"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29712" name="Group 4"/>
            <p:cNvGrpSpPr>
              <a:grpSpLocks/>
            </p:cNvGrpSpPr>
            <p:nvPr/>
          </p:nvGrpSpPr>
          <p:grpSpPr bwMode="auto">
            <a:xfrm>
              <a:off x="48" y="102"/>
              <a:ext cx="96" cy="4128"/>
              <a:chOff x="48" y="102"/>
              <a:chExt cx="96" cy="4128"/>
            </a:xfrm>
          </p:grpSpPr>
          <p:sp>
            <p:nvSpPr>
              <p:cNvPr id="65541"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2"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3"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4"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5"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6"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7"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8"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49"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0"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1"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2"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3"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4"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5"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6"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7"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8"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59"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0"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1"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2"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3"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4"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5"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6"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7"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8"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5569"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5570"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1"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5572"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5573"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5574"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5575"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5576"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29706"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29707"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1F285027-7743-42B5-9DAE-AD6092E4452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31" r:id="rId1"/>
    <p:sldLayoutId id="2147490632" r:id="rId2"/>
    <p:sldLayoutId id="2147490633" r:id="rId3"/>
    <p:sldLayoutId id="2147490634" r:id="rId4"/>
    <p:sldLayoutId id="2147490635" r:id="rId5"/>
    <p:sldLayoutId id="2147490636" r:id="rId6"/>
    <p:sldLayoutId id="2147490637" r:id="rId7"/>
    <p:sldLayoutId id="2147490638" r:id="rId8"/>
    <p:sldLayoutId id="2147490639" r:id="rId9"/>
    <p:sldLayoutId id="2147490640" r:id="rId10"/>
    <p:sldLayoutId id="2147490641"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0722"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0736" name="Group 4"/>
            <p:cNvGrpSpPr>
              <a:grpSpLocks/>
            </p:cNvGrpSpPr>
            <p:nvPr/>
          </p:nvGrpSpPr>
          <p:grpSpPr bwMode="auto">
            <a:xfrm>
              <a:off x="48" y="102"/>
              <a:ext cx="96" cy="4128"/>
              <a:chOff x="48" y="102"/>
              <a:chExt cx="96" cy="4128"/>
            </a:xfrm>
          </p:grpSpPr>
          <p:sp>
            <p:nvSpPr>
              <p:cNvPr id="66565"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6"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7"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8"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69"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0"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1"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2"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3"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4"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5"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6"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7"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8"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79"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0"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1"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2"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3"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4"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5"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6"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7"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8"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89"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0"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1"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2"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6593"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6594"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5"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6596"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6597"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6598"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6599"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6600"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0730"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0731"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927F8BB0-60E4-4F7D-822C-C698A530E09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42" r:id="rId1"/>
    <p:sldLayoutId id="2147490643" r:id="rId2"/>
    <p:sldLayoutId id="2147490644" r:id="rId3"/>
    <p:sldLayoutId id="2147490645" r:id="rId4"/>
    <p:sldLayoutId id="2147490646" r:id="rId5"/>
    <p:sldLayoutId id="2147490647" r:id="rId6"/>
    <p:sldLayoutId id="2147490648" r:id="rId7"/>
    <p:sldLayoutId id="2147490649" r:id="rId8"/>
    <p:sldLayoutId id="2147490650" r:id="rId9"/>
    <p:sldLayoutId id="2147490651" r:id="rId10"/>
    <p:sldLayoutId id="2147490652"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64B553DE-BD7A-453C-9C7E-07588BAAA608}"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A484304-100E-47EC-B802-0191A7CD0D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356" r:id="rId1"/>
    <p:sldLayoutId id="2147490357" r:id="rId2"/>
    <p:sldLayoutId id="2147490358" r:id="rId3"/>
    <p:sldLayoutId id="2147490359" r:id="rId4"/>
    <p:sldLayoutId id="2147490360" r:id="rId5"/>
    <p:sldLayoutId id="2147490361" r:id="rId6"/>
    <p:sldLayoutId id="2147490362" r:id="rId7"/>
    <p:sldLayoutId id="2147490363" r:id="rId8"/>
    <p:sldLayoutId id="2147490364" r:id="rId9"/>
    <p:sldLayoutId id="2147490365" r:id="rId10"/>
    <p:sldLayoutId id="214749036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1746"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1760" name="Group 4"/>
            <p:cNvGrpSpPr>
              <a:grpSpLocks/>
            </p:cNvGrpSpPr>
            <p:nvPr/>
          </p:nvGrpSpPr>
          <p:grpSpPr bwMode="auto">
            <a:xfrm>
              <a:off x="48" y="102"/>
              <a:ext cx="96" cy="4128"/>
              <a:chOff x="48" y="102"/>
              <a:chExt cx="96" cy="4128"/>
            </a:xfrm>
          </p:grpSpPr>
          <p:sp>
            <p:nvSpPr>
              <p:cNvPr id="67589"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0"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1"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2"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3"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4"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5"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6"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7"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8"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599"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0"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1"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2"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3"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4"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5"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6"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7"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8"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09"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0"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1"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2"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3"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4"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5"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6"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7617"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7618"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19"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7620"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7621"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7622"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7623"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7624"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1754"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175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DFFA2958-36A2-42A7-987F-3ADC54FC76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53" r:id="rId1"/>
    <p:sldLayoutId id="2147490654" r:id="rId2"/>
    <p:sldLayoutId id="2147490655" r:id="rId3"/>
    <p:sldLayoutId id="2147490656" r:id="rId4"/>
    <p:sldLayoutId id="2147490657" r:id="rId5"/>
    <p:sldLayoutId id="2147490658" r:id="rId6"/>
    <p:sldLayoutId id="2147490659" r:id="rId7"/>
    <p:sldLayoutId id="2147490660" r:id="rId8"/>
    <p:sldLayoutId id="2147490661" r:id="rId9"/>
    <p:sldLayoutId id="2147490662" r:id="rId10"/>
    <p:sldLayoutId id="2147490663"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277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2784" name="Group 4"/>
            <p:cNvGrpSpPr>
              <a:grpSpLocks/>
            </p:cNvGrpSpPr>
            <p:nvPr/>
          </p:nvGrpSpPr>
          <p:grpSpPr bwMode="auto">
            <a:xfrm>
              <a:off x="48" y="102"/>
              <a:ext cx="96" cy="4128"/>
              <a:chOff x="48" y="102"/>
              <a:chExt cx="96" cy="4128"/>
            </a:xfrm>
          </p:grpSpPr>
          <p:sp>
            <p:nvSpPr>
              <p:cNvPr id="686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86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8642"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3"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8644"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8645"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8646"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8647"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8648"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2778"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2779"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3"/>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4"/>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5"/>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0EA629AA-5A06-4F8A-9229-4CAF48847F6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64" r:id="rId1"/>
    <p:sldLayoutId id="2147490665" r:id="rId2"/>
    <p:sldLayoutId id="2147490666" r:id="rId3"/>
    <p:sldLayoutId id="2147490667" r:id="rId4"/>
    <p:sldLayoutId id="2147490668" r:id="rId5"/>
    <p:sldLayoutId id="2147490669" r:id="rId6"/>
    <p:sldLayoutId id="2147490670" r:id="rId7"/>
    <p:sldLayoutId id="2147490671" r:id="rId8"/>
    <p:sldLayoutId id="2147490672" r:id="rId9"/>
    <p:sldLayoutId id="2147490673" r:id="rId10"/>
    <p:sldLayoutId id="2147490674"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33808" name="Group 4"/>
            <p:cNvGrpSpPr>
              <a:grpSpLocks/>
            </p:cNvGrpSpPr>
            <p:nvPr/>
          </p:nvGrpSpPr>
          <p:grpSpPr bwMode="auto">
            <a:xfrm>
              <a:off x="48" y="102"/>
              <a:ext cx="96" cy="4128"/>
              <a:chOff x="48" y="102"/>
              <a:chExt cx="96" cy="4128"/>
            </a:xfrm>
          </p:grpSpPr>
          <p:sp>
            <p:nvSpPr>
              <p:cNvPr id="69637"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8"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39"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0"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1"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2"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3"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4"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5"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6"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7"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8"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49"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0"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1"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2"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3"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4"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5"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6"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7"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8"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59"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0"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1"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2"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3"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4"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69665"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69666"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7"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69668"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69669"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69670"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69671"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69672"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33802"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3803"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6" name="Date Placeholder 4"/>
          <p:cNvSpPr>
            <a:spLocks noGrp="1"/>
          </p:cNvSpPr>
          <p:nvPr>
            <p:ph type="dt" sz="half" idx="2"/>
          </p:nvPr>
        </p:nvSpPr>
        <p:spPr bwMode="auto">
          <a:xfrm>
            <a:off x="11430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defRPr sz="1400">
                <a:solidFill>
                  <a:srgbClr val="FFFFFF"/>
                </a:solidFill>
                <a:latin typeface="Calibri" pitchFamily="34" charset="0"/>
              </a:defRPr>
            </a:lvl1pPr>
          </a:lstStyle>
          <a:p>
            <a:pPr>
              <a:defRPr/>
            </a:pPr>
            <a:endParaRPr lang="fr-FR"/>
          </a:p>
        </p:txBody>
      </p:sp>
      <p:sp>
        <p:nvSpPr>
          <p:cNvPr id="47" name="Footer Placeholder 5"/>
          <p:cNvSpPr>
            <a:spLocks noGrp="1"/>
          </p:cNvSpPr>
          <p:nvPr>
            <p:ph type="ftr" sz="quarter" idx="3"/>
          </p:nvPr>
        </p:nvSpPr>
        <p:spPr bwMode="auto">
          <a:xfrm>
            <a:off x="3581400" y="6248400"/>
            <a:ext cx="2895600" cy="457200"/>
          </a:xfrm>
          <a:prstGeom prst="rect">
            <a:avLst/>
          </a:prstGeom>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Calibri" pitchFamily="34" charset="0"/>
              </a:defRPr>
            </a:lvl1pPr>
          </a:lstStyle>
          <a:p>
            <a:pPr>
              <a:defRPr/>
            </a:pPr>
            <a:endParaRPr lang="fr-FR"/>
          </a:p>
        </p:txBody>
      </p:sp>
      <p:sp>
        <p:nvSpPr>
          <p:cNvPr id="48" name="Slide Number Placeholder 6"/>
          <p:cNvSpPr>
            <a:spLocks noGrp="1"/>
          </p:cNvSpPr>
          <p:nvPr>
            <p:ph type="sldNum" sz="quarter" idx="4"/>
          </p:nvPr>
        </p:nvSpPr>
        <p:spPr bwMode="auto">
          <a:xfrm>
            <a:off x="7010400" y="6248400"/>
            <a:ext cx="1905000" cy="457200"/>
          </a:xfrm>
          <a:prstGeom prst="rect">
            <a:avLst/>
          </a:prstGeom>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Calibri" pitchFamily="34" charset="0"/>
              </a:defRPr>
            </a:lvl1pPr>
          </a:lstStyle>
          <a:p>
            <a:pPr>
              <a:defRPr/>
            </a:pPr>
            <a:fld id="{FDA90341-0A3F-43AF-9FF1-B05043C1839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90675" r:id="rId1"/>
    <p:sldLayoutId id="2147490676" r:id="rId2"/>
    <p:sldLayoutId id="2147490677" r:id="rId3"/>
    <p:sldLayoutId id="2147490678" r:id="rId4"/>
    <p:sldLayoutId id="2147490679" r:id="rId5"/>
    <p:sldLayoutId id="2147490680" r:id="rId6"/>
    <p:sldLayoutId id="2147490681" r:id="rId7"/>
    <p:sldLayoutId id="2147490682" r:id="rId8"/>
    <p:sldLayoutId id="2147490683" r:id="rId9"/>
    <p:sldLayoutId id="2147490684" r:id="rId10"/>
    <p:sldLayoutId id="2147490685"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FE492E2-5F97-49D6-9092-5C31F74546C0}"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4C674EE-5D21-4992-9DC0-21FA763ADB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86" r:id="rId1"/>
    <p:sldLayoutId id="2147490687" r:id="rId2"/>
    <p:sldLayoutId id="2147490688" r:id="rId3"/>
    <p:sldLayoutId id="2147490689" r:id="rId4"/>
    <p:sldLayoutId id="2147490690" r:id="rId5"/>
    <p:sldLayoutId id="2147490691" r:id="rId6"/>
    <p:sldLayoutId id="2147490692" r:id="rId7"/>
    <p:sldLayoutId id="2147490693" r:id="rId8"/>
    <p:sldLayoutId id="2147490694" r:id="rId9"/>
    <p:sldLayoutId id="2147490695" r:id="rId10"/>
    <p:sldLayoutId id="214749069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58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1F60C793-D7DF-4C89-86AB-78A8D10F5BC9}"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9474B6F3-061B-4DAB-BA7F-AC6F2720D66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697" r:id="rId1"/>
    <p:sldLayoutId id="2147490698" r:id="rId2"/>
    <p:sldLayoutId id="2147490699" r:id="rId3"/>
    <p:sldLayoutId id="2147490700" r:id="rId4"/>
    <p:sldLayoutId id="2147490701" r:id="rId5"/>
    <p:sldLayoutId id="2147490702" r:id="rId6"/>
    <p:sldLayoutId id="2147490703" r:id="rId7"/>
    <p:sldLayoutId id="2147490704" r:id="rId8"/>
    <p:sldLayoutId id="2147490705" r:id="rId9"/>
    <p:sldLayoutId id="2147490706" r:id="rId10"/>
    <p:sldLayoutId id="214749070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68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4F7FAA19-1028-46E9-A312-A34EC16BDBEA}"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2BBAB8D6-0346-41DF-A1CE-52DFFB726D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08" r:id="rId1"/>
    <p:sldLayoutId id="2147490709" r:id="rId2"/>
    <p:sldLayoutId id="2147490710" r:id="rId3"/>
    <p:sldLayoutId id="2147490711" r:id="rId4"/>
    <p:sldLayoutId id="2147490712" r:id="rId5"/>
    <p:sldLayoutId id="2147490713" r:id="rId6"/>
    <p:sldLayoutId id="2147490714" r:id="rId7"/>
    <p:sldLayoutId id="2147490715" r:id="rId8"/>
    <p:sldLayoutId id="2147490716" r:id="rId9"/>
    <p:sldLayoutId id="2147490717" r:id="rId10"/>
    <p:sldLayoutId id="2147490718"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A5E7A13-CA2E-4FFD-A616-A1B5EEE3E8E9}"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6E868CC2-EC24-4237-B689-333F061E20F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19" r:id="rId1"/>
    <p:sldLayoutId id="2147490720" r:id="rId2"/>
    <p:sldLayoutId id="2147490721" r:id="rId3"/>
    <p:sldLayoutId id="2147490722" r:id="rId4"/>
    <p:sldLayoutId id="2147490723" r:id="rId5"/>
    <p:sldLayoutId id="2147490724" r:id="rId6"/>
    <p:sldLayoutId id="2147490725" r:id="rId7"/>
    <p:sldLayoutId id="2147490726" r:id="rId8"/>
    <p:sldLayoutId id="2147490727" r:id="rId9"/>
    <p:sldLayoutId id="2147490728" r:id="rId10"/>
    <p:sldLayoutId id="214749072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89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6"/>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CA73B3A4-6970-4844-B161-E1152EF85D56}" type="datetimeFigureOut">
              <a:rPr lang="en-US"/>
              <a:pPr>
                <a:defRPr/>
              </a:pPr>
              <a:t>5/5/2014</a:t>
            </a:fld>
            <a:endParaRPr lang="en-US"/>
          </a:p>
        </p:txBody>
      </p:sp>
      <p:sp>
        <p:nvSpPr>
          <p:cNvPr id="8" name="Footer Placeholder 7"/>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F148D18-70CA-4D5F-A8EC-962CFFE7126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30" r:id="rId1"/>
    <p:sldLayoutId id="2147490731" r:id="rId2"/>
    <p:sldLayoutId id="2147490732" r:id="rId3"/>
    <p:sldLayoutId id="2147490733" r:id="rId4"/>
    <p:sldLayoutId id="2147490734" r:id="rId5"/>
    <p:sldLayoutId id="2147490735" r:id="rId6"/>
    <p:sldLayoutId id="2147490736" r:id="rId7"/>
    <p:sldLayoutId id="2147490737" r:id="rId8"/>
    <p:sldLayoutId id="2147490738" r:id="rId9"/>
    <p:sldLayoutId id="2147490739" r:id="rId10"/>
    <p:sldLayoutId id="214749074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399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2"/>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0DB3C75-8B55-42A9-ADF2-5EDD2338F8D5}" type="datetimeFigureOut">
              <a:rPr lang="en-US"/>
              <a:pPr>
                <a:defRPr/>
              </a:pPr>
              <a:t>5/5/2014</a:t>
            </a:fld>
            <a:endParaRPr lang="en-US"/>
          </a:p>
        </p:txBody>
      </p:sp>
      <p:sp>
        <p:nvSpPr>
          <p:cNvPr id="8" name="Footer Placeholder 3"/>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4"/>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D151D8DA-F1FB-4833-8A76-AE356ED7C7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41" r:id="rId1"/>
    <p:sldLayoutId id="2147490742" r:id="rId2"/>
    <p:sldLayoutId id="2147490743" r:id="rId3"/>
    <p:sldLayoutId id="2147490744" r:id="rId4"/>
    <p:sldLayoutId id="2147490745" r:id="rId5"/>
    <p:sldLayoutId id="2147490746" r:id="rId6"/>
    <p:sldLayoutId id="2147490747" r:id="rId7"/>
    <p:sldLayoutId id="2147490748" r:id="rId8"/>
    <p:sldLayoutId id="2147490749" r:id="rId9"/>
    <p:sldLayoutId id="2147490750" r:id="rId10"/>
    <p:sldLayoutId id="214749075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09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1"/>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351E065-B4A2-4ABE-9429-7EF619571EF3}" type="datetimeFigureOut">
              <a:rPr lang="en-US"/>
              <a:pPr>
                <a:defRPr/>
              </a:pPr>
              <a:t>5/5/2014</a:t>
            </a:fld>
            <a:endParaRPr lang="en-US"/>
          </a:p>
        </p:txBody>
      </p:sp>
      <p:sp>
        <p:nvSpPr>
          <p:cNvPr id="8" name="Footer Placeholder 2"/>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3"/>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894B06D9-5C5C-40C3-8AFE-3090DE7A50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52" r:id="rId1"/>
    <p:sldLayoutId id="2147490753" r:id="rId2"/>
    <p:sldLayoutId id="2147490754" r:id="rId3"/>
    <p:sldLayoutId id="2147490755" r:id="rId4"/>
    <p:sldLayoutId id="2147490756" r:id="rId5"/>
    <p:sldLayoutId id="2147490757" r:id="rId6"/>
    <p:sldLayoutId id="2147490758" r:id="rId7"/>
    <p:sldLayoutId id="2147490759" r:id="rId8"/>
    <p:sldLayoutId id="2147490760" r:id="rId9"/>
    <p:sldLayoutId id="2147490761" r:id="rId10"/>
    <p:sldLayoutId id="214749076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0058"/>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5123"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
        <p:nvSpPr>
          <p:cNvPr id="40964" name="Rectangle 16"/>
          <p:cNvSpPr>
            <a:spLocks noChangeArrowheads="1"/>
          </p:cNvSpPr>
          <p:nvPr/>
        </p:nvSpPr>
        <p:spPr bwMode="auto">
          <a:xfrm>
            <a:off x="206375" y="6381750"/>
            <a:ext cx="2133600" cy="331788"/>
          </a:xfrm>
          <a:prstGeom prst="rect">
            <a:avLst/>
          </a:prstGeom>
          <a:noFill/>
          <a:ln w="9525">
            <a:noFill/>
            <a:miter lim="800000"/>
            <a:headEnd/>
            <a:tailEnd/>
          </a:ln>
        </p:spPr>
        <p:txBody>
          <a:bodyPr/>
          <a:lstStyle/>
          <a:p>
            <a:pPr defTabSz="914400" eaLnBrk="0" hangingPunct="0">
              <a:defRPr/>
            </a:pPr>
            <a:endParaRPr lang="en-GB" sz="1400">
              <a:solidFill>
                <a:srgbClr val="939905"/>
              </a:solidFill>
            </a:endParaRPr>
          </a:p>
        </p:txBody>
      </p:sp>
      <p:pic>
        <p:nvPicPr>
          <p:cNvPr id="5125" name="Picture 90" descr="UCR-logo"/>
          <p:cNvPicPr>
            <a:picLocks noChangeAspect="1" noChangeArrowheads="1"/>
          </p:cNvPicPr>
          <p:nvPr/>
        </p:nvPicPr>
        <p:blipFill>
          <a:blip r:embed="rId13"/>
          <a:srcRect/>
          <a:stretch>
            <a:fillRect/>
          </a:stretch>
        </p:blipFill>
        <p:spPr bwMode="auto">
          <a:xfrm>
            <a:off x="8266113" y="6270625"/>
            <a:ext cx="877887" cy="587375"/>
          </a:xfrm>
          <a:prstGeom prst="rect">
            <a:avLst/>
          </a:prstGeom>
          <a:noFill/>
          <a:ln w="9525">
            <a:noFill/>
            <a:miter lim="800000"/>
            <a:headEnd/>
            <a:tailEnd/>
          </a:ln>
        </p:spPr>
      </p:pic>
      <p:pic>
        <p:nvPicPr>
          <p:cNvPr id="5126" name="Picture 91" descr="d_DCRI_rgb"/>
          <p:cNvPicPr>
            <a:picLocks noChangeAspect="1" noChangeArrowheads="1"/>
          </p:cNvPicPr>
          <p:nvPr/>
        </p:nvPicPr>
        <p:blipFill>
          <a:blip r:embed="rId14"/>
          <a:srcRect/>
          <a:stretch>
            <a:fillRect/>
          </a:stretch>
        </p:blipFill>
        <p:spPr bwMode="auto">
          <a:xfrm>
            <a:off x="119063" y="6567488"/>
            <a:ext cx="2203450" cy="182562"/>
          </a:xfrm>
          <a:prstGeom prst="rect">
            <a:avLst/>
          </a:prstGeom>
          <a:noFill/>
          <a:ln w="9525">
            <a:noFill/>
            <a:miter lim="800000"/>
            <a:headEnd/>
            <a:tailEnd/>
          </a:ln>
        </p:spPr>
      </p:pic>
      <p:pic>
        <p:nvPicPr>
          <p:cNvPr id="5127" name="Picture 96" descr="PLATO_LOGO"/>
          <p:cNvPicPr>
            <a:picLocks noChangeAspect="1" noChangeArrowheads="1"/>
          </p:cNvPicPr>
          <p:nvPr/>
        </p:nvPicPr>
        <p:blipFill>
          <a:blip r:embed="rId15"/>
          <a:srcRect/>
          <a:stretch>
            <a:fillRect/>
          </a:stretch>
        </p:blipFill>
        <p:spPr bwMode="auto">
          <a:xfrm>
            <a:off x="7459663" y="0"/>
            <a:ext cx="1684337" cy="5810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367" r:id="rId1"/>
    <p:sldLayoutId id="2147490368" r:id="rId2"/>
    <p:sldLayoutId id="2147490369" r:id="rId3"/>
    <p:sldLayoutId id="2147490370" r:id="rId4"/>
    <p:sldLayoutId id="2147490371" r:id="rId5"/>
    <p:sldLayoutId id="2147490372" r:id="rId6"/>
    <p:sldLayoutId id="2147490373" r:id="rId7"/>
    <p:sldLayoutId id="2147490374" r:id="rId8"/>
    <p:sldLayoutId id="2147490375" r:id="rId9"/>
    <p:sldLayoutId id="2147490376" r:id="rId10"/>
    <p:sldLayoutId id="2147490377"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19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0BCF2BC7-EAFF-4E06-BC76-8D575C671596}"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35579F7-FF2F-4E18-BE95-139F37D500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63" r:id="rId1"/>
    <p:sldLayoutId id="2147490764" r:id="rId2"/>
    <p:sldLayoutId id="2147490765" r:id="rId3"/>
    <p:sldLayoutId id="2147490766" r:id="rId4"/>
    <p:sldLayoutId id="2147490767" r:id="rId5"/>
    <p:sldLayoutId id="2147490768" r:id="rId6"/>
    <p:sldLayoutId id="2147490769" r:id="rId7"/>
    <p:sldLayoutId id="2147490770" r:id="rId8"/>
    <p:sldLayoutId id="2147490771" r:id="rId9"/>
    <p:sldLayoutId id="2147490772" r:id="rId10"/>
    <p:sldLayoutId id="214749077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30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4"/>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A3477DB7-4B83-436B-9DD5-0F07E465ABCE}" type="datetimeFigureOut">
              <a:rPr lang="en-US"/>
              <a:pPr>
                <a:defRPr/>
              </a:pPr>
              <a:t>5/5/2014</a:t>
            </a:fld>
            <a:endParaRPr lang="en-US"/>
          </a:p>
        </p:txBody>
      </p:sp>
      <p:sp>
        <p:nvSpPr>
          <p:cNvPr id="8"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6"/>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554C6A14-FEA5-4CBE-B743-4262C458AF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74" r:id="rId1"/>
    <p:sldLayoutId id="2147490775" r:id="rId2"/>
    <p:sldLayoutId id="2147490776" r:id="rId3"/>
    <p:sldLayoutId id="2147490777" r:id="rId4"/>
    <p:sldLayoutId id="2147490778" r:id="rId5"/>
    <p:sldLayoutId id="2147490779" r:id="rId6"/>
    <p:sldLayoutId id="2147490780" r:id="rId7"/>
    <p:sldLayoutId id="2147490781" r:id="rId8"/>
    <p:sldLayoutId id="2147490782" r:id="rId9"/>
    <p:sldLayoutId id="2147490783" r:id="rId10"/>
    <p:sldLayoutId id="2147490784"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40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F1599118-8D4D-4DE6-8754-27A67F42D03E}"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9CE4BF25-CF00-4B52-83AF-3E9CCEBC1FE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85" r:id="rId1"/>
    <p:sldLayoutId id="2147490786" r:id="rId2"/>
    <p:sldLayoutId id="2147490787" r:id="rId3"/>
    <p:sldLayoutId id="2147490788" r:id="rId4"/>
    <p:sldLayoutId id="2147490789" r:id="rId5"/>
    <p:sldLayoutId id="2147490790" r:id="rId6"/>
    <p:sldLayoutId id="2147490791" r:id="rId7"/>
    <p:sldLayoutId id="2147490792" r:id="rId8"/>
    <p:sldLayoutId id="2147490793" r:id="rId9"/>
    <p:sldLayoutId id="2147490794" r:id="rId10"/>
    <p:sldLayoutId id="214749079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50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F357133-FE07-42A8-A3DE-28D902FEDA2E}" type="datetimeFigureOut">
              <a:rPr lang="en-US"/>
              <a:pPr>
                <a:defRPr/>
              </a:pPr>
              <a:t>5/5/2014</a:t>
            </a:fld>
            <a:endParaRPr lang="en-US"/>
          </a:p>
        </p:txBody>
      </p:sp>
      <p:sp>
        <p:nvSpPr>
          <p:cNvPr id="8"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9"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E17D9C1F-1460-4175-B97E-231CF9D501B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96" r:id="rId1"/>
    <p:sldLayoutId id="2147490797" r:id="rId2"/>
    <p:sldLayoutId id="2147490798" r:id="rId3"/>
    <p:sldLayoutId id="2147490799" r:id="rId4"/>
    <p:sldLayoutId id="2147490800" r:id="rId5"/>
    <p:sldLayoutId id="2147490801" r:id="rId6"/>
    <p:sldLayoutId id="2147490802" r:id="rId7"/>
    <p:sldLayoutId id="2147490803" r:id="rId8"/>
    <p:sldLayoutId id="2147490804" r:id="rId9"/>
    <p:sldLayoutId id="2147490805" r:id="rId10"/>
    <p:sldLayoutId id="2147490806"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pic>
        <p:nvPicPr>
          <p:cNvPr id="46082"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
        <p:nvSpPr>
          <p:cNvPr id="81923" name="AstraBackground"/>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defTabSz="914400" eaLnBrk="0" hangingPunct="0">
              <a:defRPr/>
            </a:pPr>
            <a:endParaRPr lang="sv-SE" sz="2400">
              <a:solidFill>
                <a:srgbClr val="442359"/>
              </a:solidFill>
            </a:endParaRPr>
          </a:p>
        </p:txBody>
      </p:sp>
      <p:sp>
        <p:nvSpPr>
          <p:cNvPr id="46084"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46085"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spTree>
  </p:cSld>
  <p:clrMap bg1="lt1" tx1="dk1" bg2="lt2" tx2="dk2" accent1="accent1" accent2="accent2" accent3="accent3" accent4="accent4" accent5="accent5" accent6="accent6" hlink="hlink" folHlink="folHlink"/>
  <p:sldLayoutIdLst>
    <p:sldLayoutId id="2147490807" r:id="rId1"/>
    <p:sldLayoutId id="2147490808" r:id="rId2"/>
    <p:sldLayoutId id="2147490809" r:id="rId3"/>
    <p:sldLayoutId id="2147490810" r:id="rId4"/>
    <p:sldLayoutId id="2147490811" r:id="rId5"/>
    <p:sldLayoutId id="2147490812" r:id="rId6"/>
    <p:sldLayoutId id="2147490813" r:id="rId7"/>
    <p:sldLayoutId id="2147490814" r:id="rId8"/>
    <p:sldLayoutId id="2147490815" r:id="rId9"/>
    <p:sldLayoutId id="2147490816" r:id="rId10"/>
    <p:sldLayoutId id="2147490817" r:id="rId11"/>
  </p:sldLayoutIdLst>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charset="0"/>
        </a:defRPr>
      </a:lvl2pPr>
      <a:lvl3pPr algn="l" defTabSz="895350" rtl="0" eaLnBrk="0" fontAlgn="base" hangingPunct="0">
        <a:lnSpc>
          <a:spcPts val="4000"/>
        </a:lnSpc>
        <a:spcBef>
          <a:spcPct val="0"/>
        </a:spcBef>
        <a:spcAft>
          <a:spcPct val="0"/>
        </a:spcAft>
        <a:defRPr sz="3600">
          <a:solidFill>
            <a:schemeClr val="tx1"/>
          </a:solidFill>
          <a:latin typeface="Arial" charset="0"/>
        </a:defRPr>
      </a:lvl3pPr>
      <a:lvl4pPr algn="l" defTabSz="895350" rtl="0" eaLnBrk="0" fontAlgn="base" hangingPunct="0">
        <a:lnSpc>
          <a:spcPts val="4000"/>
        </a:lnSpc>
        <a:spcBef>
          <a:spcPct val="0"/>
        </a:spcBef>
        <a:spcAft>
          <a:spcPct val="0"/>
        </a:spcAft>
        <a:defRPr sz="3600">
          <a:solidFill>
            <a:schemeClr val="tx1"/>
          </a:solidFill>
          <a:latin typeface="Arial" charset="0"/>
        </a:defRPr>
      </a:lvl4pPr>
      <a:lvl5pPr algn="l" defTabSz="895350" rtl="0" eaLnBrk="0" fontAlgn="base" hangingPunct="0">
        <a:lnSpc>
          <a:spcPts val="4000"/>
        </a:lnSpc>
        <a:spcBef>
          <a:spcPct val="0"/>
        </a:spcBef>
        <a:spcAft>
          <a:spcPct val="0"/>
        </a:spcAft>
        <a:defRPr sz="3600">
          <a:solidFill>
            <a:schemeClr val="tx1"/>
          </a:solidFill>
          <a:latin typeface="Arial" charset="0"/>
        </a:defRPr>
      </a:lvl5pPr>
      <a:lvl6pPr marL="457200" algn="l" defTabSz="895350" rtl="0" eaLnBrk="0" fontAlgn="base" hangingPunct="0">
        <a:lnSpc>
          <a:spcPts val="4000"/>
        </a:lnSpc>
        <a:spcBef>
          <a:spcPct val="0"/>
        </a:spcBef>
        <a:spcAft>
          <a:spcPct val="0"/>
        </a:spcAft>
        <a:defRPr sz="3600">
          <a:solidFill>
            <a:schemeClr val="tx1"/>
          </a:solidFill>
          <a:latin typeface="Arial" charset="0"/>
        </a:defRPr>
      </a:lvl6pPr>
      <a:lvl7pPr marL="914400" algn="l" defTabSz="895350" rtl="0" eaLnBrk="0" fontAlgn="base" hangingPunct="0">
        <a:lnSpc>
          <a:spcPts val="4000"/>
        </a:lnSpc>
        <a:spcBef>
          <a:spcPct val="0"/>
        </a:spcBef>
        <a:spcAft>
          <a:spcPct val="0"/>
        </a:spcAft>
        <a:defRPr sz="3600">
          <a:solidFill>
            <a:schemeClr val="tx1"/>
          </a:solidFill>
          <a:latin typeface="Arial" charset="0"/>
        </a:defRPr>
      </a:lvl7pPr>
      <a:lvl8pPr marL="1371600" algn="l" defTabSz="895350" rtl="0" eaLnBrk="0" fontAlgn="base" hangingPunct="0">
        <a:lnSpc>
          <a:spcPts val="4000"/>
        </a:lnSpc>
        <a:spcBef>
          <a:spcPct val="0"/>
        </a:spcBef>
        <a:spcAft>
          <a:spcPct val="0"/>
        </a:spcAft>
        <a:defRPr sz="3600">
          <a:solidFill>
            <a:schemeClr val="tx1"/>
          </a:solidFill>
          <a:latin typeface="Arial" charset="0"/>
        </a:defRPr>
      </a:lvl8pPr>
      <a:lvl9pPr marL="1828800" algn="l" defTabSz="895350" rtl="0" eaLnBrk="0" fontAlgn="base" hangingPunct="0">
        <a:lnSpc>
          <a:spcPts val="4000"/>
        </a:lnSpc>
        <a:spcBef>
          <a:spcPct val="0"/>
        </a:spcBef>
        <a:spcAft>
          <a:spcPct val="0"/>
        </a:spcAft>
        <a:defRPr sz="3600">
          <a:solidFill>
            <a:schemeClr val="tx1"/>
          </a:solidFill>
          <a:latin typeface="Arial"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710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710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710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C601F2E-4CEB-46D6-96D6-1A3171868FC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18" r:id="rId1"/>
    <p:sldLayoutId id="2147490819" r:id="rId2"/>
    <p:sldLayoutId id="2147490820" r:id="rId3"/>
    <p:sldLayoutId id="2147490821" r:id="rId4"/>
    <p:sldLayoutId id="2147490822" r:id="rId5"/>
    <p:sldLayoutId id="2147490823" r:id="rId6"/>
    <p:sldLayoutId id="2147490824" r:id="rId7"/>
    <p:sldLayoutId id="2147490825" r:id="rId8"/>
    <p:sldLayoutId id="2147490826" r:id="rId9"/>
    <p:sldLayoutId id="2147490827" r:id="rId10"/>
    <p:sldLayoutId id="214749082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813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813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813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4DFAB37-8D75-4989-8EA7-617B98D9C1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29" r:id="rId1"/>
    <p:sldLayoutId id="2147490830" r:id="rId2"/>
    <p:sldLayoutId id="2147490831" r:id="rId3"/>
    <p:sldLayoutId id="2147490832" r:id="rId4"/>
    <p:sldLayoutId id="2147490833" r:id="rId5"/>
    <p:sldLayoutId id="2147490834" r:id="rId6"/>
    <p:sldLayoutId id="2147490835" r:id="rId7"/>
    <p:sldLayoutId id="2147490836" r:id="rId8"/>
    <p:sldLayoutId id="2147490837" r:id="rId9"/>
    <p:sldLayoutId id="2147490838" r:id="rId10"/>
    <p:sldLayoutId id="214749083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4915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4915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4915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5CBB067-CCDA-4010-9DEE-A1E8C539F61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40" r:id="rId1"/>
    <p:sldLayoutId id="2147490841" r:id="rId2"/>
    <p:sldLayoutId id="2147490842" r:id="rId3"/>
    <p:sldLayoutId id="2147490843" r:id="rId4"/>
    <p:sldLayoutId id="2147490844" r:id="rId5"/>
    <p:sldLayoutId id="2147490845" r:id="rId6"/>
    <p:sldLayoutId id="2147490846" r:id="rId7"/>
    <p:sldLayoutId id="2147490847" r:id="rId8"/>
    <p:sldLayoutId id="2147490848" r:id="rId9"/>
    <p:sldLayoutId id="2147490849" r:id="rId10"/>
    <p:sldLayoutId id="214749085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017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017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018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E7E82ED-37C3-4BD7-843D-78E24392F2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51" r:id="rId1"/>
    <p:sldLayoutId id="2147490852" r:id="rId2"/>
    <p:sldLayoutId id="2147490853" r:id="rId3"/>
    <p:sldLayoutId id="2147490854" r:id="rId4"/>
    <p:sldLayoutId id="2147490855" r:id="rId5"/>
    <p:sldLayoutId id="2147490856" r:id="rId6"/>
    <p:sldLayoutId id="2147490857" r:id="rId7"/>
    <p:sldLayoutId id="2147490858" r:id="rId8"/>
    <p:sldLayoutId id="2147490859" r:id="rId9"/>
    <p:sldLayoutId id="2147490860" r:id="rId10"/>
    <p:sldLayoutId id="214749086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12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12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12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9416503-D26C-4B85-A9D7-907341AA3D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62" r:id="rId1"/>
    <p:sldLayoutId id="2147490863" r:id="rId2"/>
    <p:sldLayoutId id="2147490864" r:id="rId3"/>
    <p:sldLayoutId id="2147490865" r:id="rId4"/>
    <p:sldLayoutId id="2147490866" r:id="rId5"/>
    <p:sldLayoutId id="2147490867" r:id="rId6"/>
    <p:sldLayoutId id="2147490868" r:id="rId7"/>
    <p:sldLayoutId id="2147490869" r:id="rId8"/>
    <p:sldLayoutId id="2147490870" r:id="rId9"/>
    <p:sldLayoutId id="2147490871" r:id="rId10"/>
    <p:sldLayoutId id="214749087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1987"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6148"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6149"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0B5A7783-91D9-4D97-9EE6-6FF4825FBCE1}"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6151"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Tree>
  </p:cSld>
  <p:clrMap bg1="lt1" tx1="dk1" bg2="lt2" tx2="dk2" accent1="accent1" accent2="accent2" accent3="accent3" accent4="accent4" accent5="accent5" accent6="accent6" hlink="hlink" folHlink="folHlink"/>
  <p:sldLayoutIdLst>
    <p:sldLayoutId id="2147490378" r:id="rId1"/>
    <p:sldLayoutId id="2147490379" r:id="rId2"/>
    <p:sldLayoutId id="2147490380" r:id="rId3"/>
    <p:sldLayoutId id="2147490381" r:id="rId4"/>
    <p:sldLayoutId id="2147490382" r:id="rId5"/>
    <p:sldLayoutId id="2147490383" r:id="rId6"/>
    <p:sldLayoutId id="2147490384" r:id="rId7"/>
    <p:sldLayoutId id="2147490385" r:id="rId8"/>
    <p:sldLayoutId id="2147490386" r:id="rId9"/>
    <p:sldLayoutId id="2147490387" r:id="rId10"/>
    <p:sldLayoutId id="2147490388"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22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22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22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C465514-E351-4EA3-9CDD-872D08059ED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73" r:id="rId1"/>
    <p:sldLayoutId id="2147490874" r:id="rId2"/>
    <p:sldLayoutId id="2147490875" r:id="rId3"/>
    <p:sldLayoutId id="2147490876" r:id="rId4"/>
    <p:sldLayoutId id="2147490877" r:id="rId5"/>
    <p:sldLayoutId id="2147490878" r:id="rId6"/>
    <p:sldLayoutId id="2147490879" r:id="rId7"/>
    <p:sldLayoutId id="2147490880" r:id="rId8"/>
    <p:sldLayoutId id="2147490881" r:id="rId9"/>
    <p:sldLayoutId id="2147490882" r:id="rId10"/>
    <p:sldLayoutId id="214749088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32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32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32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62604D77-3A12-4245-9D34-D1D8F12ADB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84" r:id="rId1"/>
    <p:sldLayoutId id="2147490885" r:id="rId2"/>
    <p:sldLayoutId id="2147490886" r:id="rId3"/>
    <p:sldLayoutId id="2147490887" r:id="rId4"/>
    <p:sldLayoutId id="2147490888" r:id="rId5"/>
    <p:sldLayoutId id="2147490889" r:id="rId6"/>
    <p:sldLayoutId id="2147490890" r:id="rId7"/>
    <p:sldLayoutId id="2147490891" r:id="rId8"/>
    <p:sldLayoutId id="2147490892" r:id="rId9"/>
    <p:sldLayoutId id="2147490893" r:id="rId10"/>
    <p:sldLayoutId id="214749089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42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42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42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74FC5CA-94AE-4183-A143-1402EA8B9C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895" r:id="rId1"/>
    <p:sldLayoutId id="2147490896" r:id="rId2"/>
    <p:sldLayoutId id="2147490897" r:id="rId3"/>
    <p:sldLayoutId id="2147490898" r:id="rId4"/>
    <p:sldLayoutId id="2147490899" r:id="rId5"/>
    <p:sldLayoutId id="2147490900" r:id="rId6"/>
    <p:sldLayoutId id="2147490901" r:id="rId7"/>
    <p:sldLayoutId id="2147490902" r:id="rId8"/>
    <p:sldLayoutId id="2147490903" r:id="rId9"/>
    <p:sldLayoutId id="2147490904" r:id="rId10"/>
    <p:sldLayoutId id="214749090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52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52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53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627EB3F-47F5-440C-BF56-2AD7200BCA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06" r:id="rId1"/>
    <p:sldLayoutId id="2147490907" r:id="rId2"/>
    <p:sldLayoutId id="2147490908" r:id="rId3"/>
    <p:sldLayoutId id="2147490909" r:id="rId4"/>
    <p:sldLayoutId id="2147490910" r:id="rId5"/>
    <p:sldLayoutId id="2147490911" r:id="rId6"/>
    <p:sldLayoutId id="2147490912" r:id="rId7"/>
    <p:sldLayoutId id="2147490913" r:id="rId8"/>
    <p:sldLayoutId id="2147490914" r:id="rId9"/>
    <p:sldLayoutId id="2147490915" r:id="rId10"/>
    <p:sldLayoutId id="214749091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63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63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63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0810311-3869-4B3B-870D-44DADBD4192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17" r:id="rId1"/>
    <p:sldLayoutId id="2147490918" r:id="rId2"/>
    <p:sldLayoutId id="2147490919" r:id="rId3"/>
    <p:sldLayoutId id="2147490920" r:id="rId4"/>
    <p:sldLayoutId id="2147490921" r:id="rId5"/>
    <p:sldLayoutId id="2147490922" r:id="rId6"/>
    <p:sldLayoutId id="2147490923" r:id="rId7"/>
    <p:sldLayoutId id="2147490924" r:id="rId8"/>
    <p:sldLayoutId id="2147490925" r:id="rId9"/>
    <p:sldLayoutId id="2147490926" r:id="rId10"/>
    <p:sldLayoutId id="214749092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73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73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73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703E2485-0CDD-452F-9060-244ED6F39A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28" r:id="rId1"/>
    <p:sldLayoutId id="2147490929" r:id="rId2"/>
    <p:sldLayoutId id="2147490930" r:id="rId3"/>
    <p:sldLayoutId id="2147490931" r:id="rId4"/>
    <p:sldLayoutId id="2147490932" r:id="rId5"/>
    <p:sldLayoutId id="2147490933" r:id="rId6"/>
    <p:sldLayoutId id="2147490934" r:id="rId7"/>
    <p:sldLayoutId id="2147490935" r:id="rId8"/>
    <p:sldLayoutId id="2147490936" r:id="rId9"/>
    <p:sldLayoutId id="2147490937" r:id="rId10"/>
    <p:sldLayoutId id="214749093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83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83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83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B21B6C3-4695-49DA-9896-52648AE6C3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39" r:id="rId1"/>
    <p:sldLayoutId id="2147490940" r:id="rId2"/>
    <p:sldLayoutId id="2147490941" r:id="rId3"/>
    <p:sldLayoutId id="2147490942" r:id="rId4"/>
    <p:sldLayoutId id="2147490943" r:id="rId5"/>
    <p:sldLayoutId id="2147490944" r:id="rId6"/>
    <p:sldLayoutId id="2147490945" r:id="rId7"/>
    <p:sldLayoutId id="2147490946" r:id="rId8"/>
    <p:sldLayoutId id="2147490947" r:id="rId9"/>
    <p:sldLayoutId id="2147490948" r:id="rId10"/>
    <p:sldLayoutId id="214749094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593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593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593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3CE6D83-8697-4638-B9BB-115FAEB42A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50" r:id="rId1"/>
    <p:sldLayoutId id="2147490951" r:id="rId2"/>
    <p:sldLayoutId id="2147490952" r:id="rId3"/>
    <p:sldLayoutId id="2147490953" r:id="rId4"/>
    <p:sldLayoutId id="2147490954" r:id="rId5"/>
    <p:sldLayoutId id="2147490955" r:id="rId6"/>
    <p:sldLayoutId id="2147490956" r:id="rId7"/>
    <p:sldLayoutId id="2147490957" r:id="rId8"/>
    <p:sldLayoutId id="2147490958" r:id="rId9"/>
    <p:sldLayoutId id="2147490959" r:id="rId10"/>
    <p:sldLayoutId id="214749096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04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04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04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28F56048-4F55-4026-829C-26C03F4B5F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61" r:id="rId1"/>
    <p:sldLayoutId id="2147490962" r:id="rId2"/>
    <p:sldLayoutId id="2147490963" r:id="rId3"/>
    <p:sldLayoutId id="2147490964" r:id="rId4"/>
    <p:sldLayoutId id="2147490965" r:id="rId5"/>
    <p:sldLayoutId id="2147490966" r:id="rId6"/>
    <p:sldLayoutId id="2147490967" r:id="rId7"/>
    <p:sldLayoutId id="2147490968" r:id="rId8"/>
    <p:sldLayoutId id="2147490969" r:id="rId9"/>
    <p:sldLayoutId id="2147490970" r:id="rId10"/>
    <p:sldLayoutId id="214749097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14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14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14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C67D5A5-F900-4A8B-AB7A-3C68C218A46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72" r:id="rId1"/>
    <p:sldLayoutId id="2147490973" r:id="rId2"/>
    <p:sldLayoutId id="2147490974" r:id="rId3"/>
    <p:sldLayoutId id="2147490975" r:id="rId4"/>
    <p:sldLayoutId id="2147490976" r:id="rId5"/>
    <p:sldLayoutId id="2147490977" r:id="rId6"/>
    <p:sldLayoutId id="2147490978" r:id="rId7"/>
    <p:sldLayoutId id="2147490979" r:id="rId8"/>
    <p:sldLayoutId id="2147490980" r:id="rId9"/>
    <p:sldLayoutId id="2147490981" r:id="rId10"/>
    <p:sldLayoutId id="214749098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3175"/>
            <a:ext cx="1085850" cy="6854825"/>
            <a:chOff x="0" y="0"/>
            <a:chExt cx="684" cy="4318"/>
          </a:xfrm>
        </p:grpSpPr>
        <p:sp>
          <p:nvSpPr>
            <p:cNvPr id="39731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a:noFill/>
            </a:ln>
            <a:effectLst/>
            <a:extLst/>
          </p:spPr>
          <p:txBody>
            <a:bodyPr wrap="none" anchor="ctr"/>
            <a:lstStyle/>
            <a:p>
              <a:pPr defTabSz="914400">
                <a:defRPr/>
              </a:pPr>
              <a:endParaRPr lang="en-US" sz="2400">
                <a:solidFill>
                  <a:srgbClr val="FFFFFF"/>
                </a:solidFill>
                <a:latin typeface="Times New Roman" pitchFamily="18" charset="0"/>
                <a:cs typeface="+mn-cs"/>
              </a:endParaRPr>
            </a:p>
          </p:txBody>
        </p:sp>
        <p:grpSp>
          <p:nvGrpSpPr>
            <p:cNvPr id="7184" name="Group 4"/>
            <p:cNvGrpSpPr>
              <a:grpSpLocks/>
            </p:cNvGrpSpPr>
            <p:nvPr/>
          </p:nvGrpSpPr>
          <p:grpSpPr bwMode="auto">
            <a:xfrm>
              <a:off x="48" y="102"/>
              <a:ext cx="96" cy="4128"/>
              <a:chOff x="48" y="102"/>
              <a:chExt cx="96" cy="4128"/>
            </a:xfrm>
          </p:grpSpPr>
          <p:sp>
            <p:nvSpPr>
              <p:cNvPr id="43013"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4"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5"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6"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7"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8"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19"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0"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1"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2"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3"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4"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5"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6"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7"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8"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29"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0"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1"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2"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3"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4"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5"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6"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7"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8"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39"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0"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sp>
            <p:nvSpPr>
              <p:cNvPr id="43041"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a:effectLst/>
            </p:spPr>
            <p:txBody>
              <a:bodyPr wrap="none" anchor="ctr"/>
              <a:lstStyle/>
              <a:p>
                <a:pPr defTabSz="914400">
                  <a:defRPr/>
                </a:pPr>
                <a:endParaRPr lang="fr-CA" sz="2400">
                  <a:solidFill>
                    <a:srgbClr val="FFFFFF"/>
                  </a:solidFill>
                  <a:latin typeface="Times New Roman" pitchFamily="18" charset="0"/>
                </a:endParaRPr>
              </a:p>
            </p:txBody>
          </p:sp>
        </p:grpSp>
      </p:grpSp>
      <p:sp>
        <p:nvSpPr>
          <p:cNvPr id="7171"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Cliquez pour modifier le style du titre</a:t>
            </a:r>
          </a:p>
        </p:txBody>
      </p:sp>
      <p:sp>
        <p:nvSpPr>
          <p:cNvPr id="397347" name="Rectangle 35"/>
          <p:cNvSpPr>
            <a:spLocks noGrp="1" noChangeArrowheads="1"/>
          </p:cNvSpPr>
          <p:nvPr>
            <p:ph type="dt" sz="half" idx="2"/>
          </p:nvPr>
        </p:nvSpPr>
        <p:spPr bwMode="auto">
          <a:xfrm>
            <a:off x="11430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pitchFamily="18" charset="0"/>
              </a:defRPr>
            </a:lvl1pPr>
          </a:lstStyle>
          <a:p>
            <a:pPr>
              <a:defRPr/>
            </a:pPr>
            <a:endParaRPr lang="fr-FR"/>
          </a:p>
        </p:txBody>
      </p:sp>
      <p:sp>
        <p:nvSpPr>
          <p:cNvPr id="397348" name="Rectangle 36"/>
          <p:cNvSpPr>
            <a:spLocks noGrp="1" noChangeArrowheads="1"/>
          </p:cNvSpPr>
          <p:nvPr>
            <p:ph type="ftr" sz="quarter" idx="3"/>
          </p:nvPr>
        </p:nvSpPr>
        <p:spPr bwMode="auto">
          <a:xfrm>
            <a:off x="3581400" y="6248400"/>
            <a:ext cx="28956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pitchFamily="18" charset="0"/>
              </a:defRPr>
            </a:lvl1pPr>
          </a:lstStyle>
          <a:p>
            <a:pPr>
              <a:defRPr/>
            </a:pPr>
            <a:endParaRPr lang="fr-FR"/>
          </a:p>
        </p:txBody>
      </p:sp>
      <p:sp>
        <p:nvSpPr>
          <p:cNvPr id="397349" name="Rectangle 37"/>
          <p:cNvSpPr>
            <a:spLocks noGrp="1" noChangeArrowheads="1"/>
          </p:cNvSpPr>
          <p:nvPr>
            <p:ph type="sldNum" sz="quarter" idx="4"/>
          </p:nvPr>
        </p:nvSpPr>
        <p:spPr bwMode="auto">
          <a:xfrm>
            <a:off x="7010400" y="6248400"/>
            <a:ext cx="1905000" cy="45720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pitchFamily="18" charset="0"/>
              </a:defRPr>
            </a:lvl1pPr>
          </a:lstStyle>
          <a:p>
            <a:pPr>
              <a:defRPr/>
            </a:pPr>
            <a:fld id="{573D8875-1552-4BAD-8278-D21961F951F6}" type="slidenum">
              <a:rPr lang="en-US"/>
              <a:pPr>
                <a:defRPr/>
              </a:pPr>
              <a:t>‹#›</a:t>
            </a:fld>
            <a:endParaRPr lang="en-US"/>
          </a:p>
        </p:txBody>
      </p:sp>
      <p:sp>
        <p:nvSpPr>
          <p:cNvPr id="7175"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3047" name="Freeform 39"/>
          <p:cNvSpPr>
            <a:spLocks/>
          </p:cNvSpPr>
          <p:nvPr/>
        </p:nvSpPr>
        <p:spPr bwMode="auto">
          <a:xfrm>
            <a:off x="419100" y="6261100"/>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8" name="Freeform 40"/>
          <p:cNvSpPr>
            <a:spLocks/>
          </p:cNvSpPr>
          <p:nvPr/>
        </p:nvSpPr>
        <p:spPr bwMode="auto">
          <a:xfrm>
            <a:off x="407988" y="6267450"/>
            <a:ext cx="212725" cy="279400"/>
          </a:xfrm>
          <a:custGeom>
            <a:avLst/>
            <a:gdLst>
              <a:gd name="T0" fmla="*/ 41677195 w 151"/>
              <a:gd name="T1" fmla="*/ 0 h 176"/>
              <a:gd name="T2" fmla="*/ 49615641 w 151"/>
              <a:gd name="T3" fmla="*/ 2520950 h 176"/>
              <a:gd name="T4" fmla="*/ 55570532 w 151"/>
              <a:gd name="T5" fmla="*/ 7561263 h 176"/>
              <a:gd name="T6" fmla="*/ 59539051 w 151"/>
              <a:gd name="T7" fmla="*/ 15120938 h 176"/>
              <a:gd name="T8" fmla="*/ 61524015 w 151"/>
              <a:gd name="T9" fmla="*/ 22682200 h 176"/>
              <a:gd name="T10" fmla="*/ 63508978 w 151"/>
              <a:gd name="T11" fmla="*/ 30241875 h 176"/>
              <a:gd name="T12" fmla="*/ 61524015 w 151"/>
              <a:gd name="T13" fmla="*/ 90725625 h 176"/>
              <a:gd name="T14" fmla="*/ 61524015 w 151"/>
              <a:gd name="T15" fmla="*/ 229335013 h 176"/>
              <a:gd name="T16" fmla="*/ 67477497 w 151"/>
              <a:gd name="T17" fmla="*/ 282257500 h 176"/>
              <a:gd name="T18" fmla="*/ 75415943 w 151"/>
              <a:gd name="T19" fmla="*/ 309980013 h 176"/>
              <a:gd name="T20" fmla="*/ 85339353 w 151"/>
              <a:gd name="T21" fmla="*/ 330141263 h 176"/>
              <a:gd name="T22" fmla="*/ 97247727 w 151"/>
              <a:gd name="T23" fmla="*/ 347781563 h 176"/>
              <a:gd name="T24" fmla="*/ 111139655 w 151"/>
              <a:gd name="T25" fmla="*/ 357862188 h 176"/>
              <a:gd name="T26" fmla="*/ 125032993 w 151"/>
              <a:gd name="T27" fmla="*/ 362902500 h 176"/>
              <a:gd name="T28" fmla="*/ 146863368 w 151"/>
              <a:gd name="T29" fmla="*/ 360383138 h 176"/>
              <a:gd name="T30" fmla="*/ 172663670 w 151"/>
              <a:gd name="T31" fmla="*/ 347781563 h 176"/>
              <a:gd name="T32" fmla="*/ 194495454 w 151"/>
              <a:gd name="T33" fmla="*/ 327620313 h 176"/>
              <a:gd name="T34" fmla="*/ 210372346 w 151"/>
              <a:gd name="T35" fmla="*/ 294859075 h 176"/>
              <a:gd name="T36" fmla="*/ 222280720 w 151"/>
              <a:gd name="T37" fmla="*/ 254536575 h 176"/>
              <a:gd name="T38" fmla="*/ 230219166 w 151"/>
              <a:gd name="T39" fmla="*/ 206652813 h 176"/>
              <a:gd name="T40" fmla="*/ 236172648 w 151"/>
              <a:gd name="T41" fmla="*/ 148690013 h 176"/>
              <a:gd name="T42" fmla="*/ 236172648 w 151"/>
              <a:gd name="T43" fmla="*/ 80645000 h 176"/>
              <a:gd name="T44" fmla="*/ 236172648 w 151"/>
              <a:gd name="T45" fmla="*/ 30241875 h 176"/>
              <a:gd name="T46" fmla="*/ 236172648 w 151"/>
              <a:gd name="T47" fmla="*/ 22682200 h 176"/>
              <a:gd name="T48" fmla="*/ 240142576 w 151"/>
              <a:gd name="T49" fmla="*/ 15120938 h 176"/>
              <a:gd name="T50" fmla="*/ 244111095 w 151"/>
              <a:gd name="T51" fmla="*/ 7561263 h 176"/>
              <a:gd name="T52" fmla="*/ 250065986 w 151"/>
              <a:gd name="T53" fmla="*/ 2520950 h 176"/>
              <a:gd name="T54" fmla="*/ 258004432 w 151"/>
              <a:gd name="T55" fmla="*/ 0 h 176"/>
              <a:gd name="T56" fmla="*/ 271896361 w 151"/>
              <a:gd name="T57" fmla="*/ 0 h 176"/>
              <a:gd name="T58" fmla="*/ 277849843 w 151"/>
              <a:gd name="T59" fmla="*/ 0 h 176"/>
              <a:gd name="T60" fmla="*/ 285789698 w 151"/>
              <a:gd name="T61" fmla="*/ 2520950 h 176"/>
              <a:gd name="T62" fmla="*/ 289758217 w 151"/>
              <a:gd name="T63" fmla="*/ 7561263 h 176"/>
              <a:gd name="T64" fmla="*/ 293728144 w 151"/>
              <a:gd name="T65" fmla="*/ 15120938 h 176"/>
              <a:gd name="T66" fmla="*/ 295711699 w 151"/>
              <a:gd name="T67" fmla="*/ 27722513 h 176"/>
              <a:gd name="T68" fmla="*/ 297696663 w 151"/>
              <a:gd name="T69" fmla="*/ 65524063 h 176"/>
              <a:gd name="T70" fmla="*/ 297696663 w 151"/>
              <a:gd name="T71" fmla="*/ 143649700 h 176"/>
              <a:gd name="T72" fmla="*/ 287773253 w 151"/>
              <a:gd name="T73" fmla="*/ 219254388 h 176"/>
              <a:gd name="T74" fmla="*/ 271896361 w 151"/>
              <a:gd name="T75" fmla="*/ 287297813 h 176"/>
              <a:gd name="T76" fmla="*/ 252049541 w 151"/>
              <a:gd name="T77" fmla="*/ 345262200 h 176"/>
              <a:gd name="T78" fmla="*/ 226249238 w 151"/>
              <a:gd name="T79" fmla="*/ 390625013 h 176"/>
              <a:gd name="T80" fmla="*/ 196480417 w 151"/>
              <a:gd name="T81" fmla="*/ 420866888 h 176"/>
              <a:gd name="T82" fmla="*/ 158771741 w 151"/>
              <a:gd name="T83" fmla="*/ 438507188 h 176"/>
              <a:gd name="T84" fmla="*/ 119078102 w 151"/>
              <a:gd name="T85" fmla="*/ 441028138 h 176"/>
              <a:gd name="T86" fmla="*/ 87324317 w 151"/>
              <a:gd name="T87" fmla="*/ 433466875 h 176"/>
              <a:gd name="T88" fmla="*/ 61524015 w 151"/>
              <a:gd name="T89" fmla="*/ 415826575 h 176"/>
              <a:gd name="T90" fmla="*/ 39692231 w 151"/>
              <a:gd name="T91" fmla="*/ 390625013 h 176"/>
              <a:gd name="T92" fmla="*/ 21831784 w 151"/>
              <a:gd name="T93" fmla="*/ 352821875 h 176"/>
              <a:gd name="T94" fmla="*/ 7938446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1984964 w 151"/>
              <a:gd name="T105" fmla="*/ 15120938 h 176"/>
              <a:gd name="T106" fmla="*/ 5953482 w 151"/>
              <a:gd name="T107" fmla="*/ 7561263 h 176"/>
              <a:gd name="T108" fmla="*/ 11908374 w 151"/>
              <a:gd name="T109" fmla="*/ 2520950 h 176"/>
              <a:gd name="T110" fmla="*/ 21831784 w 151"/>
              <a:gd name="T111" fmla="*/ 0 h 176"/>
              <a:gd name="T112" fmla="*/ 33738749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bg2"/>
          </a:solidFill>
          <a:ln w="9525" cap="rnd">
            <a:noFill/>
            <a:round/>
            <a:headEnd/>
            <a:tailEnd/>
          </a:ln>
          <a:effectLst/>
        </p:spPr>
        <p:txBody>
          <a:bodyPr/>
          <a:lstStyle/>
          <a:p>
            <a:pPr>
              <a:defRPr/>
            </a:pPr>
            <a:endParaRPr lang="fr-CA"/>
          </a:p>
        </p:txBody>
      </p:sp>
      <p:sp>
        <p:nvSpPr>
          <p:cNvPr id="43049" name="Freeform 41"/>
          <p:cNvSpPr>
            <a:spLocks/>
          </p:cNvSpPr>
          <p:nvPr/>
        </p:nvSpPr>
        <p:spPr bwMode="auto">
          <a:xfrm>
            <a:off x="165100" y="6157913"/>
            <a:ext cx="890588" cy="539750"/>
          </a:xfrm>
          <a:custGeom>
            <a:avLst/>
            <a:gdLst>
              <a:gd name="T0" fmla="*/ 121513746 w 631"/>
              <a:gd name="T1" fmla="*/ 753527513 h 340"/>
              <a:gd name="T2" fmla="*/ 231074418 w 631"/>
              <a:gd name="T3" fmla="*/ 733366263 h 340"/>
              <a:gd name="T4" fmla="*/ 288844081 w 631"/>
              <a:gd name="T5" fmla="*/ 730845313 h 340"/>
              <a:gd name="T6" fmla="*/ 310755934 w 631"/>
              <a:gd name="T7" fmla="*/ 735885625 h 340"/>
              <a:gd name="T8" fmla="*/ 342627975 w 631"/>
              <a:gd name="T9" fmla="*/ 730845313 h 340"/>
              <a:gd name="T10" fmla="*/ 394421807 w 631"/>
              <a:gd name="T11" fmla="*/ 690522813 h 340"/>
              <a:gd name="T12" fmla="*/ 422309490 w 631"/>
              <a:gd name="T13" fmla="*/ 680442188 h 340"/>
              <a:gd name="T14" fmla="*/ 454181532 w 631"/>
              <a:gd name="T15" fmla="*/ 705643750 h 340"/>
              <a:gd name="T16" fmla="*/ 490037931 w 631"/>
              <a:gd name="T17" fmla="*/ 740925938 h 340"/>
              <a:gd name="T18" fmla="*/ 551790541 w 631"/>
              <a:gd name="T19" fmla="*/ 725805000 h 340"/>
              <a:gd name="T20" fmla="*/ 587646941 w 631"/>
              <a:gd name="T21" fmla="*/ 559474688 h 340"/>
              <a:gd name="T22" fmla="*/ 605575846 w 631"/>
              <a:gd name="T23" fmla="*/ 294859075 h 340"/>
              <a:gd name="T24" fmla="*/ 621511867 w 631"/>
              <a:gd name="T25" fmla="*/ 372983125 h 340"/>
              <a:gd name="T26" fmla="*/ 629480583 w 631"/>
              <a:gd name="T27" fmla="*/ 655240625 h 340"/>
              <a:gd name="T28" fmla="*/ 659361151 w 631"/>
              <a:gd name="T29" fmla="*/ 846772500 h 340"/>
              <a:gd name="T30" fmla="*/ 685257362 w 631"/>
              <a:gd name="T31" fmla="*/ 841732188 h 340"/>
              <a:gd name="T32" fmla="*/ 701193382 w 631"/>
              <a:gd name="T33" fmla="*/ 801409688 h 340"/>
              <a:gd name="T34" fmla="*/ 731073951 w 631"/>
              <a:gd name="T35" fmla="*/ 773688763 h 340"/>
              <a:gd name="T36" fmla="*/ 840634623 w 631"/>
              <a:gd name="T37" fmla="*/ 751006563 h 340"/>
              <a:gd name="T38" fmla="*/ 900395759 w 631"/>
              <a:gd name="T39" fmla="*/ 708164700 h 340"/>
              <a:gd name="T40" fmla="*/ 928283443 w 631"/>
              <a:gd name="T41" fmla="*/ 693043763 h 340"/>
              <a:gd name="T42" fmla="*/ 966132727 w 631"/>
              <a:gd name="T43" fmla="*/ 728325950 h 340"/>
              <a:gd name="T44" fmla="*/ 1009956431 w 631"/>
              <a:gd name="T45" fmla="*/ 753527513 h 340"/>
              <a:gd name="T46" fmla="*/ 1067726094 w 631"/>
              <a:gd name="T47" fmla="*/ 756046875 h 340"/>
              <a:gd name="T48" fmla="*/ 1109558325 w 631"/>
              <a:gd name="T49" fmla="*/ 761087188 h 340"/>
              <a:gd name="T50" fmla="*/ 1137447420 w 631"/>
              <a:gd name="T51" fmla="*/ 761087188 h 340"/>
              <a:gd name="T52" fmla="*/ 1157366388 w 631"/>
              <a:gd name="T53" fmla="*/ 753527513 h 340"/>
              <a:gd name="T54" fmla="*/ 1177286766 w 631"/>
              <a:gd name="T55" fmla="*/ 753527513 h 340"/>
              <a:gd name="T56" fmla="*/ 1209160219 w 631"/>
              <a:gd name="T57" fmla="*/ 773688763 h 340"/>
              <a:gd name="T58" fmla="*/ 1237047903 w 631"/>
              <a:gd name="T59" fmla="*/ 793850013 h 340"/>
              <a:gd name="T60" fmla="*/ 1254976808 w 631"/>
              <a:gd name="T61" fmla="*/ 740925938 h 340"/>
              <a:gd name="T62" fmla="*/ 1237047903 w 631"/>
              <a:gd name="T63" fmla="*/ 708164700 h 340"/>
              <a:gd name="T64" fmla="*/ 1213143166 w 631"/>
              <a:gd name="T65" fmla="*/ 688003450 h 340"/>
              <a:gd name="T66" fmla="*/ 1179279651 w 631"/>
              <a:gd name="T67" fmla="*/ 682963138 h 340"/>
              <a:gd name="T68" fmla="*/ 1147406198 w 631"/>
              <a:gd name="T69" fmla="*/ 693043763 h 340"/>
              <a:gd name="T70" fmla="*/ 1127487231 w 631"/>
              <a:gd name="T71" fmla="*/ 695563125 h 340"/>
              <a:gd name="T72" fmla="*/ 1087646473 w 631"/>
              <a:gd name="T73" fmla="*/ 685482500 h 340"/>
              <a:gd name="T74" fmla="*/ 1007964958 w 631"/>
              <a:gd name="T75" fmla="*/ 675401875 h 340"/>
              <a:gd name="T76" fmla="*/ 970117085 w 631"/>
              <a:gd name="T77" fmla="*/ 650200313 h 340"/>
              <a:gd name="T78" fmla="*/ 940236517 w 631"/>
              <a:gd name="T79" fmla="*/ 622479388 h 340"/>
              <a:gd name="T80" fmla="*/ 896411401 w 631"/>
              <a:gd name="T81" fmla="*/ 630039063 h 340"/>
              <a:gd name="T82" fmla="*/ 794818034 w 631"/>
              <a:gd name="T83" fmla="*/ 690522813 h 340"/>
              <a:gd name="T84" fmla="*/ 699200498 w 631"/>
              <a:gd name="T85" fmla="*/ 703124388 h 340"/>
              <a:gd name="T86" fmla="*/ 691233193 w 631"/>
              <a:gd name="T87" fmla="*/ 713205013 h 340"/>
              <a:gd name="T88" fmla="*/ 681273004 w 631"/>
              <a:gd name="T89" fmla="*/ 725805000 h 340"/>
              <a:gd name="T90" fmla="*/ 665336983 w 631"/>
              <a:gd name="T91" fmla="*/ 607358450 h 340"/>
              <a:gd name="T92" fmla="*/ 647408077 w 631"/>
              <a:gd name="T93" fmla="*/ 209173763 h 340"/>
              <a:gd name="T94" fmla="*/ 623504752 w 631"/>
              <a:gd name="T95" fmla="*/ 0 h 340"/>
              <a:gd name="T96" fmla="*/ 587646941 w 631"/>
              <a:gd name="T97" fmla="*/ 166330313 h 340"/>
              <a:gd name="T98" fmla="*/ 559759257 w 631"/>
              <a:gd name="T99" fmla="*/ 544353750 h 340"/>
              <a:gd name="T100" fmla="*/ 509958310 w 631"/>
              <a:gd name="T101" fmla="*/ 667842200 h 340"/>
              <a:gd name="T102" fmla="*/ 474101911 w 631"/>
              <a:gd name="T103" fmla="*/ 642640638 h 340"/>
              <a:gd name="T104" fmla="*/ 436254038 w 631"/>
              <a:gd name="T105" fmla="*/ 604837500 h 340"/>
              <a:gd name="T106" fmla="*/ 392428922 w 631"/>
              <a:gd name="T107" fmla="*/ 612398763 h 340"/>
              <a:gd name="T108" fmla="*/ 358563996 w 631"/>
              <a:gd name="T109" fmla="*/ 637600325 h 340"/>
              <a:gd name="T110" fmla="*/ 320716123 w 631"/>
              <a:gd name="T111" fmla="*/ 670361563 h 340"/>
              <a:gd name="T112" fmla="*/ 296811386 w 631"/>
              <a:gd name="T113" fmla="*/ 665321250 h 340"/>
              <a:gd name="T114" fmla="*/ 231074418 w 631"/>
              <a:gd name="T115" fmla="*/ 672882513 h 340"/>
              <a:gd name="T116" fmla="*/ 0 w 631"/>
              <a:gd name="T117" fmla="*/ 710684063 h 340"/>
              <a:gd name="T118" fmla="*/ 3984358 w 631"/>
              <a:gd name="T119" fmla="*/ 733366263 h 340"/>
              <a:gd name="T120" fmla="*/ 5975831 w 631"/>
              <a:gd name="T121" fmla="*/ 758567825 h 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31" h="340">
                <a:moveTo>
                  <a:pt x="4" y="303"/>
                </a:moveTo>
                <a:lnTo>
                  <a:pt x="11" y="302"/>
                </a:lnTo>
                <a:lnTo>
                  <a:pt x="17" y="302"/>
                </a:lnTo>
                <a:lnTo>
                  <a:pt x="23" y="302"/>
                </a:lnTo>
                <a:lnTo>
                  <a:pt x="29" y="302"/>
                </a:lnTo>
                <a:lnTo>
                  <a:pt x="35" y="302"/>
                </a:lnTo>
                <a:lnTo>
                  <a:pt x="40" y="301"/>
                </a:lnTo>
                <a:lnTo>
                  <a:pt x="46" y="301"/>
                </a:lnTo>
                <a:lnTo>
                  <a:pt x="51" y="300"/>
                </a:lnTo>
                <a:lnTo>
                  <a:pt x="56" y="300"/>
                </a:lnTo>
                <a:lnTo>
                  <a:pt x="61" y="299"/>
                </a:lnTo>
                <a:lnTo>
                  <a:pt x="66" y="299"/>
                </a:lnTo>
                <a:lnTo>
                  <a:pt x="71" y="298"/>
                </a:lnTo>
                <a:lnTo>
                  <a:pt x="76" y="297"/>
                </a:lnTo>
                <a:lnTo>
                  <a:pt x="80" y="297"/>
                </a:lnTo>
                <a:lnTo>
                  <a:pt x="85" y="296"/>
                </a:lnTo>
                <a:lnTo>
                  <a:pt x="89" y="295"/>
                </a:lnTo>
                <a:lnTo>
                  <a:pt x="97" y="294"/>
                </a:lnTo>
                <a:lnTo>
                  <a:pt x="105" y="293"/>
                </a:lnTo>
                <a:lnTo>
                  <a:pt x="109" y="292"/>
                </a:lnTo>
                <a:lnTo>
                  <a:pt x="112" y="292"/>
                </a:lnTo>
                <a:lnTo>
                  <a:pt x="116" y="291"/>
                </a:lnTo>
                <a:lnTo>
                  <a:pt x="119" y="291"/>
                </a:lnTo>
                <a:lnTo>
                  <a:pt x="122" y="290"/>
                </a:lnTo>
                <a:lnTo>
                  <a:pt x="126" y="290"/>
                </a:lnTo>
                <a:lnTo>
                  <a:pt x="129" y="290"/>
                </a:lnTo>
                <a:lnTo>
                  <a:pt x="132" y="289"/>
                </a:lnTo>
                <a:lnTo>
                  <a:pt x="135" y="289"/>
                </a:lnTo>
                <a:lnTo>
                  <a:pt x="138" y="289"/>
                </a:lnTo>
                <a:lnTo>
                  <a:pt x="141" y="289"/>
                </a:lnTo>
                <a:lnTo>
                  <a:pt x="144" y="289"/>
                </a:lnTo>
                <a:lnTo>
                  <a:pt x="145" y="289"/>
                </a:lnTo>
                <a:lnTo>
                  <a:pt x="145" y="290"/>
                </a:lnTo>
                <a:lnTo>
                  <a:pt x="146" y="290"/>
                </a:lnTo>
                <a:lnTo>
                  <a:pt x="147" y="290"/>
                </a:lnTo>
                <a:lnTo>
                  <a:pt x="148" y="291"/>
                </a:lnTo>
                <a:lnTo>
                  <a:pt x="149" y="291"/>
                </a:lnTo>
                <a:lnTo>
                  <a:pt x="150" y="291"/>
                </a:lnTo>
                <a:lnTo>
                  <a:pt x="151" y="291"/>
                </a:lnTo>
                <a:lnTo>
                  <a:pt x="152" y="291"/>
                </a:lnTo>
                <a:lnTo>
                  <a:pt x="153" y="292"/>
                </a:lnTo>
                <a:lnTo>
                  <a:pt x="154" y="292"/>
                </a:lnTo>
                <a:lnTo>
                  <a:pt x="155" y="292"/>
                </a:lnTo>
                <a:lnTo>
                  <a:pt x="156" y="292"/>
                </a:lnTo>
                <a:lnTo>
                  <a:pt x="157" y="292"/>
                </a:lnTo>
                <a:lnTo>
                  <a:pt x="158" y="292"/>
                </a:lnTo>
                <a:lnTo>
                  <a:pt x="160" y="292"/>
                </a:lnTo>
                <a:lnTo>
                  <a:pt x="162" y="292"/>
                </a:lnTo>
                <a:lnTo>
                  <a:pt x="164" y="291"/>
                </a:lnTo>
                <a:lnTo>
                  <a:pt x="165" y="291"/>
                </a:lnTo>
                <a:lnTo>
                  <a:pt x="167" y="291"/>
                </a:lnTo>
                <a:lnTo>
                  <a:pt x="169" y="290"/>
                </a:lnTo>
                <a:lnTo>
                  <a:pt x="170" y="290"/>
                </a:lnTo>
                <a:lnTo>
                  <a:pt x="172" y="290"/>
                </a:lnTo>
                <a:lnTo>
                  <a:pt x="174" y="289"/>
                </a:lnTo>
                <a:lnTo>
                  <a:pt x="175" y="288"/>
                </a:lnTo>
                <a:lnTo>
                  <a:pt x="177" y="286"/>
                </a:lnTo>
                <a:lnTo>
                  <a:pt x="180" y="285"/>
                </a:lnTo>
                <a:lnTo>
                  <a:pt x="184" y="282"/>
                </a:lnTo>
                <a:lnTo>
                  <a:pt x="189" y="279"/>
                </a:lnTo>
                <a:lnTo>
                  <a:pt x="192" y="277"/>
                </a:lnTo>
                <a:lnTo>
                  <a:pt x="194" y="276"/>
                </a:lnTo>
                <a:lnTo>
                  <a:pt x="195" y="275"/>
                </a:lnTo>
                <a:lnTo>
                  <a:pt x="197" y="274"/>
                </a:lnTo>
                <a:lnTo>
                  <a:pt x="198" y="274"/>
                </a:lnTo>
                <a:lnTo>
                  <a:pt x="199" y="273"/>
                </a:lnTo>
                <a:lnTo>
                  <a:pt x="200" y="273"/>
                </a:lnTo>
                <a:lnTo>
                  <a:pt x="202" y="272"/>
                </a:lnTo>
                <a:lnTo>
                  <a:pt x="203" y="271"/>
                </a:lnTo>
                <a:lnTo>
                  <a:pt x="204" y="271"/>
                </a:lnTo>
                <a:lnTo>
                  <a:pt x="205" y="271"/>
                </a:lnTo>
                <a:lnTo>
                  <a:pt x="206" y="270"/>
                </a:lnTo>
                <a:lnTo>
                  <a:pt x="208" y="270"/>
                </a:lnTo>
                <a:lnTo>
                  <a:pt x="209" y="269"/>
                </a:lnTo>
                <a:lnTo>
                  <a:pt x="210" y="270"/>
                </a:lnTo>
                <a:lnTo>
                  <a:pt x="212" y="270"/>
                </a:lnTo>
                <a:lnTo>
                  <a:pt x="213" y="270"/>
                </a:lnTo>
                <a:lnTo>
                  <a:pt x="215" y="270"/>
                </a:lnTo>
                <a:lnTo>
                  <a:pt x="216" y="271"/>
                </a:lnTo>
                <a:lnTo>
                  <a:pt x="218" y="272"/>
                </a:lnTo>
                <a:lnTo>
                  <a:pt x="219" y="273"/>
                </a:lnTo>
                <a:lnTo>
                  <a:pt x="220" y="273"/>
                </a:lnTo>
                <a:lnTo>
                  <a:pt x="222" y="274"/>
                </a:lnTo>
                <a:lnTo>
                  <a:pt x="223" y="275"/>
                </a:lnTo>
                <a:lnTo>
                  <a:pt x="224" y="277"/>
                </a:lnTo>
                <a:lnTo>
                  <a:pt x="225" y="278"/>
                </a:lnTo>
                <a:lnTo>
                  <a:pt x="228" y="280"/>
                </a:lnTo>
                <a:lnTo>
                  <a:pt x="230" y="283"/>
                </a:lnTo>
                <a:lnTo>
                  <a:pt x="232" y="284"/>
                </a:lnTo>
                <a:lnTo>
                  <a:pt x="233" y="285"/>
                </a:lnTo>
                <a:lnTo>
                  <a:pt x="234" y="286"/>
                </a:lnTo>
                <a:lnTo>
                  <a:pt x="236" y="288"/>
                </a:lnTo>
                <a:lnTo>
                  <a:pt x="237" y="289"/>
                </a:lnTo>
                <a:lnTo>
                  <a:pt x="239" y="290"/>
                </a:lnTo>
                <a:lnTo>
                  <a:pt x="241" y="291"/>
                </a:lnTo>
                <a:lnTo>
                  <a:pt x="242" y="292"/>
                </a:lnTo>
                <a:lnTo>
                  <a:pt x="244" y="293"/>
                </a:lnTo>
                <a:lnTo>
                  <a:pt x="246" y="294"/>
                </a:lnTo>
                <a:lnTo>
                  <a:pt x="248" y="294"/>
                </a:lnTo>
                <a:lnTo>
                  <a:pt x="250" y="295"/>
                </a:lnTo>
                <a:lnTo>
                  <a:pt x="252" y="296"/>
                </a:lnTo>
                <a:lnTo>
                  <a:pt x="255" y="296"/>
                </a:lnTo>
                <a:lnTo>
                  <a:pt x="257" y="296"/>
                </a:lnTo>
                <a:lnTo>
                  <a:pt x="260" y="296"/>
                </a:lnTo>
                <a:lnTo>
                  <a:pt x="264" y="296"/>
                </a:lnTo>
                <a:lnTo>
                  <a:pt x="268" y="295"/>
                </a:lnTo>
                <a:lnTo>
                  <a:pt x="271" y="293"/>
                </a:lnTo>
                <a:lnTo>
                  <a:pt x="274" y="291"/>
                </a:lnTo>
                <a:lnTo>
                  <a:pt x="277" y="288"/>
                </a:lnTo>
                <a:lnTo>
                  <a:pt x="280" y="284"/>
                </a:lnTo>
                <a:lnTo>
                  <a:pt x="282" y="280"/>
                </a:lnTo>
                <a:lnTo>
                  <a:pt x="285" y="275"/>
                </a:lnTo>
                <a:lnTo>
                  <a:pt x="286" y="270"/>
                </a:lnTo>
                <a:lnTo>
                  <a:pt x="288" y="264"/>
                </a:lnTo>
                <a:lnTo>
                  <a:pt x="290" y="258"/>
                </a:lnTo>
                <a:lnTo>
                  <a:pt x="291" y="252"/>
                </a:lnTo>
                <a:lnTo>
                  <a:pt x="292" y="245"/>
                </a:lnTo>
                <a:lnTo>
                  <a:pt x="293" y="237"/>
                </a:lnTo>
                <a:lnTo>
                  <a:pt x="294" y="230"/>
                </a:lnTo>
                <a:lnTo>
                  <a:pt x="295" y="222"/>
                </a:lnTo>
                <a:lnTo>
                  <a:pt x="296" y="214"/>
                </a:lnTo>
                <a:lnTo>
                  <a:pt x="297" y="206"/>
                </a:lnTo>
                <a:lnTo>
                  <a:pt x="297" y="198"/>
                </a:lnTo>
                <a:lnTo>
                  <a:pt x="298" y="190"/>
                </a:lnTo>
                <a:lnTo>
                  <a:pt x="299" y="173"/>
                </a:lnTo>
                <a:lnTo>
                  <a:pt x="300" y="156"/>
                </a:lnTo>
                <a:lnTo>
                  <a:pt x="301" y="148"/>
                </a:lnTo>
                <a:lnTo>
                  <a:pt x="301" y="140"/>
                </a:lnTo>
                <a:lnTo>
                  <a:pt x="302" y="132"/>
                </a:lnTo>
                <a:lnTo>
                  <a:pt x="303" y="124"/>
                </a:lnTo>
                <a:lnTo>
                  <a:pt x="304" y="117"/>
                </a:lnTo>
                <a:lnTo>
                  <a:pt x="305" y="110"/>
                </a:lnTo>
                <a:lnTo>
                  <a:pt x="306" y="103"/>
                </a:lnTo>
                <a:lnTo>
                  <a:pt x="308" y="96"/>
                </a:lnTo>
                <a:lnTo>
                  <a:pt x="309" y="100"/>
                </a:lnTo>
                <a:lnTo>
                  <a:pt x="310" y="104"/>
                </a:lnTo>
                <a:lnTo>
                  <a:pt x="310" y="110"/>
                </a:lnTo>
                <a:lnTo>
                  <a:pt x="311" y="116"/>
                </a:lnTo>
                <a:lnTo>
                  <a:pt x="311" y="123"/>
                </a:lnTo>
                <a:lnTo>
                  <a:pt x="312" y="131"/>
                </a:lnTo>
                <a:lnTo>
                  <a:pt x="312" y="139"/>
                </a:lnTo>
                <a:lnTo>
                  <a:pt x="312" y="148"/>
                </a:lnTo>
                <a:lnTo>
                  <a:pt x="313" y="157"/>
                </a:lnTo>
                <a:lnTo>
                  <a:pt x="313" y="167"/>
                </a:lnTo>
                <a:lnTo>
                  <a:pt x="313" y="177"/>
                </a:lnTo>
                <a:lnTo>
                  <a:pt x="313" y="187"/>
                </a:lnTo>
                <a:lnTo>
                  <a:pt x="313" y="197"/>
                </a:lnTo>
                <a:lnTo>
                  <a:pt x="314" y="208"/>
                </a:lnTo>
                <a:lnTo>
                  <a:pt x="314" y="219"/>
                </a:lnTo>
                <a:lnTo>
                  <a:pt x="314" y="229"/>
                </a:lnTo>
                <a:lnTo>
                  <a:pt x="315" y="240"/>
                </a:lnTo>
                <a:lnTo>
                  <a:pt x="315" y="250"/>
                </a:lnTo>
                <a:lnTo>
                  <a:pt x="316" y="260"/>
                </a:lnTo>
                <a:lnTo>
                  <a:pt x="316" y="270"/>
                </a:lnTo>
                <a:lnTo>
                  <a:pt x="317" y="279"/>
                </a:lnTo>
                <a:lnTo>
                  <a:pt x="318" y="288"/>
                </a:lnTo>
                <a:lnTo>
                  <a:pt x="319" y="297"/>
                </a:lnTo>
                <a:lnTo>
                  <a:pt x="320" y="305"/>
                </a:lnTo>
                <a:lnTo>
                  <a:pt x="321" y="312"/>
                </a:lnTo>
                <a:lnTo>
                  <a:pt x="323" y="318"/>
                </a:lnTo>
                <a:lnTo>
                  <a:pt x="325" y="324"/>
                </a:lnTo>
                <a:lnTo>
                  <a:pt x="327" y="329"/>
                </a:lnTo>
                <a:lnTo>
                  <a:pt x="329" y="333"/>
                </a:lnTo>
                <a:lnTo>
                  <a:pt x="331" y="336"/>
                </a:lnTo>
                <a:lnTo>
                  <a:pt x="334" y="338"/>
                </a:lnTo>
                <a:lnTo>
                  <a:pt x="337" y="339"/>
                </a:lnTo>
                <a:lnTo>
                  <a:pt x="338" y="338"/>
                </a:lnTo>
                <a:lnTo>
                  <a:pt x="339" y="338"/>
                </a:lnTo>
                <a:lnTo>
                  <a:pt x="340" y="338"/>
                </a:lnTo>
                <a:lnTo>
                  <a:pt x="341" y="337"/>
                </a:lnTo>
                <a:lnTo>
                  <a:pt x="342" y="336"/>
                </a:lnTo>
                <a:lnTo>
                  <a:pt x="343" y="336"/>
                </a:lnTo>
                <a:lnTo>
                  <a:pt x="343" y="335"/>
                </a:lnTo>
                <a:lnTo>
                  <a:pt x="344" y="334"/>
                </a:lnTo>
                <a:lnTo>
                  <a:pt x="345" y="333"/>
                </a:lnTo>
                <a:lnTo>
                  <a:pt x="345" y="332"/>
                </a:lnTo>
                <a:lnTo>
                  <a:pt x="346" y="331"/>
                </a:lnTo>
                <a:lnTo>
                  <a:pt x="346" y="330"/>
                </a:lnTo>
                <a:lnTo>
                  <a:pt x="347" y="329"/>
                </a:lnTo>
                <a:lnTo>
                  <a:pt x="348" y="327"/>
                </a:lnTo>
                <a:lnTo>
                  <a:pt x="348" y="326"/>
                </a:lnTo>
                <a:lnTo>
                  <a:pt x="349" y="324"/>
                </a:lnTo>
                <a:lnTo>
                  <a:pt x="350" y="321"/>
                </a:lnTo>
                <a:lnTo>
                  <a:pt x="351" y="320"/>
                </a:lnTo>
                <a:lnTo>
                  <a:pt x="352" y="318"/>
                </a:lnTo>
                <a:lnTo>
                  <a:pt x="352" y="317"/>
                </a:lnTo>
                <a:lnTo>
                  <a:pt x="353" y="316"/>
                </a:lnTo>
                <a:lnTo>
                  <a:pt x="354" y="315"/>
                </a:lnTo>
                <a:lnTo>
                  <a:pt x="354" y="313"/>
                </a:lnTo>
                <a:lnTo>
                  <a:pt x="355" y="312"/>
                </a:lnTo>
                <a:lnTo>
                  <a:pt x="356" y="311"/>
                </a:lnTo>
                <a:lnTo>
                  <a:pt x="357" y="310"/>
                </a:lnTo>
                <a:lnTo>
                  <a:pt x="358" y="309"/>
                </a:lnTo>
                <a:lnTo>
                  <a:pt x="359" y="308"/>
                </a:lnTo>
                <a:lnTo>
                  <a:pt x="360" y="307"/>
                </a:lnTo>
                <a:lnTo>
                  <a:pt x="367" y="307"/>
                </a:lnTo>
                <a:lnTo>
                  <a:pt x="373" y="307"/>
                </a:lnTo>
                <a:lnTo>
                  <a:pt x="379" y="307"/>
                </a:lnTo>
                <a:lnTo>
                  <a:pt x="385" y="306"/>
                </a:lnTo>
                <a:lnTo>
                  <a:pt x="391" y="306"/>
                </a:lnTo>
                <a:lnTo>
                  <a:pt x="396" y="305"/>
                </a:lnTo>
                <a:lnTo>
                  <a:pt x="401" y="304"/>
                </a:lnTo>
                <a:lnTo>
                  <a:pt x="406" y="303"/>
                </a:lnTo>
                <a:lnTo>
                  <a:pt x="410" y="302"/>
                </a:lnTo>
                <a:lnTo>
                  <a:pt x="415" y="301"/>
                </a:lnTo>
                <a:lnTo>
                  <a:pt x="419" y="299"/>
                </a:lnTo>
                <a:lnTo>
                  <a:pt x="422" y="298"/>
                </a:lnTo>
                <a:lnTo>
                  <a:pt x="426" y="296"/>
                </a:lnTo>
                <a:lnTo>
                  <a:pt x="429" y="295"/>
                </a:lnTo>
                <a:lnTo>
                  <a:pt x="433" y="293"/>
                </a:lnTo>
                <a:lnTo>
                  <a:pt x="436" y="292"/>
                </a:lnTo>
                <a:lnTo>
                  <a:pt x="439" y="290"/>
                </a:lnTo>
                <a:lnTo>
                  <a:pt x="441" y="289"/>
                </a:lnTo>
                <a:lnTo>
                  <a:pt x="444" y="287"/>
                </a:lnTo>
                <a:lnTo>
                  <a:pt x="446" y="285"/>
                </a:lnTo>
                <a:lnTo>
                  <a:pt x="448" y="284"/>
                </a:lnTo>
                <a:lnTo>
                  <a:pt x="450" y="282"/>
                </a:lnTo>
                <a:lnTo>
                  <a:pt x="452" y="281"/>
                </a:lnTo>
                <a:lnTo>
                  <a:pt x="454" y="280"/>
                </a:lnTo>
                <a:lnTo>
                  <a:pt x="455" y="279"/>
                </a:lnTo>
                <a:lnTo>
                  <a:pt x="457" y="278"/>
                </a:lnTo>
                <a:lnTo>
                  <a:pt x="458" y="277"/>
                </a:lnTo>
                <a:lnTo>
                  <a:pt x="460" y="276"/>
                </a:lnTo>
                <a:lnTo>
                  <a:pt x="461" y="275"/>
                </a:lnTo>
                <a:lnTo>
                  <a:pt x="462" y="275"/>
                </a:lnTo>
                <a:lnTo>
                  <a:pt x="463" y="274"/>
                </a:lnTo>
                <a:lnTo>
                  <a:pt x="464" y="274"/>
                </a:lnTo>
                <a:lnTo>
                  <a:pt x="465" y="274"/>
                </a:lnTo>
                <a:lnTo>
                  <a:pt x="466" y="275"/>
                </a:lnTo>
                <a:lnTo>
                  <a:pt x="467" y="275"/>
                </a:lnTo>
                <a:lnTo>
                  <a:pt x="468" y="275"/>
                </a:lnTo>
                <a:lnTo>
                  <a:pt x="469" y="276"/>
                </a:lnTo>
                <a:lnTo>
                  <a:pt x="470" y="277"/>
                </a:lnTo>
                <a:lnTo>
                  <a:pt x="471" y="277"/>
                </a:lnTo>
                <a:lnTo>
                  <a:pt x="472" y="278"/>
                </a:lnTo>
                <a:lnTo>
                  <a:pt x="476" y="282"/>
                </a:lnTo>
                <a:lnTo>
                  <a:pt x="481" y="286"/>
                </a:lnTo>
                <a:lnTo>
                  <a:pt x="482" y="287"/>
                </a:lnTo>
                <a:lnTo>
                  <a:pt x="484" y="288"/>
                </a:lnTo>
                <a:lnTo>
                  <a:pt x="485" y="289"/>
                </a:lnTo>
                <a:lnTo>
                  <a:pt x="487" y="291"/>
                </a:lnTo>
                <a:lnTo>
                  <a:pt x="488" y="292"/>
                </a:lnTo>
                <a:lnTo>
                  <a:pt x="490" y="293"/>
                </a:lnTo>
                <a:lnTo>
                  <a:pt x="492" y="294"/>
                </a:lnTo>
                <a:lnTo>
                  <a:pt x="494" y="295"/>
                </a:lnTo>
                <a:lnTo>
                  <a:pt x="496" y="296"/>
                </a:lnTo>
                <a:lnTo>
                  <a:pt x="498" y="296"/>
                </a:lnTo>
                <a:lnTo>
                  <a:pt x="500" y="297"/>
                </a:lnTo>
                <a:lnTo>
                  <a:pt x="502" y="298"/>
                </a:lnTo>
                <a:lnTo>
                  <a:pt x="505" y="298"/>
                </a:lnTo>
                <a:lnTo>
                  <a:pt x="507" y="299"/>
                </a:lnTo>
                <a:lnTo>
                  <a:pt x="510" y="299"/>
                </a:lnTo>
                <a:lnTo>
                  <a:pt x="512" y="300"/>
                </a:lnTo>
                <a:lnTo>
                  <a:pt x="516" y="300"/>
                </a:lnTo>
                <a:lnTo>
                  <a:pt x="519" y="300"/>
                </a:lnTo>
                <a:lnTo>
                  <a:pt x="522" y="300"/>
                </a:lnTo>
                <a:lnTo>
                  <a:pt x="525" y="300"/>
                </a:lnTo>
                <a:lnTo>
                  <a:pt x="527" y="300"/>
                </a:lnTo>
                <a:lnTo>
                  <a:pt x="530" y="300"/>
                </a:lnTo>
                <a:lnTo>
                  <a:pt x="532" y="300"/>
                </a:lnTo>
                <a:lnTo>
                  <a:pt x="534" y="300"/>
                </a:lnTo>
                <a:lnTo>
                  <a:pt x="536" y="300"/>
                </a:lnTo>
                <a:lnTo>
                  <a:pt x="538" y="300"/>
                </a:lnTo>
                <a:lnTo>
                  <a:pt x="539" y="300"/>
                </a:lnTo>
                <a:lnTo>
                  <a:pt x="540" y="300"/>
                </a:lnTo>
                <a:lnTo>
                  <a:pt x="543" y="300"/>
                </a:lnTo>
                <a:lnTo>
                  <a:pt x="545" y="301"/>
                </a:lnTo>
                <a:lnTo>
                  <a:pt x="549" y="301"/>
                </a:lnTo>
                <a:lnTo>
                  <a:pt x="553" y="302"/>
                </a:lnTo>
                <a:lnTo>
                  <a:pt x="554" y="302"/>
                </a:lnTo>
                <a:lnTo>
                  <a:pt x="555" y="302"/>
                </a:lnTo>
                <a:lnTo>
                  <a:pt x="556" y="302"/>
                </a:lnTo>
                <a:lnTo>
                  <a:pt x="557" y="302"/>
                </a:lnTo>
                <a:lnTo>
                  <a:pt x="558" y="302"/>
                </a:lnTo>
                <a:lnTo>
                  <a:pt x="560" y="302"/>
                </a:lnTo>
                <a:lnTo>
                  <a:pt x="561" y="302"/>
                </a:lnTo>
                <a:lnTo>
                  <a:pt x="563" y="302"/>
                </a:lnTo>
                <a:lnTo>
                  <a:pt x="564" y="302"/>
                </a:lnTo>
                <a:lnTo>
                  <a:pt x="566" y="302"/>
                </a:lnTo>
                <a:lnTo>
                  <a:pt x="567" y="302"/>
                </a:lnTo>
                <a:lnTo>
                  <a:pt x="568" y="302"/>
                </a:lnTo>
                <a:lnTo>
                  <a:pt x="569" y="302"/>
                </a:lnTo>
                <a:lnTo>
                  <a:pt x="570" y="302"/>
                </a:lnTo>
                <a:lnTo>
                  <a:pt x="571" y="302"/>
                </a:lnTo>
                <a:lnTo>
                  <a:pt x="572" y="302"/>
                </a:lnTo>
                <a:lnTo>
                  <a:pt x="573" y="302"/>
                </a:lnTo>
                <a:lnTo>
                  <a:pt x="574" y="302"/>
                </a:lnTo>
                <a:lnTo>
                  <a:pt x="575" y="301"/>
                </a:lnTo>
                <a:lnTo>
                  <a:pt x="576" y="301"/>
                </a:lnTo>
                <a:lnTo>
                  <a:pt x="577" y="300"/>
                </a:lnTo>
                <a:lnTo>
                  <a:pt x="578" y="300"/>
                </a:lnTo>
                <a:lnTo>
                  <a:pt x="579" y="299"/>
                </a:lnTo>
                <a:lnTo>
                  <a:pt x="580" y="299"/>
                </a:lnTo>
                <a:lnTo>
                  <a:pt x="581" y="299"/>
                </a:lnTo>
                <a:lnTo>
                  <a:pt x="582" y="299"/>
                </a:lnTo>
                <a:lnTo>
                  <a:pt x="582" y="298"/>
                </a:lnTo>
                <a:lnTo>
                  <a:pt x="583" y="298"/>
                </a:lnTo>
                <a:lnTo>
                  <a:pt x="584" y="298"/>
                </a:lnTo>
                <a:lnTo>
                  <a:pt x="585" y="298"/>
                </a:lnTo>
                <a:lnTo>
                  <a:pt x="586" y="299"/>
                </a:lnTo>
                <a:lnTo>
                  <a:pt x="588" y="299"/>
                </a:lnTo>
                <a:lnTo>
                  <a:pt x="589" y="299"/>
                </a:lnTo>
                <a:lnTo>
                  <a:pt x="591" y="299"/>
                </a:lnTo>
                <a:lnTo>
                  <a:pt x="592" y="299"/>
                </a:lnTo>
                <a:lnTo>
                  <a:pt x="593" y="300"/>
                </a:lnTo>
                <a:lnTo>
                  <a:pt x="595" y="300"/>
                </a:lnTo>
                <a:lnTo>
                  <a:pt x="596" y="301"/>
                </a:lnTo>
                <a:lnTo>
                  <a:pt x="597" y="301"/>
                </a:lnTo>
                <a:lnTo>
                  <a:pt x="599" y="302"/>
                </a:lnTo>
                <a:lnTo>
                  <a:pt x="600" y="303"/>
                </a:lnTo>
                <a:lnTo>
                  <a:pt x="601" y="303"/>
                </a:lnTo>
                <a:lnTo>
                  <a:pt x="602" y="304"/>
                </a:lnTo>
                <a:lnTo>
                  <a:pt x="604" y="306"/>
                </a:lnTo>
                <a:lnTo>
                  <a:pt x="607" y="307"/>
                </a:lnTo>
                <a:lnTo>
                  <a:pt x="608" y="308"/>
                </a:lnTo>
                <a:lnTo>
                  <a:pt x="609" y="309"/>
                </a:lnTo>
                <a:lnTo>
                  <a:pt x="610" y="310"/>
                </a:lnTo>
                <a:lnTo>
                  <a:pt x="611" y="311"/>
                </a:lnTo>
                <a:lnTo>
                  <a:pt x="613" y="311"/>
                </a:lnTo>
                <a:lnTo>
                  <a:pt x="614" y="312"/>
                </a:lnTo>
                <a:lnTo>
                  <a:pt x="615" y="313"/>
                </a:lnTo>
                <a:lnTo>
                  <a:pt x="617" y="313"/>
                </a:lnTo>
                <a:lnTo>
                  <a:pt x="618" y="314"/>
                </a:lnTo>
                <a:lnTo>
                  <a:pt x="619" y="315"/>
                </a:lnTo>
                <a:lnTo>
                  <a:pt x="621" y="315"/>
                </a:lnTo>
                <a:lnTo>
                  <a:pt x="623" y="315"/>
                </a:lnTo>
                <a:lnTo>
                  <a:pt x="624" y="315"/>
                </a:lnTo>
                <a:lnTo>
                  <a:pt x="626" y="316"/>
                </a:lnTo>
                <a:lnTo>
                  <a:pt x="628" y="316"/>
                </a:lnTo>
                <a:lnTo>
                  <a:pt x="630" y="315"/>
                </a:lnTo>
                <a:lnTo>
                  <a:pt x="630" y="312"/>
                </a:lnTo>
                <a:lnTo>
                  <a:pt x="630" y="308"/>
                </a:lnTo>
                <a:lnTo>
                  <a:pt x="630" y="305"/>
                </a:lnTo>
                <a:lnTo>
                  <a:pt x="630" y="301"/>
                </a:lnTo>
                <a:lnTo>
                  <a:pt x="630" y="297"/>
                </a:lnTo>
                <a:lnTo>
                  <a:pt x="630" y="294"/>
                </a:lnTo>
                <a:lnTo>
                  <a:pt x="630" y="290"/>
                </a:lnTo>
                <a:lnTo>
                  <a:pt x="630" y="286"/>
                </a:lnTo>
                <a:lnTo>
                  <a:pt x="629" y="286"/>
                </a:lnTo>
                <a:lnTo>
                  <a:pt x="628" y="285"/>
                </a:lnTo>
                <a:lnTo>
                  <a:pt x="627" y="285"/>
                </a:lnTo>
                <a:lnTo>
                  <a:pt x="626" y="284"/>
                </a:lnTo>
                <a:lnTo>
                  <a:pt x="625" y="284"/>
                </a:lnTo>
                <a:lnTo>
                  <a:pt x="624" y="283"/>
                </a:lnTo>
                <a:lnTo>
                  <a:pt x="623" y="283"/>
                </a:lnTo>
                <a:lnTo>
                  <a:pt x="623" y="282"/>
                </a:lnTo>
                <a:lnTo>
                  <a:pt x="621" y="281"/>
                </a:lnTo>
                <a:lnTo>
                  <a:pt x="619" y="279"/>
                </a:lnTo>
                <a:lnTo>
                  <a:pt x="618" y="278"/>
                </a:lnTo>
                <a:lnTo>
                  <a:pt x="616" y="277"/>
                </a:lnTo>
                <a:lnTo>
                  <a:pt x="616" y="276"/>
                </a:lnTo>
                <a:lnTo>
                  <a:pt x="615" y="276"/>
                </a:lnTo>
                <a:lnTo>
                  <a:pt x="614" y="275"/>
                </a:lnTo>
                <a:lnTo>
                  <a:pt x="613" y="275"/>
                </a:lnTo>
                <a:lnTo>
                  <a:pt x="612" y="274"/>
                </a:lnTo>
                <a:lnTo>
                  <a:pt x="611" y="274"/>
                </a:lnTo>
                <a:lnTo>
                  <a:pt x="610" y="273"/>
                </a:lnTo>
                <a:lnTo>
                  <a:pt x="609" y="273"/>
                </a:lnTo>
                <a:lnTo>
                  <a:pt x="607" y="272"/>
                </a:lnTo>
                <a:lnTo>
                  <a:pt x="606" y="272"/>
                </a:lnTo>
                <a:lnTo>
                  <a:pt x="605" y="272"/>
                </a:lnTo>
                <a:lnTo>
                  <a:pt x="603" y="271"/>
                </a:lnTo>
                <a:lnTo>
                  <a:pt x="602" y="271"/>
                </a:lnTo>
                <a:lnTo>
                  <a:pt x="600" y="271"/>
                </a:lnTo>
                <a:lnTo>
                  <a:pt x="599" y="271"/>
                </a:lnTo>
                <a:lnTo>
                  <a:pt x="597" y="271"/>
                </a:lnTo>
                <a:lnTo>
                  <a:pt x="595" y="271"/>
                </a:lnTo>
                <a:lnTo>
                  <a:pt x="594" y="271"/>
                </a:lnTo>
                <a:lnTo>
                  <a:pt x="592" y="271"/>
                </a:lnTo>
                <a:lnTo>
                  <a:pt x="591" y="271"/>
                </a:lnTo>
                <a:lnTo>
                  <a:pt x="589" y="271"/>
                </a:lnTo>
                <a:lnTo>
                  <a:pt x="588" y="272"/>
                </a:lnTo>
                <a:lnTo>
                  <a:pt x="587" y="272"/>
                </a:lnTo>
                <a:lnTo>
                  <a:pt x="586" y="272"/>
                </a:lnTo>
                <a:lnTo>
                  <a:pt x="584" y="273"/>
                </a:lnTo>
                <a:lnTo>
                  <a:pt x="582" y="273"/>
                </a:lnTo>
                <a:lnTo>
                  <a:pt x="581" y="273"/>
                </a:lnTo>
                <a:lnTo>
                  <a:pt x="579" y="274"/>
                </a:lnTo>
                <a:lnTo>
                  <a:pt x="578" y="274"/>
                </a:lnTo>
                <a:lnTo>
                  <a:pt x="576" y="275"/>
                </a:lnTo>
                <a:lnTo>
                  <a:pt x="575" y="275"/>
                </a:lnTo>
                <a:lnTo>
                  <a:pt x="574" y="275"/>
                </a:lnTo>
                <a:lnTo>
                  <a:pt x="573" y="275"/>
                </a:lnTo>
                <a:lnTo>
                  <a:pt x="572" y="275"/>
                </a:lnTo>
                <a:lnTo>
                  <a:pt x="571" y="276"/>
                </a:lnTo>
                <a:lnTo>
                  <a:pt x="570" y="276"/>
                </a:lnTo>
                <a:lnTo>
                  <a:pt x="569" y="276"/>
                </a:lnTo>
                <a:lnTo>
                  <a:pt x="568" y="276"/>
                </a:lnTo>
                <a:lnTo>
                  <a:pt x="567" y="276"/>
                </a:lnTo>
                <a:lnTo>
                  <a:pt x="566" y="276"/>
                </a:lnTo>
                <a:lnTo>
                  <a:pt x="564" y="276"/>
                </a:lnTo>
                <a:lnTo>
                  <a:pt x="563" y="275"/>
                </a:lnTo>
                <a:lnTo>
                  <a:pt x="561" y="275"/>
                </a:lnTo>
                <a:lnTo>
                  <a:pt x="560" y="274"/>
                </a:lnTo>
                <a:lnTo>
                  <a:pt x="558" y="274"/>
                </a:lnTo>
                <a:lnTo>
                  <a:pt x="557" y="274"/>
                </a:lnTo>
                <a:lnTo>
                  <a:pt x="555" y="274"/>
                </a:lnTo>
                <a:lnTo>
                  <a:pt x="554" y="273"/>
                </a:lnTo>
                <a:lnTo>
                  <a:pt x="552" y="273"/>
                </a:lnTo>
                <a:lnTo>
                  <a:pt x="549" y="273"/>
                </a:lnTo>
                <a:lnTo>
                  <a:pt x="546" y="272"/>
                </a:lnTo>
                <a:lnTo>
                  <a:pt x="543" y="272"/>
                </a:lnTo>
                <a:lnTo>
                  <a:pt x="539" y="272"/>
                </a:lnTo>
                <a:lnTo>
                  <a:pt x="532" y="271"/>
                </a:lnTo>
                <a:lnTo>
                  <a:pt x="526" y="271"/>
                </a:lnTo>
                <a:lnTo>
                  <a:pt x="522" y="270"/>
                </a:lnTo>
                <a:lnTo>
                  <a:pt x="519" y="270"/>
                </a:lnTo>
                <a:lnTo>
                  <a:pt x="515" y="270"/>
                </a:lnTo>
                <a:lnTo>
                  <a:pt x="512" y="269"/>
                </a:lnTo>
                <a:lnTo>
                  <a:pt x="510" y="269"/>
                </a:lnTo>
                <a:lnTo>
                  <a:pt x="508" y="269"/>
                </a:lnTo>
                <a:lnTo>
                  <a:pt x="506" y="268"/>
                </a:lnTo>
                <a:lnTo>
                  <a:pt x="504" y="268"/>
                </a:lnTo>
                <a:lnTo>
                  <a:pt x="502" y="267"/>
                </a:lnTo>
                <a:lnTo>
                  <a:pt x="500" y="266"/>
                </a:lnTo>
                <a:lnTo>
                  <a:pt x="498" y="266"/>
                </a:lnTo>
                <a:lnTo>
                  <a:pt x="496" y="265"/>
                </a:lnTo>
                <a:lnTo>
                  <a:pt x="495" y="264"/>
                </a:lnTo>
                <a:lnTo>
                  <a:pt x="493" y="263"/>
                </a:lnTo>
                <a:lnTo>
                  <a:pt x="492" y="262"/>
                </a:lnTo>
                <a:lnTo>
                  <a:pt x="490" y="261"/>
                </a:lnTo>
                <a:lnTo>
                  <a:pt x="489" y="259"/>
                </a:lnTo>
                <a:lnTo>
                  <a:pt x="487" y="258"/>
                </a:lnTo>
                <a:lnTo>
                  <a:pt x="486" y="257"/>
                </a:lnTo>
                <a:lnTo>
                  <a:pt x="485" y="256"/>
                </a:lnTo>
                <a:lnTo>
                  <a:pt x="482" y="254"/>
                </a:lnTo>
                <a:lnTo>
                  <a:pt x="480" y="252"/>
                </a:lnTo>
                <a:lnTo>
                  <a:pt x="479" y="251"/>
                </a:lnTo>
                <a:lnTo>
                  <a:pt x="478" y="250"/>
                </a:lnTo>
                <a:lnTo>
                  <a:pt x="476" y="249"/>
                </a:lnTo>
                <a:lnTo>
                  <a:pt x="475" y="249"/>
                </a:lnTo>
                <a:lnTo>
                  <a:pt x="474" y="248"/>
                </a:lnTo>
                <a:lnTo>
                  <a:pt x="473" y="247"/>
                </a:lnTo>
                <a:lnTo>
                  <a:pt x="472" y="247"/>
                </a:lnTo>
                <a:lnTo>
                  <a:pt x="470" y="247"/>
                </a:lnTo>
                <a:lnTo>
                  <a:pt x="469" y="246"/>
                </a:lnTo>
                <a:lnTo>
                  <a:pt x="468" y="246"/>
                </a:lnTo>
                <a:lnTo>
                  <a:pt x="466" y="246"/>
                </a:lnTo>
                <a:lnTo>
                  <a:pt x="465" y="247"/>
                </a:lnTo>
                <a:lnTo>
                  <a:pt x="463" y="247"/>
                </a:lnTo>
                <a:lnTo>
                  <a:pt x="460" y="247"/>
                </a:lnTo>
                <a:lnTo>
                  <a:pt x="458" y="248"/>
                </a:lnTo>
                <a:lnTo>
                  <a:pt x="455" y="248"/>
                </a:lnTo>
                <a:lnTo>
                  <a:pt x="453" y="249"/>
                </a:lnTo>
                <a:lnTo>
                  <a:pt x="450" y="250"/>
                </a:lnTo>
                <a:lnTo>
                  <a:pt x="448" y="251"/>
                </a:lnTo>
                <a:lnTo>
                  <a:pt x="446" y="252"/>
                </a:lnTo>
                <a:lnTo>
                  <a:pt x="435" y="258"/>
                </a:lnTo>
                <a:lnTo>
                  <a:pt x="424" y="264"/>
                </a:lnTo>
                <a:lnTo>
                  <a:pt x="421" y="265"/>
                </a:lnTo>
                <a:lnTo>
                  <a:pt x="417" y="267"/>
                </a:lnTo>
                <a:lnTo>
                  <a:pt x="414" y="268"/>
                </a:lnTo>
                <a:lnTo>
                  <a:pt x="410" y="270"/>
                </a:lnTo>
                <a:lnTo>
                  <a:pt x="407" y="271"/>
                </a:lnTo>
                <a:lnTo>
                  <a:pt x="403" y="273"/>
                </a:lnTo>
                <a:lnTo>
                  <a:pt x="399" y="274"/>
                </a:lnTo>
                <a:lnTo>
                  <a:pt x="394" y="275"/>
                </a:lnTo>
                <a:lnTo>
                  <a:pt x="390" y="276"/>
                </a:lnTo>
                <a:lnTo>
                  <a:pt x="385" y="277"/>
                </a:lnTo>
                <a:lnTo>
                  <a:pt x="380" y="278"/>
                </a:lnTo>
                <a:lnTo>
                  <a:pt x="375" y="278"/>
                </a:lnTo>
                <a:lnTo>
                  <a:pt x="370" y="279"/>
                </a:lnTo>
                <a:lnTo>
                  <a:pt x="364" y="279"/>
                </a:lnTo>
                <a:lnTo>
                  <a:pt x="358" y="279"/>
                </a:lnTo>
                <a:lnTo>
                  <a:pt x="352" y="279"/>
                </a:lnTo>
                <a:lnTo>
                  <a:pt x="351" y="279"/>
                </a:lnTo>
                <a:lnTo>
                  <a:pt x="350" y="280"/>
                </a:lnTo>
                <a:lnTo>
                  <a:pt x="349" y="280"/>
                </a:lnTo>
                <a:lnTo>
                  <a:pt x="349" y="281"/>
                </a:lnTo>
                <a:lnTo>
                  <a:pt x="348" y="281"/>
                </a:lnTo>
                <a:lnTo>
                  <a:pt x="348" y="282"/>
                </a:lnTo>
                <a:lnTo>
                  <a:pt x="347" y="282"/>
                </a:lnTo>
                <a:lnTo>
                  <a:pt x="347" y="283"/>
                </a:lnTo>
                <a:lnTo>
                  <a:pt x="346" y="284"/>
                </a:lnTo>
                <a:lnTo>
                  <a:pt x="346" y="285"/>
                </a:lnTo>
                <a:lnTo>
                  <a:pt x="345" y="286"/>
                </a:lnTo>
                <a:lnTo>
                  <a:pt x="344" y="286"/>
                </a:lnTo>
                <a:lnTo>
                  <a:pt x="344" y="287"/>
                </a:lnTo>
                <a:lnTo>
                  <a:pt x="344" y="288"/>
                </a:lnTo>
                <a:lnTo>
                  <a:pt x="343" y="288"/>
                </a:lnTo>
                <a:lnTo>
                  <a:pt x="342" y="288"/>
                </a:lnTo>
                <a:lnTo>
                  <a:pt x="342" y="289"/>
                </a:lnTo>
                <a:lnTo>
                  <a:pt x="341" y="289"/>
                </a:lnTo>
                <a:lnTo>
                  <a:pt x="339" y="285"/>
                </a:lnTo>
                <a:lnTo>
                  <a:pt x="338" y="280"/>
                </a:lnTo>
                <a:lnTo>
                  <a:pt x="337" y="274"/>
                </a:lnTo>
                <a:lnTo>
                  <a:pt x="337" y="267"/>
                </a:lnTo>
                <a:lnTo>
                  <a:pt x="336" y="259"/>
                </a:lnTo>
                <a:lnTo>
                  <a:pt x="335" y="250"/>
                </a:lnTo>
                <a:lnTo>
                  <a:pt x="334" y="241"/>
                </a:lnTo>
                <a:lnTo>
                  <a:pt x="333" y="230"/>
                </a:lnTo>
                <a:lnTo>
                  <a:pt x="333" y="219"/>
                </a:lnTo>
                <a:lnTo>
                  <a:pt x="332" y="208"/>
                </a:lnTo>
                <a:lnTo>
                  <a:pt x="331" y="196"/>
                </a:lnTo>
                <a:lnTo>
                  <a:pt x="330" y="183"/>
                </a:lnTo>
                <a:lnTo>
                  <a:pt x="329" y="158"/>
                </a:lnTo>
                <a:lnTo>
                  <a:pt x="328" y="132"/>
                </a:lnTo>
                <a:lnTo>
                  <a:pt x="327" y="119"/>
                </a:lnTo>
                <a:lnTo>
                  <a:pt x="326" y="107"/>
                </a:lnTo>
                <a:lnTo>
                  <a:pt x="326" y="94"/>
                </a:lnTo>
                <a:lnTo>
                  <a:pt x="325" y="83"/>
                </a:lnTo>
                <a:lnTo>
                  <a:pt x="324" y="71"/>
                </a:lnTo>
                <a:lnTo>
                  <a:pt x="323" y="60"/>
                </a:lnTo>
                <a:lnTo>
                  <a:pt x="322" y="50"/>
                </a:lnTo>
                <a:lnTo>
                  <a:pt x="321" y="40"/>
                </a:lnTo>
                <a:lnTo>
                  <a:pt x="320" y="31"/>
                </a:lnTo>
                <a:lnTo>
                  <a:pt x="319" y="23"/>
                </a:lnTo>
                <a:lnTo>
                  <a:pt x="318" y="16"/>
                </a:lnTo>
                <a:lnTo>
                  <a:pt x="317" y="11"/>
                </a:lnTo>
                <a:lnTo>
                  <a:pt x="316" y="6"/>
                </a:lnTo>
                <a:lnTo>
                  <a:pt x="314" y="2"/>
                </a:lnTo>
                <a:lnTo>
                  <a:pt x="313" y="0"/>
                </a:lnTo>
                <a:lnTo>
                  <a:pt x="311" y="0"/>
                </a:lnTo>
                <a:lnTo>
                  <a:pt x="309" y="1"/>
                </a:lnTo>
                <a:lnTo>
                  <a:pt x="307" y="4"/>
                </a:lnTo>
                <a:lnTo>
                  <a:pt x="305" y="9"/>
                </a:lnTo>
                <a:lnTo>
                  <a:pt x="303" y="14"/>
                </a:lnTo>
                <a:lnTo>
                  <a:pt x="302" y="21"/>
                </a:lnTo>
                <a:lnTo>
                  <a:pt x="300" y="28"/>
                </a:lnTo>
                <a:lnTo>
                  <a:pt x="299" y="37"/>
                </a:lnTo>
                <a:lnTo>
                  <a:pt x="297" y="46"/>
                </a:lnTo>
                <a:lnTo>
                  <a:pt x="296" y="56"/>
                </a:lnTo>
                <a:lnTo>
                  <a:pt x="295" y="66"/>
                </a:lnTo>
                <a:lnTo>
                  <a:pt x="294" y="77"/>
                </a:lnTo>
                <a:lnTo>
                  <a:pt x="293" y="88"/>
                </a:lnTo>
                <a:lnTo>
                  <a:pt x="291" y="112"/>
                </a:lnTo>
                <a:lnTo>
                  <a:pt x="290" y="137"/>
                </a:lnTo>
                <a:lnTo>
                  <a:pt x="289" y="149"/>
                </a:lnTo>
                <a:lnTo>
                  <a:pt x="288" y="161"/>
                </a:lnTo>
                <a:lnTo>
                  <a:pt x="287" y="173"/>
                </a:lnTo>
                <a:lnTo>
                  <a:pt x="285" y="184"/>
                </a:lnTo>
                <a:lnTo>
                  <a:pt x="284" y="195"/>
                </a:lnTo>
                <a:lnTo>
                  <a:pt x="283" y="206"/>
                </a:lnTo>
                <a:lnTo>
                  <a:pt x="281" y="216"/>
                </a:lnTo>
                <a:lnTo>
                  <a:pt x="280" y="225"/>
                </a:lnTo>
                <a:lnTo>
                  <a:pt x="278" y="234"/>
                </a:lnTo>
                <a:lnTo>
                  <a:pt x="276" y="242"/>
                </a:lnTo>
                <a:lnTo>
                  <a:pt x="274" y="249"/>
                </a:lnTo>
                <a:lnTo>
                  <a:pt x="272" y="254"/>
                </a:lnTo>
                <a:lnTo>
                  <a:pt x="269" y="259"/>
                </a:lnTo>
                <a:lnTo>
                  <a:pt x="267" y="262"/>
                </a:lnTo>
                <a:lnTo>
                  <a:pt x="264" y="265"/>
                </a:lnTo>
                <a:lnTo>
                  <a:pt x="260" y="265"/>
                </a:lnTo>
                <a:lnTo>
                  <a:pt x="258" y="265"/>
                </a:lnTo>
                <a:lnTo>
                  <a:pt x="256" y="265"/>
                </a:lnTo>
                <a:lnTo>
                  <a:pt x="254" y="265"/>
                </a:lnTo>
                <a:lnTo>
                  <a:pt x="253" y="264"/>
                </a:lnTo>
                <a:lnTo>
                  <a:pt x="251" y="264"/>
                </a:lnTo>
                <a:lnTo>
                  <a:pt x="249" y="263"/>
                </a:lnTo>
                <a:lnTo>
                  <a:pt x="247" y="262"/>
                </a:lnTo>
                <a:lnTo>
                  <a:pt x="246" y="261"/>
                </a:lnTo>
                <a:lnTo>
                  <a:pt x="244" y="260"/>
                </a:lnTo>
                <a:lnTo>
                  <a:pt x="242" y="259"/>
                </a:lnTo>
                <a:lnTo>
                  <a:pt x="241" y="258"/>
                </a:lnTo>
                <a:lnTo>
                  <a:pt x="239" y="256"/>
                </a:lnTo>
                <a:lnTo>
                  <a:pt x="238" y="255"/>
                </a:lnTo>
                <a:lnTo>
                  <a:pt x="236" y="254"/>
                </a:lnTo>
                <a:lnTo>
                  <a:pt x="235" y="252"/>
                </a:lnTo>
                <a:lnTo>
                  <a:pt x="233" y="251"/>
                </a:lnTo>
                <a:lnTo>
                  <a:pt x="230" y="248"/>
                </a:lnTo>
                <a:lnTo>
                  <a:pt x="228" y="246"/>
                </a:lnTo>
                <a:lnTo>
                  <a:pt x="226" y="245"/>
                </a:lnTo>
                <a:lnTo>
                  <a:pt x="225" y="243"/>
                </a:lnTo>
                <a:lnTo>
                  <a:pt x="223" y="242"/>
                </a:lnTo>
                <a:lnTo>
                  <a:pt x="222" y="241"/>
                </a:lnTo>
                <a:lnTo>
                  <a:pt x="220" y="241"/>
                </a:lnTo>
                <a:lnTo>
                  <a:pt x="219" y="240"/>
                </a:lnTo>
                <a:lnTo>
                  <a:pt x="217" y="239"/>
                </a:lnTo>
                <a:lnTo>
                  <a:pt x="215" y="239"/>
                </a:lnTo>
                <a:lnTo>
                  <a:pt x="214" y="238"/>
                </a:lnTo>
                <a:lnTo>
                  <a:pt x="212" y="238"/>
                </a:lnTo>
                <a:lnTo>
                  <a:pt x="210" y="238"/>
                </a:lnTo>
                <a:lnTo>
                  <a:pt x="209" y="238"/>
                </a:lnTo>
                <a:lnTo>
                  <a:pt x="206" y="239"/>
                </a:lnTo>
                <a:lnTo>
                  <a:pt x="204" y="240"/>
                </a:lnTo>
                <a:lnTo>
                  <a:pt x="201" y="241"/>
                </a:lnTo>
                <a:lnTo>
                  <a:pt x="199" y="242"/>
                </a:lnTo>
                <a:lnTo>
                  <a:pt x="197" y="243"/>
                </a:lnTo>
                <a:lnTo>
                  <a:pt x="195" y="244"/>
                </a:lnTo>
                <a:lnTo>
                  <a:pt x="193" y="245"/>
                </a:lnTo>
                <a:lnTo>
                  <a:pt x="191" y="246"/>
                </a:lnTo>
                <a:lnTo>
                  <a:pt x="190" y="247"/>
                </a:lnTo>
                <a:lnTo>
                  <a:pt x="188" y="248"/>
                </a:lnTo>
                <a:lnTo>
                  <a:pt x="187" y="249"/>
                </a:lnTo>
                <a:lnTo>
                  <a:pt x="185" y="250"/>
                </a:lnTo>
                <a:lnTo>
                  <a:pt x="184" y="251"/>
                </a:lnTo>
                <a:lnTo>
                  <a:pt x="183" y="251"/>
                </a:lnTo>
                <a:lnTo>
                  <a:pt x="181" y="252"/>
                </a:lnTo>
                <a:lnTo>
                  <a:pt x="180" y="253"/>
                </a:lnTo>
                <a:lnTo>
                  <a:pt x="176" y="257"/>
                </a:lnTo>
                <a:lnTo>
                  <a:pt x="172" y="260"/>
                </a:lnTo>
                <a:lnTo>
                  <a:pt x="171" y="261"/>
                </a:lnTo>
                <a:lnTo>
                  <a:pt x="170" y="262"/>
                </a:lnTo>
                <a:lnTo>
                  <a:pt x="169" y="262"/>
                </a:lnTo>
                <a:lnTo>
                  <a:pt x="168" y="263"/>
                </a:lnTo>
                <a:lnTo>
                  <a:pt x="166" y="264"/>
                </a:lnTo>
                <a:lnTo>
                  <a:pt x="165" y="264"/>
                </a:lnTo>
                <a:lnTo>
                  <a:pt x="164" y="265"/>
                </a:lnTo>
                <a:lnTo>
                  <a:pt x="163" y="266"/>
                </a:lnTo>
                <a:lnTo>
                  <a:pt x="161" y="266"/>
                </a:lnTo>
                <a:lnTo>
                  <a:pt x="159" y="266"/>
                </a:lnTo>
                <a:lnTo>
                  <a:pt x="158" y="266"/>
                </a:lnTo>
                <a:lnTo>
                  <a:pt x="157" y="266"/>
                </a:lnTo>
                <a:lnTo>
                  <a:pt x="156" y="265"/>
                </a:lnTo>
                <a:lnTo>
                  <a:pt x="155" y="265"/>
                </a:lnTo>
                <a:lnTo>
                  <a:pt x="154" y="265"/>
                </a:lnTo>
                <a:lnTo>
                  <a:pt x="153" y="265"/>
                </a:lnTo>
                <a:lnTo>
                  <a:pt x="152" y="264"/>
                </a:lnTo>
                <a:lnTo>
                  <a:pt x="151" y="264"/>
                </a:lnTo>
                <a:lnTo>
                  <a:pt x="150" y="264"/>
                </a:lnTo>
                <a:lnTo>
                  <a:pt x="149" y="264"/>
                </a:lnTo>
                <a:lnTo>
                  <a:pt x="148" y="264"/>
                </a:lnTo>
                <a:lnTo>
                  <a:pt x="147" y="264"/>
                </a:lnTo>
                <a:lnTo>
                  <a:pt x="145" y="263"/>
                </a:lnTo>
                <a:lnTo>
                  <a:pt x="143" y="263"/>
                </a:lnTo>
                <a:lnTo>
                  <a:pt x="142" y="263"/>
                </a:lnTo>
                <a:lnTo>
                  <a:pt x="141" y="264"/>
                </a:lnTo>
                <a:lnTo>
                  <a:pt x="139" y="264"/>
                </a:lnTo>
                <a:lnTo>
                  <a:pt x="137" y="264"/>
                </a:lnTo>
                <a:lnTo>
                  <a:pt x="133" y="264"/>
                </a:lnTo>
                <a:lnTo>
                  <a:pt x="128" y="265"/>
                </a:lnTo>
                <a:lnTo>
                  <a:pt x="116" y="267"/>
                </a:lnTo>
                <a:lnTo>
                  <a:pt x="100" y="269"/>
                </a:lnTo>
                <a:lnTo>
                  <a:pt x="91" y="270"/>
                </a:lnTo>
                <a:lnTo>
                  <a:pt x="81" y="272"/>
                </a:lnTo>
                <a:lnTo>
                  <a:pt x="70" y="273"/>
                </a:lnTo>
                <a:lnTo>
                  <a:pt x="58" y="275"/>
                </a:lnTo>
                <a:lnTo>
                  <a:pt x="45" y="277"/>
                </a:lnTo>
                <a:lnTo>
                  <a:pt x="31" y="278"/>
                </a:lnTo>
                <a:lnTo>
                  <a:pt x="24" y="279"/>
                </a:lnTo>
                <a:lnTo>
                  <a:pt x="16" y="280"/>
                </a:lnTo>
                <a:lnTo>
                  <a:pt x="8" y="281"/>
                </a:lnTo>
                <a:lnTo>
                  <a:pt x="0" y="282"/>
                </a:lnTo>
                <a:lnTo>
                  <a:pt x="0" y="283"/>
                </a:lnTo>
                <a:lnTo>
                  <a:pt x="0" y="284"/>
                </a:lnTo>
                <a:lnTo>
                  <a:pt x="1" y="284"/>
                </a:lnTo>
                <a:lnTo>
                  <a:pt x="1" y="285"/>
                </a:lnTo>
                <a:lnTo>
                  <a:pt x="1" y="286"/>
                </a:lnTo>
                <a:lnTo>
                  <a:pt x="1" y="287"/>
                </a:lnTo>
                <a:lnTo>
                  <a:pt x="1" y="288"/>
                </a:lnTo>
                <a:lnTo>
                  <a:pt x="2" y="290"/>
                </a:lnTo>
                <a:lnTo>
                  <a:pt x="2" y="291"/>
                </a:lnTo>
                <a:lnTo>
                  <a:pt x="2" y="292"/>
                </a:lnTo>
                <a:lnTo>
                  <a:pt x="2" y="294"/>
                </a:lnTo>
                <a:lnTo>
                  <a:pt x="2" y="295"/>
                </a:lnTo>
                <a:lnTo>
                  <a:pt x="2" y="296"/>
                </a:lnTo>
                <a:lnTo>
                  <a:pt x="2" y="298"/>
                </a:lnTo>
                <a:lnTo>
                  <a:pt x="3" y="298"/>
                </a:lnTo>
                <a:lnTo>
                  <a:pt x="3" y="299"/>
                </a:lnTo>
                <a:lnTo>
                  <a:pt x="3" y="300"/>
                </a:lnTo>
                <a:lnTo>
                  <a:pt x="3" y="301"/>
                </a:lnTo>
                <a:lnTo>
                  <a:pt x="4" y="302"/>
                </a:lnTo>
                <a:lnTo>
                  <a:pt x="4" y="303"/>
                </a:lnTo>
              </a:path>
            </a:pathLst>
          </a:custGeom>
          <a:solidFill>
            <a:srgbClr val="FF0000"/>
          </a:solidFill>
          <a:ln w="12700" cap="rnd" cmpd="sng">
            <a:solidFill>
              <a:srgbClr val="FF0000"/>
            </a:solidFill>
            <a:prstDash val="solid"/>
            <a:round/>
            <a:headEnd/>
            <a:tailEnd/>
          </a:ln>
          <a:effectLst>
            <a:outerShdw dist="35921" dir="2700000" algn="ctr" rotWithShape="0">
              <a:schemeClr val="bg2"/>
            </a:outerShdw>
          </a:effectLst>
        </p:spPr>
        <p:txBody>
          <a:bodyPr/>
          <a:lstStyle/>
          <a:p>
            <a:pPr>
              <a:defRPr/>
            </a:pPr>
            <a:endParaRPr lang="fr-CA"/>
          </a:p>
        </p:txBody>
      </p:sp>
      <p:sp>
        <p:nvSpPr>
          <p:cNvPr id="43050" name="Freeform 42"/>
          <p:cNvSpPr>
            <a:spLocks/>
          </p:cNvSpPr>
          <p:nvPr/>
        </p:nvSpPr>
        <p:spPr bwMode="auto">
          <a:xfrm>
            <a:off x="192088" y="6256338"/>
            <a:ext cx="190500" cy="279400"/>
          </a:xfrm>
          <a:custGeom>
            <a:avLst/>
            <a:gdLst>
              <a:gd name="T0" fmla="*/ 151333200 w 135"/>
              <a:gd name="T1" fmla="*/ 100806250 h 176"/>
              <a:gd name="T2" fmla="*/ 123456700 w 135"/>
              <a:gd name="T3" fmla="*/ 126007813 h 176"/>
              <a:gd name="T4" fmla="*/ 97569867 w 135"/>
              <a:gd name="T5" fmla="*/ 156249688 h 176"/>
              <a:gd name="T6" fmla="*/ 77657678 w 135"/>
              <a:gd name="T7" fmla="*/ 196572188 h 176"/>
              <a:gd name="T8" fmla="*/ 63720133 w 135"/>
              <a:gd name="T9" fmla="*/ 249496263 h 176"/>
              <a:gd name="T10" fmla="*/ 59736567 w 135"/>
              <a:gd name="T11" fmla="*/ 292338125 h 176"/>
              <a:gd name="T12" fmla="*/ 63720133 w 135"/>
              <a:gd name="T13" fmla="*/ 312499375 h 176"/>
              <a:gd name="T14" fmla="*/ 71684444 w 135"/>
              <a:gd name="T15" fmla="*/ 330141263 h 176"/>
              <a:gd name="T16" fmla="*/ 81641244 w 135"/>
              <a:gd name="T17" fmla="*/ 345262200 h 176"/>
              <a:gd name="T18" fmla="*/ 97569867 w 135"/>
              <a:gd name="T19" fmla="*/ 355342825 h 176"/>
              <a:gd name="T20" fmla="*/ 121465622 w 135"/>
              <a:gd name="T21" fmla="*/ 357862188 h 176"/>
              <a:gd name="T22" fmla="*/ 153325689 w 135"/>
              <a:gd name="T23" fmla="*/ 342741250 h 176"/>
              <a:gd name="T24" fmla="*/ 173237878 w 135"/>
              <a:gd name="T25" fmla="*/ 327620313 h 176"/>
              <a:gd name="T26" fmla="*/ 191158989 w 135"/>
              <a:gd name="T27" fmla="*/ 309980013 h 176"/>
              <a:gd name="T28" fmla="*/ 203105456 w 135"/>
              <a:gd name="T29" fmla="*/ 299899388 h 176"/>
              <a:gd name="T30" fmla="*/ 219035489 w 135"/>
              <a:gd name="T31" fmla="*/ 297378438 h 176"/>
              <a:gd name="T32" fmla="*/ 228992289 w 135"/>
              <a:gd name="T33" fmla="*/ 297378438 h 176"/>
              <a:gd name="T34" fmla="*/ 236956600 w 135"/>
              <a:gd name="T35" fmla="*/ 302418750 h 176"/>
              <a:gd name="T36" fmla="*/ 242931244 w 135"/>
              <a:gd name="T37" fmla="*/ 309980013 h 176"/>
              <a:gd name="T38" fmla="*/ 246913400 w 135"/>
              <a:gd name="T39" fmla="*/ 320060638 h 176"/>
              <a:gd name="T40" fmla="*/ 250895556 w 135"/>
              <a:gd name="T41" fmla="*/ 335181575 h 176"/>
              <a:gd name="T42" fmla="*/ 238947678 w 135"/>
              <a:gd name="T43" fmla="*/ 362902500 h 176"/>
              <a:gd name="T44" fmla="*/ 219035489 w 135"/>
              <a:gd name="T45" fmla="*/ 388104063 h 176"/>
              <a:gd name="T46" fmla="*/ 197132222 w 135"/>
              <a:gd name="T47" fmla="*/ 410786263 h 176"/>
              <a:gd name="T48" fmla="*/ 169254311 w 135"/>
              <a:gd name="T49" fmla="*/ 425907200 h 176"/>
              <a:gd name="T50" fmla="*/ 135404578 w 135"/>
              <a:gd name="T51" fmla="*/ 435987825 h 176"/>
              <a:gd name="T52" fmla="*/ 97569867 w 135"/>
              <a:gd name="T53" fmla="*/ 435987825 h 176"/>
              <a:gd name="T54" fmla="*/ 63720133 w 135"/>
              <a:gd name="T55" fmla="*/ 423386250 h 176"/>
              <a:gd name="T56" fmla="*/ 37833300 w 135"/>
              <a:gd name="T57" fmla="*/ 400705638 h 176"/>
              <a:gd name="T58" fmla="*/ 15930033 w 135"/>
              <a:gd name="T59" fmla="*/ 367942813 h 176"/>
              <a:gd name="T60" fmla="*/ 3982156 w 135"/>
              <a:gd name="T61" fmla="*/ 325100950 h 176"/>
              <a:gd name="T62" fmla="*/ 0 w 135"/>
              <a:gd name="T63" fmla="*/ 272176875 h 176"/>
              <a:gd name="T64" fmla="*/ 9956800 w 135"/>
              <a:gd name="T65" fmla="*/ 196572188 h 176"/>
              <a:gd name="T66" fmla="*/ 39824378 w 135"/>
              <a:gd name="T67" fmla="*/ 126007813 h 176"/>
              <a:gd name="T68" fmla="*/ 79648756 w 135"/>
              <a:gd name="T69" fmla="*/ 65524063 h 176"/>
              <a:gd name="T70" fmla="*/ 127438856 w 135"/>
              <a:gd name="T71" fmla="*/ 25201563 h 176"/>
              <a:gd name="T72" fmla="*/ 177220033 w 135"/>
              <a:gd name="T73" fmla="*/ 5040313 h 176"/>
              <a:gd name="T74" fmla="*/ 195141144 w 135"/>
              <a:gd name="T75" fmla="*/ 5040313 h 176"/>
              <a:gd name="T76" fmla="*/ 209080100 w 135"/>
              <a:gd name="T77" fmla="*/ 12601575 h 176"/>
              <a:gd name="T78" fmla="*/ 219035489 w 135"/>
              <a:gd name="T79" fmla="*/ 12601575 h 176"/>
              <a:gd name="T80" fmla="*/ 223017644 w 135"/>
              <a:gd name="T81" fmla="*/ 5040313 h 176"/>
              <a:gd name="T82" fmla="*/ 228992289 w 135"/>
              <a:gd name="T83" fmla="*/ 0 h 176"/>
              <a:gd name="T84" fmla="*/ 234965522 w 135"/>
              <a:gd name="T85" fmla="*/ 0 h 176"/>
              <a:gd name="T86" fmla="*/ 244922322 w 135"/>
              <a:gd name="T87" fmla="*/ 0 h 176"/>
              <a:gd name="T88" fmla="*/ 252886633 w 135"/>
              <a:gd name="T89" fmla="*/ 7561263 h 176"/>
              <a:gd name="T90" fmla="*/ 258859867 w 135"/>
              <a:gd name="T91" fmla="*/ 20161250 h 176"/>
              <a:gd name="T92" fmla="*/ 262843433 w 135"/>
              <a:gd name="T93" fmla="*/ 37803138 h 176"/>
              <a:gd name="T94" fmla="*/ 264834511 w 135"/>
              <a:gd name="T95" fmla="*/ 60483750 h 176"/>
              <a:gd name="T96" fmla="*/ 264834511 w 135"/>
              <a:gd name="T97" fmla="*/ 83165950 h 176"/>
              <a:gd name="T98" fmla="*/ 262843433 w 135"/>
              <a:gd name="T99" fmla="*/ 100806250 h 176"/>
              <a:gd name="T100" fmla="*/ 256868789 w 135"/>
              <a:gd name="T101" fmla="*/ 113407825 h 176"/>
              <a:gd name="T102" fmla="*/ 250895556 w 135"/>
              <a:gd name="T103" fmla="*/ 123488450 h 176"/>
              <a:gd name="T104" fmla="*/ 240938756 w 135"/>
              <a:gd name="T105" fmla="*/ 128528763 h 176"/>
              <a:gd name="T106" fmla="*/ 230983367 w 135"/>
              <a:gd name="T107" fmla="*/ 128528763 h 176"/>
              <a:gd name="T108" fmla="*/ 221026567 w 135"/>
              <a:gd name="T109" fmla="*/ 126007813 h 176"/>
              <a:gd name="T110" fmla="*/ 213062256 w 135"/>
              <a:gd name="T111" fmla="*/ 120967500 h 176"/>
              <a:gd name="T112" fmla="*/ 207089022 w 135"/>
              <a:gd name="T113" fmla="*/ 110886875 h 176"/>
              <a:gd name="T114" fmla="*/ 205096533 w 135"/>
              <a:gd name="T115" fmla="*/ 98286888 h 176"/>
              <a:gd name="T116" fmla="*/ 203105456 w 135"/>
              <a:gd name="T117" fmla="*/ 85685313 h 176"/>
              <a:gd name="T118" fmla="*/ 193150067 w 135"/>
              <a:gd name="T119" fmla="*/ 80645000 h 176"/>
              <a:gd name="T120" fmla="*/ 183193267 w 135"/>
              <a:gd name="T121" fmla="*/ 83165950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 h="176">
                <a:moveTo>
                  <a:pt x="90" y="33"/>
                </a:moveTo>
                <a:lnTo>
                  <a:pt x="87" y="35"/>
                </a:lnTo>
                <a:lnTo>
                  <a:pt x="84" y="36"/>
                </a:lnTo>
                <a:lnTo>
                  <a:pt x="81" y="37"/>
                </a:lnTo>
                <a:lnTo>
                  <a:pt x="79" y="39"/>
                </a:lnTo>
                <a:lnTo>
                  <a:pt x="76" y="40"/>
                </a:lnTo>
                <a:lnTo>
                  <a:pt x="74" y="41"/>
                </a:lnTo>
                <a:lnTo>
                  <a:pt x="71" y="43"/>
                </a:lnTo>
                <a:lnTo>
                  <a:pt x="69" y="45"/>
                </a:lnTo>
                <a:lnTo>
                  <a:pt x="66" y="46"/>
                </a:lnTo>
                <a:lnTo>
                  <a:pt x="64" y="48"/>
                </a:lnTo>
                <a:lnTo>
                  <a:pt x="62" y="50"/>
                </a:lnTo>
                <a:lnTo>
                  <a:pt x="59" y="52"/>
                </a:lnTo>
                <a:lnTo>
                  <a:pt x="57" y="54"/>
                </a:lnTo>
                <a:lnTo>
                  <a:pt x="55" y="56"/>
                </a:lnTo>
                <a:lnTo>
                  <a:pt x="53" y="58"/>
                </a:lnTo>
                <a:lnTo>
                  <a:pt x="51" y="60"/>
                </a:lnTo>
                <a:lnTo>
                  <a:pt x="49" y="62"/>
                </a:lnTo>
                <a:lnTo>
                  <a:pt x="47" y="65"/>
                </a:lnTo>
                <a:lnTo>
                  <a:pt x="46" y="67"/>
                </a:lnTo>
                <a:lnTo>
                  <a:pt x="44" y="70"/>
                </a:lnTo>
                <a:lnTo>
                  <a:pt x="42" y="73"/>
                </a:lnTo>
                <a:lnTo>
                  <a:pt x="41" y="75"/>
                </a:lnTo>
                <a:lnTo>
                  <a:pt x="39" y="78"/>
                </a:lnTo>
                <a:lnTo>
                  <a:pt x="38" y="81"/>
                </a:lnTo>
                <a:lnTo>
                  <a:pt x="36" y="85"/>
                </a:lnTo>
                <a:lnTo>
                  <a:pt x="35" y="88"/>
                </a:lnTo>
                <a:lnTo>
                  <a:pt x="34" y="92"/>
                </a:lnTo>
                <a:lnTo>
                  <a:pt x="33" y="95"/>
                </a:lnTo>
                <a:lnTo>
                  <a:pt x="32" y="99"/>
                </a:lnTo>
                <a:lnTo>
                  <a:pt x="31" y="103"/>
                </a:lnTo>
                <a:lnTo>
                  <a:pt x="30" y="107"/>
                </a:lnTo>
                <a:lnTo>
                  <a:pt x="30" y="111"/>
                </a:lnTo>
                <a:lnTo>
                  <a:pt x="30" y="113"/>
                </a:lnTo>
                <a:lnTo>
                  <a:pt x="30" y="114"/>
                </a:lnTo>
                <a:lnTo>
                  <a:pt x="30" y="116"/>
                </a:lnTo>
                <a:lnTo>
                  <a:pt x="30" y="117"/>
                </a:lnTo>
                <a:lnTo>
                  <a:pt x="30" y="119"/>
                </a:lnTo>
                <a:lnTo>
                  <a:pt x="31" y="120"/>
                </a:lnTo>
                <a:lnTo>
                  <a:pt x="31" y="122"/>
                </a:lnTo>
                <a:lnTo>
                  <a:pt x="32" y="123"/>
                </a:lnTo>
                <a:lnTo>
                  <a:pt x="32" y="124"/>
                </a:lnTo>
                <a:lnTo>
                  <a:pt x="32" y="126"/>
                </a:lnTo>
                <a:lnTo>
                  <a:pt x="33" y="127"/>
                </a:lnTo>
                <a:lnTo>
                  <a:pt x="34" y="128"/>
                </a:lnTo>
                <a:lnTo>
                  <a:pt x="34" y="129"/>
                </a:lnTo>
                <a:lnTo>
                  <a:pt x="35" y="130"/>
                </a:lnTo>
                <a:lnTo>
                  <a:pt x="36" y="131"/>
                </a:lnTo>
                <a:lnTo>
                  <a:pt x="36" y="132"/>
                </a:lnTo>
                <a:lnTo>
                  <a:pt x="37" y="133"/>
                </a:lnTo>
                <a:lnTo>
                  <a:pt x="38" y="134"/>
                </a:lnTo>
                <a:lnTo>
                  <a:pt x="39" y="135"/>
                </a:lnTo>
                <a:lnTo>
                  <a:pt x="40" y="136"/>
                </a:lnTo>
                <a:lnTo>
                  <a:pt x="41" y="137"/>
                </a:lnTo>
                <a:lnTo>
                  <a:pt x="42" y="138"/>
                </a:lnTo>
                <a:lnTo>
                  <a:pt x="44" y="139"/>
                </a:lnTo>
                <a:lnTo>
                  <a:pt x="45" y="139"/>
                </a:lnTo>
                <a:lnTo>
                  <a:pt x="46" y="140"/>
                </a:lnTo>
                <a:lnTo>
                  <a:pt x="48" y="140"/>
                </a:lnTo>
                <a:lnTo>
                  <a:pt x="49" y="141"/>
                </a:lnTo>
                <a:lnTo>
                  <a:pt x="51" y="142"/>
                </a:lnTo>
                <a:lnTo>
                  <a:pt x="52" y="142"/>
                </a:lnTo>
                <a:lnTo>
                  <a:pt x="54" y="142"/>
                </a:lnTo>
                <a:lnTo>
                  <a:pt x="56" y="143"/>
                </a:lnTo>
                <a:lnTo>
                  <a:pt x="58" y="143"/>
                </a:lnTo>
                <a:lnTo>
                  <a:pt x="61" y="142"/>
                </a:lnTo>
                <a:lnTo>
                  <a:pt x="64" y="141"/>
                </a:lnTo>
                <a:lnTo>
                  <a:pt x="67" y="140"/>
                </a:lnTo>
                <a:lnTo>
                  <a:pt x="70" y="139"/>
                </a:lnTo>
                <a:lnTo>
                  <a:pt x="72" y="138"/>
                </a:lnTo>
                <a:lnTo>
                  <a:pt x="75" y="137"/>
                </a:lnTo>
                <a:lnTo>
                  <a:pt x="77" y="136"/>
                </a:lnTo>
                <a:lnTo>
                  <a:pt x="79" y="135"/>
                </a:lnTo>
                <a:lnTo>
                  <a:pt x="81" y="134"/>
                </a:lnTo>
                <a:lnTo>
                  <a:pt x="83" y="133"/>
                </a:lnTo>
                <a:lnTo>
                  <a:pt x="84" y="132"/>
                </a:lnTo>
                <a:lnTo>
                  <a:pt x="86" y="131"/>
                </a:lnTo>
                <a:lnTo>
                  <a:pt x="87" y="130"/>
                </a:lnTo>
                <a:lnTo>
                  <a:pt x="89" y="129"/>
                </a:lnTo>
                <a:lnTo>
                  <a:pt x="90" y="128"/>
                </a:lnTo>
                <a:lnTo>
                  <a:pt x="91" y="127"/>
                </a:lnTo>
                <a:lnTo>
                  <a:pt x="93" y="126"/>
                </a:lnTo>
                <a:lnTo>
                  <a:pt x="95" y="124"/>
                </a:lnTo>
                <a:lnTo>
                  <a:pt x="96" y="123"/>
                </a:lnTo>
                <a:lnTo>
                  <a:pt x="97" y="122"/>
                </a:lnTo>
                <a:lnTo>
                  <a:pt x="98" y="122"/>
                </a:lnTo>
                <a:lnTo>
                  <a:pt x="99" y="121"/>
                </a:lnTo>
                <a:lnTo>
                  <a:pt x="100" y="120"/>
                </a:lnTo>
                <a:lnTo>
                  <a:pt x="101" y="120"/>
                </a:lnTo>
                <a:lnTo>
                  <a:pt x="102" y="119"/>
                </a:lnTo>
                <a:lnTo>
                  <a:pt x="103" y="119"/>
                </a:lnTo>
                <a:lnTo>
                  <a:pt x="105" y="119"/>
                </a:lnTo>
                <a:lnTo>
                  <a:pt x="106" y="118"/>
                </a:lnTo>
                <a:lnTo>
                  <a:pt x="107" y="118"/>
                </a:lnTo>
                <a:lnTo>
                  <a:pt x="109" y="118"/>
                </a:lnTo>
                <a:lnTo>
                  <a:pt x="110" y="118"/>
                </a:lnTo>
                <a:lnTo>
                  <a:pt x="111" y="118"/>
                </a:lnTo>
                <a:lnTo>
                  <a:pt x="112" y="118"/>
                </a:lnTo>
                <a:lnTo>
                  <a:pt x="113" y="118"/>
                </a:lnTo>
                <a:lnTo>
                  <a:pt x="114" y="118"/>
                </a:lnTo>
                <a:lnTo>
                  <a:pt x="115" y="118"/>
                </a:lnTo>
                <a:lnTo>
                  <a:pt x="116" y="119"/>
                </a:lnTo>
                <a:lnTo>
                  <a:pt x="117" y="119"/>
                </a:lnTo>
                <a:lnTo>
                  <a:pt x="118" y="120"/>
                </a:lnTo>
                <a:lnTo>
                  <a:pt x="119" y="120"/>
                </a:lnTo>
                <a:lnTo>
                  <a:pt x="120" y="121"/>
                </a:lnTo>
                <a:lnTo>
                  <a:pt x="121" y="122"/>
                </a:lnTo>
                <a:lnTo>
                  <a:pt x="122" y="123"/>
                </a:lnTo>
                <a:lnTo>
                  <a:pt x="123" y="124"/>
                </a:lnTo>
                <a:lnTo>
                  <a:pt x="123" y="125"/>
                </a:lnTo>
                <a:lnTo>
                  <a:pt x="124" y="126"/>
                </a:lnTo>
                <a:lnTo>
                  <a:pt x="124" y="127"/>
                </a:lnTo>
                <a:lnTo>
                  <a:pt x="124" y="128"/>
                </a:lnTo>
                <a:lnTo>
                  <a:pt x="125" y="129"/>
                </a:lnTo>
                <a:lnTo>
                  <a:pt x="125" y="130"/>
                </a:lnTo>
                <a:lnTo>
                  <a:pt x="125" y="131"/>
                </a:lnTo>
                <a:lnTo>
                  <a:pt x="125" y="132"/>
                </a:lnTo>
                <a:lnTo>
                  <a:pt x="126" y="133"/>
                </a:lnTo>
                <a:lnTo>
                  <a:pt x="126" y="134"/>
                </a:lnTo>
                <a:lnTo>
                  <a:pt x="125" y="136"/>
                </a:lnTo>
                <a:lnTo>
                  <a:pt x="123" y="138"/>
                </a:lnTo>
                <a:lnTo>
                  <a:pt x="122" y="140"/>
                </a:lnTo>
                <a:lnTo>
                  <a:pt x="121" y="142"/>
                </a:lnTo>
                <a:lnTo>
                  <a:pt x="120" y="144"/>
                </a:lnTo>
                <a:lnTo>
                  <a:pt x="118" y="146"/>
                </a:lnTo>
                <a:lnTo>
                  <a:pt x="117" y="148"/>
                </a:lnTo>
                <a:lnTo>
                  <a:pt x="115" y="149"/>
                </a:lnTo>
                <a:lnTo>
                  <a:pt x="114" y="151"/>
                </a:lnTo>
                <a:lnTo>
                  <a:pt x="112" y="153"/>
                </a:lnTo>
                <a:lnTo>
                  <a:pt x="110" y="154"/>
                </a:lnTo>
                <a:lnTo>
                  <a:pt x="109" y="156"/>
                </a:lnTo>
                <a:lnTo>
                  <a:pt x="107" y="157"/>
                </a:lnTo>
                <a:lnTo>
                  <a:pt x="105" y="159"/>
                </a:lnTo>
                <a:lnTo>
                  <a:pt x="103" y="160"/>
                </a:lnTo>
                <a:lnTo>
                  <a:pt x="101" y="161"/>
                </a:lnTo>
                <a:lnTo>
                  <a:pt x="99" y="163"/>
                </a:lnTo>
                <a:lnTo>
                  <a:pt x="97" y="164"/>
                </a:lnTo>
                <a:lnTo>
                  <a:pt x="94" y="165"/>
                </a:lnTo>
                <a:lnTo>
                  <a:pt x="92" y="166"/>
                </a:lnTo>
                <a:lnTo>
                  <a:pt x="90" y="167"/>
                </a:lnTo>
                <a:lnTo>
                  <a:pt x="87" y="168"/>
                </a:lnTo>
                <a:lnTo>
                  <a:pt x="85" y="169"/>
                </a:lnTo>
                <a:lnTo>
                  <a:pt x="82" y="170"/>
                </a:lnTo>
                <a:lnTo>
                  <a:pt x="79" y="171"/>
                </a:lnTo>
                <a:lnTo>
                  <a:pt x="77" y="171"/>
                </a:lnTo>
                <a:lnTo>
                  <a:pt x="74" y="172"/>
                </a:lnTo>
                <a:lnTo>
                  <a:pt x="71" y="173"/>
                </a:lnTo>
                <a:lnTo>
                  <a:pt x="68" y="173"/>
                </a:lnTo>
                <a:lnTo>
                  <a:pt x="65" y="174"/>
                </a:lnTo>
                <a:lnTo>
                  <a:pt x="62" y="174"/>
                </a:lnTo>
                <a:lnTo>
                  <a:pt x="59" y="175"/>
                </a:lnTo>
                <a:lnTo>
                  <a:pt x="56" y="174"/>
                </a:lnTo>
                <a:lnTo>
                  <a:pt x="52" y="174"/>
                </a:lnTo>
                <a:lnTo>
                  <a:pt x="49" y="173"/>
                </a:lnTo>
                <a:lnTo>
                  <a:pt x="46" y="173"/>
                </a:lnTo>
                <a:lnTo>
                  <a:pt x="43" y="172"/>
                </a:lnTo>
                <a:lnTo>
                  <a:pt x="40" y="171"/>
                </a:lnTo>
                <a:lnTo>
                  <a:pt x="38" y="170"/>
                </a:lnTo>
                <a:lnTo>
                  <a:pt x="35" y="169"/>
                </a:lnTo>
                <a:lnTo>
                  <a:pt x="32" y="168"/>
                </a:lnTo>
                <a:lnTo>
                  <a:pt x="30" y="167"/>
                </a:lnTo>
                <a:lnTo>
                  <a:pt x="27" y="165"/>
                </a:lnTo>
                <a:lnTo>
                  <a:pt x="25" y="164"/>
                </a:lnTo>
                <a:lnTo>
                  <a:pt x="23" y="162"/>
                </a:lnTo>
                <a:lnTo>
                  <a:pt x="21" y="161"/>
                </a:lnTo>
                <a:lnTo>
                  <a:pt x="19" y="159"/>
                </a:lnTo>
                <a:lnTo>
                  <a:pt x="17" y="157"/>
                </a:lnTo>
                <a:lnTo>
                  <a:pt x="15" y="155"/>
                </a:lnTo>
                <a:lnTo>
                  <a:pt x="13" y="153"/>
                </a:lnTo>
                <a:lnTo>
                  <a:pt x="11" y="151"/>
                </a:lnTo>
                <a:lnTo>
                  <a:pt x="10" y="148"/>
                </a:lnTo>
                <a:lnTo>
                  <a:pt x="8" y="146"/>
                </a:lnTo>
                <a:lnTo>
                  <a:pt x="7" y="144"/>
                </a:lnTo>
                <a:lnTo>
                  <a:pt x="6" y="141"/>
                </a:lnTo>
                <a:lnTo>
                  <a:pt x="5" y="138"/>
                </a:lnTo>
                <a:lnTo>
                  <a:pt x="4" y="135"/>
                </a:lnTo>
                <a:lnTo>
                  <a:pt x="3" y="132"/>
                </a:lnTo>
                <a:lnTo>
                  <a:pt x="2" y="129"/>
                </a:lnTo>
                <a:lnTo>
                  <a:pt x="1" y="126"/>
                </a:lnTo>
                <a:lnTo>
                  <a:pt x="1" y="123"/>
                </a:lnTo>
                <a:lnTo>
                  <a:pt x="0" y="120"/>
                </a:lnTo>
                <a:lnTo>
                  <a:pt x="0" y="116"/>
                </a:lnTo>
                <a:lnTo>
                  <a:pt x="0" y="113"/>
                </a:lnTo>
                <a:lnTo>
                  <a:pt x="0" y="108"/>
                </a:lnTo>
                <a:lnTo>
                  <a:pt x="0" y="103"/>
                </a:lnTo>
                <a:lnTo>
                  <a:pt x="0" y="98"/>
                </a:lnTo>
                <a:lnTo>
                  <a:pt x="1" y="93"/>
                </a:lnTo>
                <a:lnTo>
                  <a:pt x="2" y="88"/>
                </a:lnTo>
                <a:lnTo>
                  <a:pt x="4" y="83"/>
                </a:lnTo>
                <a:lnTo>
                  <a:pt x="5" y="78"/>
                </a:lnTo>
                <a:lnTo>
                  <a:pt x="7" y="73"/>
                </a:lnTo>
                <a:lnTo>
                  <a:pt x="9" y="68"/>
                </a:lnTo>
                <a:lnTo>
                  <a:pt x="12" y="63"/>
                </a:lnTo>
                <a:lnTo>
                  <a:pt x="14" y="59"/>
                </a:lnTo>
                <a:lnTo>
                  <a:pt x="17" y="54"/>
                </a:lnTo>
                <a:lnTo>
                  <a:pt x="20" y="50"/>
                </a:lnTo>
                <a:lnTo>
                  <a:pt x="23" y="46"/>
                </a:lnTo>
                <a:lnTo>
                  <a:pt x="26" y="41"/>
                </a:lnTo>
                <a:lnTo>
                  <a:pt x="29" y="37"/>
                </a:lnTo>
                <a:lnTo>
                  <a:pt x="33" y="34"/>
                </a:lnTo>
                <a:lnTo>
                  <a:pt x="37" y="30"/>
                </a:lnTo>
                <a:lnTo>
                  <a:pt x="40" y="26"/>
                </a:lnTo>
                <a:lnTo>
                  <a:pt x="44" y="23"/>
                </a:lnTo>
                <a:lnTo>
                  <a:pt x="48" y="20"/>
                </a:lnTo>
                <a:lnTo>
                  <a:pt x="52" y="17"/>
                </a:lnTo>
                <a:lnTo>
                  <a:pt x="56" y="14"/>
                </a:lnTo>
                <a:lnTo>
                  <a:pt x="60" y="12"/>
                </a:lnTo>
                <a:lnTo>
                  <a:pt x="64" y="10"/>
                </a:lnTo>
                <a:lnTo>
                  <a:pt x="68" y="8"/>
                </a:lnTo>
                <a:lnTo>
                  <a:pt x="73" y="6"/>
                </a:lnTo>
                <a:lnTo>
                  <a:pt x="77" y="4"/>
                </a:lnTo>
                <a:lnTo>
                  <a:pt x="81" y="3"/>
                </a:lnTo>
                <a:lnTo>
                  <a:pt x="85" y="2"/>
                </a:lnTo>
                <a:lnTo>
                  <a:pt x="89" y="2"/>
                </a:lnTo>
                <a:lnTo>
                  <a:pt x="94" y="2"/>
                </a:lnTo>
                <a:lnTo>
                  <a:pt x="95" y="2"/>
                </a:lnTo>
                <a:lnTo>
                  <a:pt x="96" y="2"/>
                </a:lnTo>
                <a:lnTo>
                  <a:pt x="97" y="2"/>
                </a:lnTo>
                <a:lnTo>
                  <a:pt x="98" y="2"/>
                </a:lnTo>
                <a:lnTo>
                  <a:pt x="99" y="3"/>
                </a:lnTo>
                <a:lnTo>
                  <a:pt x="100" y="3"/>
                </a:lnTo>
                <a:lnTo>
                  <a:pt x="101" y="3"/>
                </a:lnTo>
                <a:lnTo>
                  <a:pt x="102" y="4"/>
                </a:lnTo>
                <a:lnTo>
                  <a:pt x="104" y="4"/>
                </a:lnTo>
                <a:lnTo>
                  <a:pt x="105" y="5"/>
                </a:lnTo>
                <a:lnTo>
                  <a:pt x="106" y="5"/>
                </a:lnTo>
                <a:lnTo>
                  <a:pt x="108" y="5"/>
                </a:lnTo>
                <a:lnTo>
                  <a:pt x="109" y="6"/>
                </a:lnTo>
                <a:lnTo>
                  <a:pt x="109" y="5"/>
                </a:lnTo>
                <a:lnTo>
                  <a:pt x="110" y="5"/>
                </a:lnTo>
                <a:lnTo>
                  <a:pt x="110" y="4"/>
                </a:lnTo>
                <a:lnTo>
                  <a:pt x="111" y="4"/>
                </a:lnTo>
                <a:lnTo>
                  <a:pt x="112" y="3"/>
                </a:lnTo>
                <a:lnTo>
                  <a:pt x="112" y="2"/>
                </a:lnTo>
                <a:lnTo>
                  <a:pt x="113" y="2"/>
                </a:lnTo>
                <a:lnTo>
                  <a:pt x="113" y="1"/>
                </a:lnTo>
                <a:lnTo>
                  <a:pt x="114" y="1"/>
                </a:lnTo>
                <a:lnTo>
                  <a:pt x="114" y="0"/>
                </a:lnTo>
                <a:lnTo>
                  <a:pt x="115" y="0"/>
                </a:lnTo>
                <a:lnTo>
                  <a:pt x="116" y="0"/>
                </a:lnTo>
                <a:lnTo>
                  <a:pt x="117" y="0"/>
                </a:lnTo>
                <a:lnTo>
                  <a:pt x="118" y="0"/>
                </a:lnTo>
                <a:lnTo>
                  <a:pt x="119" y="0"/>
                </a:lnTo>
                <a:lnTo>
                  <a:pt x="120" y="0"/>
                </a:lnTo>
                <a:lnTo>
                  <a:pt x="121" y="0"/>
                </a:lnTo>
                <a:lnTo>
                  <a:pt x="122" y="0"/>
                </a:lnTo>
                <a:lnTo>
                  <a:pt x="123" y="0"/>
                </a:lnTo>
                <a:lnTo>
                  <a:pt x="124" y="1"/>
                </a:lnTo>
                <a:lnTo>
                  <a:pt x="125" y="1"/>
                </a:lnTo>
                <a:lnTo>
                  <a:pt x="126" y="2"/>
                </a:lnTo>
                <a:lnTo>
                  <a:pt x="127" y="2"/>
                </a:lnTo>
                <a:lnTo>
                  <a:pt x="127" y="3"/>
                </a:lnTo>
                <a:lnTo>
                  <a:pt x="128" y="4"/>
                </a:lnTo>
                <a:lnTo>
                  <a:pt x="129" y="5"/>
                </a:lnTo>
                <a:lnTo>
                  <a:pt x="129" y="6"/>
                </a:lnTo>
                <a:lnTo>
                  <a:pt x="130" y="7"/>
                </a:lnTo>
                <a:lnTo>
                  <a:pt x="130" y="8"/>
                </a:lnTo>
                <a:lnTo>
                  <a:pt x="131" y="9"/>
                </a:lnTo>
                <a:lnTo>
                  <a:pt x="131" y="10"/>
                </a:lnTo>
                <a:lnTo>
                  <a:pt x="132" y="11"/>
                </a:lnTo>
                <a:lnTo>
                  <a:pt x="132" y="12"/>
                </a:lnTo>
                <a:lnTo>
                  <a:pt x="132" y="13"/>
                </a:lnTo>
                <a:lnTo>
                  <a:pt x="132" y="15"/>
                </a:lnTo>
                <a:lnTo>
                  <a:pt x="133" y="16"/>
                </a:lnTo>
                <a:lnTo>
                  <a:pt x="133" y="17"/>
                </a:lnTo>
                <a:lnTo>
                  <a:pt x="133" y="19"/>
                </a:lnTo>
                <a:lnTo>
                  <a:pt x="133" y="20"/>
                </a:lnTo>
                <a:lnTo>
                  <a:pt x="133" y="22"/>
                </a:lnTo>
                <a:lnTo>
                  <a:pt x="133" y="24"/>
                </a:lnTo>
                <a:lnTo>
                  <a:pt x="134" y="25"/>
                </a:lnTo>
                <a:lnTo>
                  <a:pt x="134" y="27"/>
                </a:lnTo>
                <a:lnTo>
                  <a:pt x="133" y="28"/>
                </a:lnTo>
                <a:lnTo>
                  <a:pt x="133" y="30"/>
                </a:lnTo>
                <a:lnTo>
                  <a:pt x="133" y="31"/>
                </a:lnTo>
                <a:lnTo>
                  <a:pt x="133" y="33"/>
                </a:lnTo>
                <a:lnTo>
                  <a:pt x="133" y="34"/>
                </a:lnTo>
                <a:lnTo>
                  <a:pt x="133" y="35"/>
                </a:lnTo>
                <a:lnTo>
                  <a:pt x="133" y="37"/>
                </a:lnTo>
                <a:lnTo>
                  <a:pt x="132" y="38"/>
                </a:lnTo>
                <a:lnTo>
                  <a:pt x="132" y="39"/>
                </a:lnTo>
                <a:lnTo>
                  <a:pt x="132" y="40"/>
                </a:lnTo>
                <a:lnTo>
                  <a:pt x="132" y="41"/>
                </a:lnTo>
                <a:lnTo>
                  <a:pt x="131" y="42"/>
                </a:lnTo>
                <a:lnTo>
                  <a:pt x="131" y="43"/>
                </a:lnTo>
                <a:lnTo>
                  <a:pt x="130" y="44"/>
                </a:lnTo>
                <a:lnTo>
                  <a:pt x="130" y="45"/>
                </a:lnTo>
                <a:lnTo>
                  <a:pt x="129" y="45"/>
                </a:lnTo>
                <a:lnTo>
                  <a:pt x="129" y="46"/>
                </a:lnTo>
                <a:lnTo>
                  <a:pt x="128" y="47"/>
                </a:lnTo>
                <a:lnTo>
                  <a:pt x="127" y="48"/>
                </a:lnTo>
                <a:lnTo>
                  <a:pt x="127" y="49"/>
                </a:lnTo>
                <a:lnTo>
                  <a:pt x="126" y="49"/>
                </a:lnTo>
                <a:lnTo>
                  <a:pt x="125" y="49"/>
                </a:lnTo>
                <a:lnTo>
                  <a:pt x="124" y="50"/>
                </a:lnTo>
                <a:lnTo>
                  <a:pt x="123" y="50"/>
                </a:lnTo>
                <a:lnTo>
                  <a:pt x="122" y="51"/>
                </a:lnTo>
                <a:lnTo>
                  <a:pt x="121" y="51"/>
                </a:lnTo>
                <a:lnTo>
                  <a:pt x="120" y="51"/>
                </a:lnTo>
                <a:lnTo>
                  <a:pt x="119" y="51"/>
                </a:lnTo>
                <a:lnTo>
                  <a:pt x="118" y="51"/>
                </a:lnTo>
                <a:lnTo>
                  <a:pt x="117" y="51"/>
                </a:lnTo>
                <a:lnTo>
                  <a:pt x="116" y="51"/>
                </a:lnTo>
                <a:lnTo>
                  <a:pt x="115" y="51"/>
                </a:lnTo>
                <a:lnTo>
                  <a:pt x="114" y="51"/>
                </a:lnTo>
                <a:lnTo>
                  <a:pt x="113" y="51"/>
                </a:lnTo>
                <a:lnTo>
                  <a:pt x="112" y="50"/>
                </a:lnTo>
                <a:lnTo>
                  <a:pt x="111" y="50"/>
                </a:lnTo>
                <a:lnTo>
                  <a:pt x="110" y="50"/>
                </a:lnTo>
                <a:lnTo>
                  <a:pt x="109" y="49"/>
                </a:lnTo>
                <a:lnTo>
                  <a:pt x="108" y="49"/>
                </a:lnTo>
                <a:lnTo>
                  <a:pt x="107" y="48"/>
                </a:lnTo>
                <a:lnTo>
                  <a:pt x="106" y="47"/>
                </a:lnTo>
                <a:lnTo>
                  <a:pt x="105" y="46"/>
                </a:lnTo>
                <a:lnTo>
                  <a:pt x="105" y="45"/>
                </a:lnTo>
                <a:lnTo>
                  <a:pt x="104" y="44"/>
                </a:lnTo>
                <a:lnTo>
                  <a:pt x="104" y="43"/>
                </a:lnTo>
                <a:lnTo>
                  <a:pt x="103" y="42"/>
                </a:lnTo>
                <a:lnTo>
                  <a:pt x="103" y="41"/>
                </a:lnTo>
                <a:lnTo>
                  <a:pt x="103" y="40"/>
                </a:lnTo>
                <a:lnTo>
                  <a:pt x="103" y="39"/>
                </a:lnTo>
                <a:lnTo>
                  <a:pt x="102" y="39"/>
                </a:lnTo>
                <a:lnTo>
                  <a:pt x="102" y="38"/>
                </a:lnTo>
                <a:lnTo>
                  <a:pt x="102" y="37"/>
                </a:lnTo>
                <a:lnTo>
                  <a:pt x="102" y="36"/>
                </a:lnTo>
                <a:lnTo>
                  <a:pt x="102" y="34"/>
                </a:lnTo>
                <a:lnTo>
                  <a:pt x="101" y="34"/>
                </a:lnTo>
                <a:lnTo>
                  <a:pt x="100" y="33"/>
                </a:lnTo>
                <a:lnTo>
                  <a:pt x="99" y="33"/>
                </a:lnTo>
                <a:lnTo>
                  <a:pt x="98" y="32"/>
                </a:lnTo>
                <a:lnTo>
                  <a:pt x="97" y="32"/>
                </a:lnTo>
                <a:lnTo>
                  <a:pt x="96" y="32"/>
                </a:lnTo>
                <a:lnTo>
                  <a:pt x="95" y="32"/>
                </a:lnTo>
                <a:lnTo>
                  <a:pt x="94" y="32"/>
                </a:lnTo>
                <a:lnTo>
                  <a:pt x="93" y="32"/>
                </a:lnTo>
                <a:lnTo>
                  <a:pt x="92" y="33"/>
                </a:lnTo>
                <a:lnTo>
                  <a:pt x="91" y="33"/>
                </a:lnTo>
                <a:lnTo>
                  <a:pt x="90" y="33"/>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
        <p:nvSpPr>
          <p:cNvPr id="43051" name="Freeform 43"/>
          <p:cNvSpPr>
            <a:spLocks/>
          </p:cNvSpPr>
          <p:nvPr/>
        </p:nvSpPr>
        <p:spPr bwMode="auto">
          <a:xfrm>
            <a:off x="387350" y="6270625"/>
            <a:ext cx="214313" cy="279400"/>
          </a:xfrm>
          <a:custGeom>
            <a:avLst/>
            <a:gdLst>
              <a:gd name="T0" fmla="*/ 42301980 w 151"/>
              <a:gd name="T1" fmla="*/ 0 h 176"/>
              <a:gd name="T2" fmla="*/ 50359297 w 151"/>
              <a:gd name="T3" fmla="*/ 2520950 h 176"/>
              <a:gd name="T4" fmla="*/ 56402640 w 151"/>
              <a:gd name="T5" fmla="*/ 7561263 h 176"/>
              <a:gd name="T6" fmla="*/ 60432008 w 151"/>
              <a:gd name="T7" fmla="*/ 15120938 h 176"/>
              <a:gd name="T8" fmla="*/ 62445983 w 151"/>
              <a:gd name="T9" fmla="*/ 22682200 h 176"/>
              <a:gd name="T10" fmla="*/ 64459957 w 151"/>
              <a:gd name="T11" fmla="*/ 30241875 h 176"/>
              <a:gd name="T12" fmla="*/ 62445983 w 151"/>
              <a:gd name="T13" fmla="*/ 90725625 h 176"/>
              <a:gd name="T14" fmla="*/ 62445983 w 151"/>
              <a:gd name="T15" fmla="*/ 229335013 h 176"/>
              <a:gd name="T16" fmla="*/ 68489325 w 151"/>
              <a:gd name="T17" fmla="*/ 282257500 h 176"/>
              <a:gd name="T18" fmla="*/ 76546643 w 151"/>
              <a:gd name="T19" fmla="*/ 309980013 h 176"/>
              <a:gd name="T20" fmla="*/ 86619354 w 151"/>
              <a:gd name="T21" fmla="*/ 330141263 h 176"/>
              <a:gd name="T22" fmla="*/ 98704620 w 151"/>
              <a:gd name="T23" fmla="*/ 347781563 h 176"/>
              <a:gd name="T24" fmla="*/ 112805280 w 151"/>
              <a:gd name="T25" fmla="*/ 357862188 h 176"/>
              <a:gd name="T26" fmla="*/ 126905940 w 151"/>
              <a:gd name="T27" fmla="*/ 362902500 h 176"/>
              <a:gd name="T28" fmla="*/ 149065336 w 151"/>
              <a:gd name="T29" fmla="*/ 360383138 h 176"/>
              <a:gd name="T30" fmla="*/ 175251262 w 151"/>
              <a:gd name="T31" fmla="*/ 347781563 h 176"/>
              <a:gd name="T32" fmla="*/ 197410659 w 151"/>
              <a:gd name="T33" fmla="*/ 327620313 h 176"/>
              <a:gd name="T34" fmla="*/ 213525293 w 151"/>
              <a:gd name="T35" fmla="*/ 294859075 h 176"/>
              <a:gd name="T36" fmla="*/ 225611979 w 151"/>
              <a:gd name="T37" fmla="*/ 254536575 h 176"/>
              <a:gd name="T38" fmla="*/ 233669296 w 151"/>
              <a:gd name="T39" fmla="*/ 206652813 h 176"/>
              <a:gd name="T40" fmla="*/ 239712639 w 151"/>
              <a:gd name="T41" fmla="*/ 148690013 h 176"/>
              <a:gd name="T42" fmla="*/ 239712639 w 151"/>
              <a:gd name="T43" fmla="*/ 80645000 h 176"/>
              <a:gd name="T44" fmla="*/ 239712639 w 151"/>
              <a:gd name="T45" fmla="*/ 30241875 h 176"/>
              <a:gd name="T46" fmla="*/ 239712639 w 151"/>
              <a:gd name="T47" fmla="*/ 22682200 h 176"/>
              <a:gd name="T48" fmla="*/ 243740588 w 151"/>
              <a:gd name="T49" fmla="*/ 15120938 h 176"/>
              <a:gd name="T50" fmla="*/ 247769956 w 151"/>
              <a:gd name="T51" fmla="*/ 7561263 h 176"/>
              <a:gd name="T52" fmla="*/ 253813299 w 151"/>
              <a:gd name="T53" fmla="*/ 2520950 h 176"/>
              <a:gd name="T54" fmla="*/ 261870616 w 151"/>
              <a:gd name="T55" fmla="*/ 0 h 176"/>
              <a:gd name="T56" fmla="*/ 275971276 w 151"/>
              <a:gd name="T57" fmla="*/ 0 h 176"/>
              <a:gd name="T58" fmla="*/ 282014619 w 151"/>
              <a:gd name="T59" fmla="*/ 0 h 176"/>
              <a:gd name="T60" fmla="*/ 290071936 w 151"/>
              <a:gd name="T61" fmla="*/ 2520950 h 176"/>
              <a:gd name="T62" fmla="*/ 294101304 w 151"/>
              <a:gd name="T63" fmla="*/ 7561263 h 176"/>
              <a:gd name="T64" fmla="*/ 298129253 w 151"/>
              <a:gd name="T65" fmla="*/ 15120938 h 176"/>
              <a:gd name="T66" fmla="*/ 300143228 w 151"/>
              <a:gd name="T67" fmla="*/ 27722513 h 176"/>
              <a:gd name="T68" fmla="*/ 302158621 w 151"/>
              <a:gd name="T69" fmla="*/ 65524063 h 176"/>
              <a:gd name="T70" fmla="*/ 302158621 w 151"/>
              <a:gd name="T71" fmla="*/ 143649700 h 176"/>
              <a:gd name="T72" fmla="*/ 292085910 w 151"/>
              <a:gd name="T73" fmla="*/ 219254388 h 176"/>
              <a:gd name="T74" fmla="*/ 275971276 w 151"/>
              <a:gd name="T75" fmla="*/ 287297813 h 176"/>
              <a:gd name="T76" fmla="*/ 255827273 w 151"/>
              <a:gd name="T77" fmla="*/ 345262200 h 176"/>
              <a:gd name="T78" fmla="*/ 229639928 w 151"/>
              <a:gd name="T79" fmla="*/ 390625013 h 176"/>
              <a:gd name="T80" fmla="*/ 199424633 w 151"/>
              <a:gd name="T81" fmla="*/ 420866888 h 176"/>
              <a:gd name="T82" fmla="*/ 161150602 w 151"/>
              <a:gd name="T83" fmla="*/ 438507188 h 176"/>
              <a:gd name="T84" fmla="*/ 120862597 w 151"/>
              <a:gd name="T85" fmla="*/ 441028138 h 176"/>
              <a:gd name="T86" fmla="*/ 88633328 w 151"/>
              <a:gd name="T87" fmla="*/ 433466875 h 176"/>
              <a:gd name="T88" fmla="*/ 62445983 w 151"/>
              <a:gd name="T89" fmla="*/ 415826575 h 176"/>
              <a:gd name="T90" fmla="*/ 40288005 w 151"/>
              <a:gd name="T91" fmla="*/ 390625013 h 176"/>
              <a:gd name="T92" fmla="*/ 22157977 w 151"/>
              <a:gd name="T93" fmla="*/ 352821875 h 176"/>
              <a:gd name="T94" fmla="*/ 8057317 w 151"/>
              <a:gd name="T95" fmla="*/ 307459063 h 176"/>
              <a:gd name="T96" fmla="*/ 0 w 151"/>
              <a:gd name="T97" fmla="*/ 254536575 h 176"/>
              <a:gd name="T98" fmla="*/ 0 w 151"/>
              <a:gd name="T99" fmla="*/ 115927188 h 176"/>
              <a:gd name="T100" fmla="*/ 0 w 151"/>
              <a:gd name="T101" fmla="*/ 30241875 h 176"/>
              <a:gd name="T102" fmla="*/ 0 w 151"/>
              <a:gd name="T103" fmla="*/ 22682200 h 176"/>
              <a:gd name="T104" fmla="*/ 2013974 w 151"/>
              <a:gd name="T105" fmla="*/ 15120938 h 176"/>
              <a:gd name="T106" fmla="*/ 6043343 w 151"/>
              <a:gd name="T107" fmla="*/ 7561263 h 176"/>
              <a:gd name="T108" fmla="*/ 12086685 w 151"/>
              <a:gd name="T109" fmla="*/ 2520950 h 176"/>
              <a:gd name="T110" fmla="*/ 22157977 w 151"/>
              <a:gd name="T111" fmla="*/ 0 h 176"/>
              <a:gd name="T112" fmla="*/ 34244663 w 151"/>
              <a:gd name="T113" fmla="*/ 0 h 1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1" h="176">
                <a:moveTo>
                  <a:pt x="17" y="0"/>
                </a:moveTo>
                <a:lnTo>
                  <a:pt x="18" y="0"/>
                </a:lnTo>
                <a:lnTo>
                  <a:pt x="19" y="0"/>
                </a:lnTo>
                <a:lnTo>
                  <a:pt x="20" y="0"/>
                </a:lnTo>
                <a:lnTo>
                  <a:pt x="21" y="0"/>
                </a:lnTo>
                <a:lnTo>
                  <a:pt x="22" y="0"/>
                </a:lnTo>
                <a:lnTo>
                  <a:pt x="23" y="1"/>
                </a:lnTo>
                <a:lnTo>
                  <a:pt x="24" y="1"/>
                </a:lnTo>
                <a:lnTo>
                  <a:pt x="25" y="1"/>
                </a:lnTo>
                <a:lnTo>
                  <a:pt x="25" y="2"/>
                </a:lnTo>
                <a:lnTo>
                  <a:pt x="26" y="2"/>
                </a:lnTo>
                <a:lnTo>
                  <a:pt x="27" y="2"/>
                </a:lnTo>
                <a:lnTo>
                  <a:pt x="27" y="3"/>
                </a:lnTo>
                <a:lnTo>
                  <a:pt x="28" y="3"/>
                </a:lnTo>
                <a:lnTo>
                  <a:pt x="28" y="4"/>
                </a:lnTo>
                <a:lnTo>
                  <a:pt x="29" y="4"/>
                </a:lnTo>
                <a:lnTo>
                  <a:pt x="29" y="5"/>
                </a:lnTo>
                <a:lnTo>
                  <a:pt x="30" y="6"/>
                </a:lnTo>
                <a:lnTo>
                  <a:pt x="30" y="7"/>
                </a:lnTo>
                <a:lnTo>
                  <a:pt x="31" y="8"/>
                </a:lnTo>
                <a:lnTo>
                  <a:pt x="31" y="9"/>
                </a:lnTo>
                <a:lnTo>
                  <a:pt x="31" y="10"/>
                </a:lnTo>
                <a:lnTo>
                  <a:pt x="31" y="11"/>
                </a:lnTo>
                <a:lnTo>
                  <a:pt x="31" y="12"/>
                </a:lnTo>
                <a:lnTo>
                  <a:pt x="32" y="12"/>
                </a:lnTo>
                <a:lnTo>
                  <a:pt x="32" y="13"/>
                </a:lnTo>
                <a:lnTo>
                  <a:pt x="31" y="14"/>
                </a:lnTo>
                <a:lnTo>
                  <a:pt x="31" y="25"/>
                </a:lnTo>
                <a:lnTo>
                  <a:pt x="31" y="36"/>
                </a:lnTo>
                <a:lnTo>
                  <a:pt x="31" y="47"/>
                </a:lnTo>
                <a:lnTo>
                  <a:pt x="31" y="58"/>
                </a:lnTo>
                <a:lnTo>
                  <a:pt x="31" y="69"/>
                </a:lnTo>
                <a:lnTo>
                  <a:pt x="31" y="80"/>
                </a:lnTo>
                <a:lnTo>
                  <a:pt x="31" y="91"/>
                </a:lnTo>
                <a:lnTo>
                  <a:pt x="31" y="102"/>
                </a:lnTo>
                <a:lnTo>
                  <a:pt x="32" y="105"/>
                </a:lnTo>
                <a:lnTo>
                  <a:pt x="33" y="107"/>
                </a:lnTo>
                <a:lnTo>
                  <a:pt x="34" y="110"/>
                </a:lnTo>
                <a:lnTo>
                  <a:pt x="34" y="112"/>
                </a:lnTo>
                <a:lnTo>
                  <a:pt x="35" y="114"/>
                </a:lnTo>
                <a:lnTo>
                  <a:pt x="36" y="117"/>
                </a:lnTo>
                <a:lnTo>
                  <a:pt x="37" y="119"/>
                </a:lnTo>
                <a:lnTo>
                  <a:pt x="38" y="121"/>
                </a:lnTo>
                <a:lnTo>
                  <a:pt x="38" y="123"/>
                </a:lnTo>
                <a:lnTo>
                  <a:pt x="39" y="125"/>
                </a:lnTo>
                <a:lnTo>
                  <a:pt x="40" y="126"/>
                </a:lnTo>
                <a:lnTo>
                  <a:pt x="41" y="128"/>
                </a:lnTo>
                <a:lnTo>
                  <a:pt x="42" y="130"/>
                </a:lnTo>
                <a:lnTo>
                  <a:pt x="43" y="131"/>
                </a:lnTo>
                <a:lnTo>
                  <a:pt x="44" y="133"/>
                </a:lnTo>
                <a:lnTo>
                  <a:pt x="46" y="134"/>
                </a:lnTo>
                <a:lnTo>
                  <a:pt x="47" y="135"/>
                </a:lnTo>
                <a:lnTo>
                  <a:pt x="48" y="137"/>
                </a:lnTo>
                <a:lnTo>
                  <a:pt x="49" y="138"/>
                </a:lnTo>
                <a:lnTo>
                  <a:pt x="50" y="139"/>
                </a:lnTo>
                <a:lnTo>
                  <a:pt x="52" y="140"/>
                </a:lnTo>
                <a:lnTo>
                  <a:pt x="53" y="140"/>
                </a:lnTo>
                <a:lnTo>
                  <a:pt x="54" y="141"/>
                </a:lnTo>
                <a:lnTo>
                  <a:pt x="56" y="142"/>
                </a:lnTo>
                <a:lnTo>
                  <a:pt x="57" y="142"/>
                </a:lnTo>
                <a:lnTo>
                  <a:pt x="59" y="143"/>
                </a:lnTo>
                <a:lnTo>
                  <a:pt x="60" y="143"/>
                </a:lnTo>
                <a:lnTo>
                  <a:pt x="62" y="143"/>
                </a:lnTo>
                <a:lnTo>
                  <a:pt x="63" y="144"/>
                </a:lnTo>
                <a:lnTo>
                  <a:pt x="65" y="144"/>
                </a:lnTo>
                <a:lnTo>
                  <a:pt x="66" y="144"/>
                </a:lnTo>
                <a:lnTo>
                  <a:pt x="68" y="143"/>
                </a:lnTo>
                <a:lnTo>
                  <a:pt x="71" y="143"/>
                </a:lnTo>
                <a:lnTo>
                  <a:pt x="74" y="143"/>
                </a:lnTo>
                <a:lnTo>
                  <a:pt x="77" y="142"/>
                </a:lnTo>
                <a:lnTo>
                  <a:pt x="80" y="142"/>
                </a:lnTo>
                <a:lnTo>
                  <a:pt x="82" y="141"/>
                </a:lnTo>
                <a:lnTo>
                  <a:pt x="85" y="140"/>
                </a:lnTo>
                <a:lnTo>
                  <a:pt x="87" y="138"/>
                </a:lnTo>
                <a:lnTo>
                  <a:pt x="90" y="137"/>
                </a:lnTo>
                <a:lnTo>
                  <a:pt x="92" y="135"/>
                </a:lnTo>
                <a:lnTo>
                  <a:pt x="94" y="134"/>
                </a:lnTo>
                <a:lnTo>
                  <a:pt x="96" y="132"/>
                </a:lnTo>
                <a:lnTo>
                  <a:pt x="98" y="130"/>
                </a:lnTo>
                <a:lnTo>
                  <a:pt x="100" y="128"/>
                </a:lnTo>
                <a:lnTo>
                  <a:pt x="101" y="125"/>
                </a:lnTo>
                <a:lnTo>
                  <a:pt x="103" y="123"/>
                </a:lnTo>
                <a:lnTo>
                  <a:pt x="105" y="120"/>
                </a:lnTo>
                <a:lnTo>
                  <a:pt x="106" y="117"/>
                </a:lnTo>
                <a:lnTo>
                  <a:pt x="107" y="114"/>
                </a:lnTo>
                <a:lnTo>
                  <a:pt x="109" y="111"/>
                </a:lnTo>
                <a:lnTo>
                  <a:pt x="110" y="108"/>
                </a:lnTo>
                <a:lnTo>
                  <a:pt x="111" y="104"/>
                </a:lnTo>
                <a:lnTo>
                  <a:pt x="112" y="101"/>
                </a:lnTo>
                <a:lnTo>
                  <a:pt x="113" y="97"/>
                </a:lnTo>
                <a:lnTo>
                  <a:pt x="114" y="94"/>
                </a:lnTo>
                <a:lnTo>
                  <a:pt x="115" y="90"/>
                </a:lnTo>
                <a:lnTo>
                  <a:pt x="116" y="86"/>
                </a:lnTo>
                <a:lnTo>
                  <a:pt x="116" y="82"/>
                </a:lnTo>
                <a:lnTo>
                  <a:pt x="117" y="77"/>
                </a:lnTo>
                <a:lnTo>
                  <a:pt x="117" y="73"/>
                </a:lnTo>
                <a:lnTo>
                  <a:pt x="118" y="68"/>
                </a:lnTo>
                <a:lnTo>
                  <a:pt x="118" y="64"/>
                </a:lnTo>
                <a:lnTo>
                  <a:pt x="119" y="59"/>
                </a:lnTo>
                <a:lnTo>
                  <a:pt x="119" y="54"/>
                </a:lnTo>
                <a:lnTo>
                  <a:pt x="119" y="48"/>
                </a:lnTo>
                <a:lnTo>
                  <a:pt x="119" y="43"/>
                </a:lnTo>
                <a:lnTo>
                  <a:pt x="119" y="37"/>
                </a:lnTo>
                <a:lnTo>
                  <a:pt x="119" y="32"/>
                </a:lnTo>
                <a:lnTo>
                  <a:pt x="119" y="26"/>
                </a:lnTo>
                <a:lnTo>
                  <a:pt x="119" y="20"/>
                </a:lnTo>
                <a:lnTo>
                  <a:pt x="119" y="15"/>
                </a:lnTo>
                <a:lnTo>
                  <a:pt x="119" y="14"/>
                </a:lnTo>
                <a:lnTo>
                  <a:pt x="119" y="12"/>
                </a:lnTo>
                <a:lnTo>
                  <a:pt x="119" y="11"/>
                </a:lnTo>
                <a:lnTo>
                  <a:pt x="119" y="10"/>
                </a:lnTo>
                <a:lnTo>
                  <a:pt x="119" y="9"/>
                </a:lnTo>
                <a:lnTo>
                  <a:pt x="120" y="8"/>
                </a:lnTo>
                <a:lnTo>
                  <a:pt x="120" y="7"/>
                </a:lnTo>
                <a:lnTo>
                  <a:pt x="120" y="6"/>
                </a:lnTo>
                <a:lnTo>
                  <a:pt x="121" y="6"/>
                </a:lnTo>
                <a:lnTo>
                  <a:pt x="121" y="5"/>
                </a:lnTo>
                <a:lnTo>
                  <a:pt x="122" y="4"/>
                </a:lnTo>
                <a:lnTo>
                  <a:pt x="123" y="3"/>
                </a:lnTo>
                <a:lnTo>
                  <a:pt x="124" y="2"/>
                </a:lnTo>
                <a:lnTo>
                  <a:pt x="125" y="1"/>
                </a:lnTo>
                <a:lnTo>
                  <a:pt x="126" y="1"/>
                </a:lnTo>
                <a:lnTo>
                  <a:pt x="127" y="1"/>
                </a:lnTo>
                <a:lnTo>
                  <a:pt x="128" y="0"/>
                </a:lnTo>
                <a:lnTo>
                  <a:pt x="129" y="0"/>
                </a:lnTo>
                <a:lnTo>
                  <a:pt x="130" y="0"/>
                </a:lnTo>
                <a:lnTo>
                  <a:pt x="131" y="0"/>
                </a:lnTo>
                <a:lnTo>
                  <a:pt x="132" y="0"/>
                </a:lnTo>
                <a:lnTo>
                  <a:pt x="134" y="0"/>
                </a:lnTo>
                <a:lnTo>
                  <a:pt x="135" y="0"/>
                </a:lnTo>
                <a:lnTo>
                  <a:pt x="137" y="0"/>
                </a:lnTo>
                <a:lnTo>
                  <a:pt x="138" y="0"/>
                </a:lnTo>
                <a:lnTo>
                  <a:pt x="139" y="0"/>
                </a:lnTo>
                <a:lnTo>
                  <a:pt x="140" y="0"/>
                </a:lnTo>
                <a:lnTo>
                  <a:pt x="141" y="0"/>
                </a:lnTo>
                <a:lnTo>
                  <a:pt x="142" y="0"/>
                </a:lnTo>
                <a:lnTo>
                  <a:pt x="142" y="1"/>
                </a:lnTo>
                <a:lnTo>
                  <a:pt x="143" y="1"/>
                </a:lnTo>
                <a:lnTo>
                  <a:pt x="144" y="1"/>
                </a:lnTo>
                <a:lnTo>
                  <a:pt x="144" y="2"/>
                </a:lnTo>
                <a:lnTo>
                  <a:pt x="145" y="2"/>
                </a:lnTo>
                <a:lnTo>
                  <a:pt x="146" y="3"/>
                </a:lnTo>
                <a:lnTo>
                  <a:pt x="147" y="4"/>
                </a:lnTo>
                <a:lnTo>
                  <a:pt x="148" y="5"/>
                </a:lnTo>
                <a:lnTo>
                  <a:pt x="148" y="6"/>
                </a:lnTo>
                <a:lnTo>
                  <a:pt x="149" y="7"/>
                </a:lnTo>
                <a:lnTo>
                  <a:pt x="149" y="8"/>
                </a:lnTo>
                <a:lnTo>
                  <a:pt x="149" y="9"/>
                </a:lnTo>
                <a:lnTo>
                  <a:pt x="149" y="10"/>
                </a:lnTo>
                <a:lnTo>
                  <a:pt x="149" y="11"/>
                </a:lnTo>
                <a:lnTo>
                  <a:pt x="149" y="12"/>
                </a:lnTo>
                <a:lnTo>
                  <a:pt x="150" y="13"/>
                </a:lnTo>
                <a:lnTo>
                  <a:pt x="150" y="14"/>
                </a:lnTo>
                <a:lnTo>
                  <a:pt x="150" y="20"/>
                </a:lnTo>
                <a:lnTo>
                  <a:pt x="150" y="26"/>
                </a:lnTo>
                <a:lnTo>
                  <a:pt x="150" y="32"/>
                </a:lnTo>
                <a:lnTo>
                  <a:pt x="150" y="38"/>
                </a:lnTo>
                <a:lnTo>
                  <a:pt x="150" y="45"/>
                </a:lnTo>
                <a:lnTo>
                  <a:pt x="150" y="51"/>
                </a:lnTo>
                <a:lnTo>
                  <a:pt x="150" y="57"/>
                </a:lnTo>
                <a:lnTo>
                  <a:pt x="150" y="63"/>
                </a:lnTo>
                <a:lnTo>
                  <a:pt x="148" y="69"/>
                </a:lnTo>
                <a:lnTo>
                  <a:pt x="147" y="75"/>
                </a:lnTo>
                <a:lnTo>
                  <a:pt x="146" y="81"/>
                </a:lnTo>
                <a:lnTo>
                  <a:pt x="145" y="87"/>
                </a:lnTo>
                <a:lnTo>
                  <a:pt x="143" y="93"/>
                </a:lnTo>
                <a:lnTo>
                  <a:pt x="142" y="98"/>
                </a:lnTo>
                <a:lnTo>
                  <a:pt x="140" y="104"/>
                </a:lnTo>
                <a:lnTo>
                  <a:pt x="139" y="109"/>
                </a:lnTo>
                <a:lnTo>
                  <a:pt x="137" y="114"/>
                </a:lnTo>
                <a:lnTo>
                  <a:pt x="135" y="119"/>
                </a:lnTo>
                <a:lnTo>
                  <a:pt x="133" y="124"/>
                </a:lnTo>
                <a:lnTo>
                  <a:pt x="131" y="128"/>
                </a:lnTo>
                <a:lnTo>
                  <a:pt x="129" y="133"/>
                </a:lnTo>
                <a:lnTo>
                  <a:pt x="127" y="137"/>
                </a:lnTo>
                <a:lnTo>
                  <a:pt x="125" y="141"/>
                </a:lnTo>
                <a:lnTo>
                  <a:pt x="122" y="145"/>
                </a:lnTo>
                <a:lnTo>
                  <a:pt x="120" y="148"/>
                </a:lnTo>
                <a:lnTo>
                  <a:pt x="117" y="152"/>
                </a:lnTo>
                <a:lnTo>
                  <a:pt x="114" y="155"/>
                </a:lnTo>
                <a:lnTo>
                  <a:pt x="111" y="158"/>
                </a:lnTo>
                <a:lnTo>
                  <a:pt x="108" y="161"/>
                </a:lnTo>
                <a:lnTo>
                  <a:pt x="105" y="163"/>
                </a:lnTo>
                <a:lnTo>
                  <a:pt x="102" y="165"/>
                </a:lnTo>
                <a:lnTo>
                  <a:pt x="99" y="167"/>
                </a:lnTo>
                <a:lnTo>
                  <a:pt x="95" y="169"/>
                </a:lnTo>
                <a:lnTo>
                  <a:pt x="92" y="171"/>
                </a:lnTo>
                <a:lnTo>
                  <a:pt x="88" y="172"/>
                </a:lnTo>
                <a:lnTo>
                  <a:pt x="84" y="173"/>
                </a:lnTo>
                <a:lnTo>
                  <a:pt x="80" y="174"/>
                </a:lnTo>
                <a:lnTo>
                  <a:pt x="76" y="174"/>
                </a:lnTo>
                <a:lnTo>
                  <a:pt x="72" y="174"/>
                </a:lnTo>
                <a:lnTo>
                  <a:pt x="67" y="174"/>
                </a:lnTo>
                <a:lnTo>
                  <a:pt x="64" y="174"/>
                </a:lnTo>
                <a:lnTo>
                  <a:pt x="60" y="175"/>
                </a:lnTo>
                <a:lnTo>
                  <a:pt x="57" y="174"/>
                </a:lnTo>
                <a:lnTo>
                  <a:pt x="54" y="174"/>
                </a:lnTo>
                <a:lnTo>
                  <a:pt x="50" y="173"/>
                </a:lnTo>
                <a:lnTo>
                  <a:pt x="47" y="173"/>
                </a:lnTo>
                <a:lnTo>
                  <a:pt x="44" y="172"/>
                </a:lnTo>
                <a:lnTo>
                  <a:pt x="42" y="171"/>
                </a:lnTo>
                <a:lnTo>
                  <a:pt x="39" y="170"/>
                </a:lnTo>
                <a:lnTo>
                  <a:pt x="36" y="168"/>
                </a:lnTo>
                <a:lnTo>
                  <a:pt x="34" y="167"/>
                </a:lnTo>
                <a:lnTo>
                  <a:pt x="31" y="165"/>
                </a:lnTo>
                <a:lnTo>
                  <a:pt x="29" y="163"/>
                </a:lnTo>
                <a:lnTo>
                  <a:pt x="26" y="161"/>
                </a:lnTo>
                <a:lnTo>
                  <a:pt x="24" y="159"/>
                </a:lnTo>
                <a:lnTo>
                  <a:pt x="22" y="157"/>
                </a:lnTo>
                <a:lnTo>
                  <a:pt x="20" y="155"/>
                </a:lnTo>
                <a:lnTo>
                  <a:pt x="18" y="152"/>
                </a:lnTo>
                <a:lnTo>
                  <a:pt x="16" y="149"/>
                </a:lnTo>
                <a:lnTo>
                  <a:pt x="15" y="146"/>
                </a:lnTo>
                <a:lnTo>
                  <a:pt x="13" y="143"/>
                </a:lnTo>
                <a:lnTo>
                  <a:pt x="11" y="140"/>
                </a:lnTo>
                <a:lnTo>
                  <a:pt x="10" y="137"/>
                </a:lnTo>
                <a:lnTo>
                  <a:pt x="8" y="133"/>
                </a:lnTo>
                <a:lnTo>
                  <a:pt x="7" y="130"/>
                </a:lnTo>
                <a:lnTo>
                  <a:pt x="6" y="126"/>
                </a:lnTo>
                <a:lnTo>
                  <a:pt x="4" y="122"/>
                </a:lnTo>
                <a:lnTo>
                  <a:pt x="3" y="118"/>
                </a:lnTo>
                <a:lnTo>
                  <a:pt x="2" y="114"/>
                </a:lnTo>
                <a:lnTo>
                  <a:pt x="1" y="110"/>
                </a:lnTo>
                <a:lnTo>
                  <a:pt x="0" y="106"/>
                </a:lnTo>
                <a:lnTo>
                  <a:pt x="0" y="101"/>
                </a:lnTo>
                <a:lnTo>
                  <a:pt x="0" y="90"/>
                </a:lnTo>
                <a:lnTo>
                  <a:pt x="0" y="79"/>
                </a:lnTo>
                <a:lnTo>
                  <a:pt x="0" y="68"/>
                </a:lnTo>
                <a:lnTo>
                  <a:pt x="0" y="57"/>
                </a:lnTo>
                <a:lnTo>
                  <a:pt x="0" y="46"/>
                </a:lnTo>
                <a:lnTo>
                  <a:pt x="0" y="35"/>
                </a:lnTo>
                <a:lnTo>
                  <a:pt x="0" y="24"/>
                </a:lnTo>
                <a:lnTo>
                  <a:pt x="0" y="13"/>
                </a:lnTo>
                <a:lnTo>
                  <a:pt x="0" y="12"/>
                </a:lnTo>
                <a:lnTo>
                  <a:pt x="0" y="11"/>
                </a:lnTo>
                <a:lnTo>
                  <a:pt x="0" y="10"/>
                </a:lnTo>
                <a:lnTo>
                  <a:pt x="0" y="9"/>
                </a:lnTo>
                <a:lnTo>
                  <a:pt x="0" y="8"/>
                </a:lnTo>
                <a:lnTo>
                  <a:pt x="1" y="7"/>
                </a:lnTo>
                <a:lnTo>
                  <a:pt x="1" y="6"/>
                </a:lnTo>
                <a:lnTo>
                  <a:pt x="2" y="5"/>
                </a:lnTo>
                <a:lnTo>
                  <a:pt x="2" y="4"/>
                </a:lnTo>
                <a:lnTo>
                  <a:pt x="3" y="4"/>
                </a:lnTo>
                <a:lnTo>
                  <a:pt x="3" y="3"/>
                </a:lnTo>
                <a:lnTo>
                  <a:pt x="4" y="3"/>
                </a:lnTo>
                <a:lnTo>
                  <a:pt x="4" y="2"/>
                </a:lnTo>
                <a:lnTo>
                  <a:pt x="5" y="2"/>
                </a:lnTo>
                <a:lnTo>
                  <a:pt x="6" y="2"/>
                </a:lnTo>
                <a:lnTo>
                  <a:pt x="6" y="1"/>
                </a:lnTo>
                <a:lnTo>
                  <a:pt x="7" y="1"/>
                </a:lnTo>
                <a:lnTo>
                  <a:pt x="8" y="1"/>
                </a:lnTo>
                <a:lnTo>
                  <a:pt x="9" y="0"/>
                </a:lnTo>
                <a:lnTo>
                  <a:pt x="10" y="0"/>
                </a:lnTo>
                <a:lnTo>
                  <a:pt x="11" y="0"/>
                </a:lnTo>
                <a:lnTo>
                  <a:pt x="12" y="0"/>
                </a:lnTo>
                <a:lnTo>
                  <a:pt x="13" y="0"/>
                </a:lnTo>
                <a:lnTo>
                  <a:pt x="14" y="0"/>
                </a:lnTo>
                <a:lnTo>
                  <a:pt x="15" y="0"/>
                </a:lnTo>
                <a:lnTo>
                  <a:pt x="17" y="0"/>
                </a:lnTo>
              </a:path>
            </a:pathLst>
          </a:custGeom>
          <a:solidFill>
            <a:schemeClr val="tx1"/>
          </a:solidFill>
          <a:ln w="9525" cap="rnd">
            <a:noFill/>
            <a:round/>
            <a:headEnd/>
            <a:tailEnd/>
          </a:ln>
          <a:effectLst/>
        </p:spPr>
        <p:txBody>
          <a:bodyPr/>
          <a:lstStyle/>
          <a:p>
            <a:pPr>
              <a:defRPr/>
            </a:pPr>
            <a:endParaRPr lang="fr-CA"/>
          </a:p>
        </p:txBody>
      </p:sp>
      <p:sp>
        <p:nvSpPr>
          <p:cNvPr id="43052" name="Freeform 44"/>
          <p:cNvSpPr>
            <a:spLocks/>
          </p:cNvSpPr>
          <p:nvPr/>
        </p:nvSpPr>
        <p:spPr bwMode="auto">
          <a:xfrm>
            <a:off x="628650" y="6248400"/>
            <a:ext cx="185738" cy="287338"/>
          </a:xfrm>
          <a:custGeom>
            <a:avLst/>
            <a:gdLst>
              <a:gd name="T0" fmla="*/ 0 w 131"/>
              <a:gd name="T1" fmla="*/ 186491887 h 181"/>
              <a:gd name="T2" fmla="*/ 0 w 131"/>
              <a:gd name="T3" fmla="*/ 35282249 h 181"/>
              <a:gd name="T4" fmla="*/ 2010508 w 131"/>
              <a:gd name="T5" fmla="*/ 22682239 h 181"/>
              <a:gd name="T6" fmla="*/ 8040612 w 131"/>
              <a:gd name="T7" fmla="*/ 12601597 h 181"/>
              <a:gd name="T8" fmla="*/ 20102239 w 131"/>
              <a:gd name="T9" fmla="*/ 5040321 h 181"/>
              <a:gd name="T10" fmla="*/ 34174374 w 131"/>
              <a:gd name="T11" fmla="*/ 0 h 181"/>
              <a:gd name="T12" fmla="*/ 60308136 w 131"/>
              <a:gd name="T13" fmla="*/ 0 h 181"/>
              <a:gd name="T14" fmla="*/ 118607183 w 131"/>
              <a:gd name="T15" fmla="*/ 12601597 h 181"/>
              <a:gd name="T16" fmla="*/ 164843184 w 131"/>
              <a:gd name="T17" fmla="*/ 35282249 h 181"/>
              <a:gd name="T18" fmla="*/ 201029483 w 131"/>
              <a:gd name="T19" fmla="*/ 70564498 h 181"/>
              <a:gd name="T20" fmla="*/ 227163245 w 131"/>
              <a:gd name="T21" fmla="*/ 113408022 h 181"/>
              <a:gd name="T22" fmla="*/ 243245888 w 131"/>
              <a:gd name="T23" fmla="*/ 168851556 h 181"/>
              <a:gd name="T24" fmla="*/ 243245888 w 131"/>
              <a:gd name="T25" fmla="*/ 201612851 h 181"/>
              <a:gd name="T26" fmla="*/ 235203858 w 131"/>
              <a:gd name="T27" fmla="*/ 224295090 h 181"/>
              <a:gd name="T28" fmla="*/ 221131723 w 131"/>
              <a:gd name="T29" fmla="*/ 246975742 h 181"/>
              <a:gd name="T30" fmla="*/ 203039991 w 131"/>
              <a:gd name="T31" fmla="*/ 264617660 h 181"/>
              <a:gd name="T32" fmla="*/ 180925826 w 131"/>
              <a:gd name="T33" fmla="*/ 282257991 h 181"/>
              <a:gd name="T34" fmla="*/ 188967856 w 131"/>
              <a:gd name="T35" fmla="*/ 307459598 h 181"/>
              <a:gd name="T36" fmla="*/ 211080603 w 131"/>
              <a:gd name="T37" fmla="*/ 327620883 h 181"/>
              <a:gd name="T38" fmla="*/ 229173753 w 131"/>
              <a:gd name="T39" fmla="*/ 350303122 h 181"/>
              <a:gd name="T40" fmla="*/ 245254977 w 131"/>
              <a:gd name="T41" fmla="*/ 370464407 h 181"/>
              <a:gd name="T42" fmla="*/ 255307515 w 131"/>
              <a:gd name="T43" fmla="*/ 393145059 h 181"/>
              <a:gd name="T44" fmla="*/ 259327112 w 131"/>
              <a:gd name="T45" fmla="*/ 410786977 h 181"/>
              <a:gd name="T46" fmla="*/ 255307515 w 131"/>
              <a:gd name="T47" fmla="*/ 425907941 h 181"/>
              <a:gd name="T48" fmla="*/ 249275992 w 131"/>
              <a:gd name="T49" fmla="*/ 433467629 h 181"/>
              <a:gd name="T50" fmla="*/ 243245888 w 131"/>
              <a:gd name="T51" fmla="*/ 441028905 h 181"/>
              <a:gd name="T52" fmla="*/ 237214365 w 131"/>
              <a:gd name="T53" fmla="*/ 443548272 h 181"/>
              <a:gd name="T54" fmla="*/ 227163245 w 131"/>
              <a:gd name="T55" fmla="*/ 441028905 h 181"/>
              <a:gd name="T56" fmla="*/ 205049081 w 131"/>
              <a:gd name="T57" fmla="*/ 425907941 h 181"/>
              <a:gd name="T58" fmla="*/ 172885214 w 131"/>
              <a:gd name="T59" fmla="*/ 393145059 h 181"/>
              <a:gd name="T60" fmla="*/ 134689825 w 131"/>
              <a:gd name="T61" fmla="*/ 357862810 h 181"/>
              <a:gd name="T62" fmla="*/ 96494436 w 131"/>
              <a:gd name="T63" fmla="*/ 332661204 h 181"/>
              <a:gd name="T64" fmla="*/ 62318644 w 131"/>
              <a:gd name="T65" fmla="*/ 335182158 h 181"/>
              <a:gd name="T66" fmla="*/ 62318644 w 131"/>
              <a:gd name="T67" fmla="*/ 410786977 h 181"/>
              <a:gd name="T68" fmla="*/ 60308136 w 131"/>
              <a:gd name="T69" fmla="*/ 433467629 h 181"/>
              <a:gd name="T70" fmla="*/ 56288539 w 131"/>
              <a:gd name="T71" fmla="*/ 441028905 h 181"/>
              <a:gd name="T72" fmla="*/ 52267524 w 131"/>
              <a:gd name="T73" fmla="*/ 446069226 h 181"/>
              <a:gd name="T74" fmla="*/ 44226912 w 131"/>
              <a:gd name="T75" fmla="*/ 451109547 h 181"/>
              <a:gd name="T76" fmla="*/ 36184882 w 131"/>
              <a:gd name="T77" fmla="*/ 451109547 h 181"/>
              <a:gd name="T78" fmla="*/ 26133762 w 131"/>
              <a:gd name="T79" fmla="*/ 453628914 h 181"/>
              <a:gd name="T80" fmla="*/ 16082642 w 131"/>
              <a:gd name="T81" fmla="*/ 451109547 h 181"/>
              <a:gd name="T82" fmla="*/ 8040612 w 131"/>
              <a:gd name="T83" fmla="*/ 446069226 h 181"/>
              <a:gd name="T84" fmla="*/ 4021015 w 131"/>
              <a:gd name="T85" fmla="*/ 441028905 h 181"/>
              <a:gd name="T86" fmla="*/ 0 w 131"/>
              <a:gd name="T87" fmla="*/ 433467629 h 181"/>
              <a:gd name="T88" fmla="*/ 108556063 w 131"/>
              <a:gd name="T89" fmla="*/ 241935421 h 181"/>
              <a:gd name="T90" fmla="*/ 130668810 w 131"/>
              <a:gd name="T91" fmla="*/ 234375733 h 181"/>
              <a:gd name="T92" fmla="*/ 146751452 w 131"/>
              <a:gd name="T93" fmla="*/ 224295090 h 181"/>
              <a:gd name="T94" fmla="*/ 160823587 w 131"/>
              <a:gd name="T95" fmla="*/ 214214448 h 181"/>
              <a:gd name="T96" fmla="*/ 172885214 w 131"/>
              <a:gd name="T97" fmla="*/ 196572530 h 181"/>
              <a:gd name="T98" fmla="*/ 182936334 w 131"/>
              <a:gd name="T99" fmla="*/ 176411244 h 181"/>
              <a:gd name="T100" fmla="*/ 172885214 w 131"/>
              <a:gd name="T101" fmla="*/ 148690271 h 181"/>
              <a:gd name="T102" fmla="*/ 158813079 w 131"/>
              <a:gd name="T103" fmla="*/ 123488665 h 181"/>
              <a:gd name="T104" fmla="*/ 140719929 w 131"/>
              <a:gd name="T105" fmla="*/ 103327380 h 181"/>
              <a:gd name="T106" fmla="*/ 116596675 w 131"/>
              <a:gd name="T107" fmla="*/ 88206416 h 181"/>
              <a:gd name="T108" fmla="*/ 88452406 w 131"/>
              <a:gd name="T109" fmla="*/ 80645140 h 181"/>
              <a:gd name="T110" fmla="*/ 70360674 w 131"/>
              <a:gd name="T111" fmla="*/ 78125773 h 181"/>
              <a:gd name="T112" fmla="*/ 62318644 w 131"/>
              <a:gd name="T113" fmla="*/ 118448344 h 181"/>
              <a:gd name="T114" fmla="*/ 62318644 w 131"/>
              <a:gd name="T115" fmla="*/ 241935421 h 181"/>
              <a:gd name="T116" fmla="*/ 96494436 w 131"/>
              <a:gd name="T117" fmla="*/ 241935421 h 1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1" h="181">
                <a:moveTo>
                  <a:pt x="0" y="169"/>
                </a:moveTo>
                <a:lnTo>
                  <a:pt x="0" y="150"/>
                </a:lnTo>
                <a:lnTo>
                  <a:pt x="0" y="131"/>
                </a:lnTo>
                <a:lnTo>
                  <a:pt x="0" y="112"/>
                </a:lnTo>
                <a:lnTo>
                  <a:pt x="0" y="93"/>
                </a:lnTo>
                <a:lnTo>
                  <a:pt x="0" y="74"/>
                </a:lnTo>
                <a:lnTo>
                  <a:pt x="0" y="55"/>
                </a:lnTo>
                <a:lnTo>
                  <a:pt x="0" y="36"/>
                </a:lnTo>
                <a:lnTo>
                  <a:pt x="0" y="17"/>
                </a:lnTo>
                <a:lnTo>
                  <a:pt x="0" y="16"/>
                </a:lnTo>
                <a:lnTo>
                  <a:pt x="0" y="15"/>
                </a:lnTo>
                <a:lnTo>
                  <a:pt x="0" y="14"/>
                </a:lnTo>
                <a:lnTo>
                  <a:pt x="0" y="13"/>
                </a:lnTo>
                <a:lnTo>
                  <a:pt x="0" y="12"/>
                </a:lnTo>
                <a:lnTo>
                  <a:pt x="1" y="11"/>
                </a:lnTo>
                <a:lnTo>
                  <a:pt x="1" y="10"/>
                </a:lnTo>
                <a:lnTo>
                  <a:pt x="1" y="9"/>
                </a:lnTo>
                <a:lnTo>
                  <a:pt x="2" y="8"/>
                </a:lnTo>
                <a:lnTo>
                  <a:pt x="2" y="7"/>
                </a:lnTo>
                <a:lnTo>
                  <a:pt x="3" y="7"/>
                </a:lnTo>
                <a:lnTo>
                  <a:pt x="3" y="6"/>
                </a:lnTo>
                <a:lnTo>
                  <a:pt x="4" y="5"/>
                </a:lnTo>
                <a:lnTo>
                  <a:pt x="5" y="4"/>
                </a:lnTo>
                <a:lnTo>
                  <a:pt x="6" y="4"/>
                </a:lnTo>
                <a:lnTo>
                  <a:pt x="7" y="3"/>
                </a:lnTo>
                <a:lnTo>
                  <a:pt x="8" y="3"/>
                </a:lnTo>
                <a:lnTo>
                  <a:pt x="9" y="2"/>
                </a:lnTo>
                <a:lnTo>
                  <a:pt x="10" y="2"/>
                </a:lnTo>
                <a:lnTo>
                  <a:pt x="11" y="1"/>
                </a:lnTo>
                <a:lnTo>
                  <a:pt x="12" y="1"/>
                </a:lnTo>
                <a:lnTo>
                  <a:pt x="13" y="1"/>
                </a:lnTo>
                <a:lnTo>
                  <a:pt x="14" y="0"/>
                </a:lnTo>
                <a:lnTo>
                  <a:pt x="16" y="0"/>
                </a:lnTo>
                <a:lnTo>
                  <a:pt x="17" y="0"/>
                </a:lnTo>
                <a:lnTo>
                  <a:pt x="19" y="0"/>
                </a:lnTo>
                <a:lnTo>
                  <a:pt x="20" y="0"/>
                </a:lnTo>
                <a:lnTo>
                  <a:pt x="22" y="0"/>
                </a:lnTo>
                <a:lnTo>
                  <a:pt x="23" y="0"/>
                </a:lnTo>
                <a:lnTo>
                  <a:pt x="25" y="0"/>
                </a:lnTo>
                <a:lnTo>
                  <a:pt x="30" y="0"/>
                </a:lnTo>
                <a:lnTo>
                  <a:pt x="36" y="1"/>
                </a:lnTo>
                <a:lnTo>
                  <a:pt x="41" y="1"/>
                </a:lnTo>
                <a:lnTo>
                  <a:pt x="45" y="2"/>
                </a:lnTo>
                <a:lnTo>
                  <a:pt x="50" y="3"/>
                </a:lnTo>
                <a:lnTo>
                  <a:pt x="55" y="4"/>
                </a:lnTo>
                <a:lnTo>
                  <a:pt x="59" y="5"/>
                </a:lnTo>
                <a:lnTo>
                  <a:pt x="63" y="6"/>
                </a:lnTo>
                <a:lnTo>
                  <a:pt x="67" y="8"/>
                </a:lnTo>
                <a:lnTo>
                  <a:pt x="71" y="9"/>
                </a:lnTo>
                <a:lnTo>
                  <a:pt x="75" y="11"/>
                </a:lnTo>
                <a:lnTo>
                  <a:pt x="79" y="13"/>
                </a:lnTo>
                <a:lnTo>
                  <a:pt x="82" y="14"/>
                </a:lnTo>
                <a:lnTo>
                  <a:pt x="86" y="16"/>
                </a:lnTo>
                <a:lnTo>
                  <a:pt x="89" y="18"/>
                </a:lnTo>
                <a:lnTo>
                  <a:pt x="92" y="21"/>
                </a:lnTo>
                <a:lnTo>
                  <a:pt x="95" y="23"/>
                </a:lnTo>
                <a:lnTo>
                  <a:pt x="98" y="25"/>
                </a:lnTo>
                <a:lnTo>
                  <a:pt x="100" y="28"/>
                </a:lnTo>
                <a:lnTo>
                  <a:pt x="103" y="30"/>
                </a:lnTo>
                <a:lnTo>
                  <a:pt x="105" y="33"/>
                </a:lnTo>
                <a:lnTo>
                  <a:pt x="107" y="36"/>
                </a:lnTo>
                <a:lnTo>
                  <a:pt x="109" y="39"/>
                </a:lnTo>
                <a:lnTo>
                  <a:pt x="111" y="42"/>
                </a:lnTo>
                <a:lnTo>
                  <a:pt x="113" y="45"/>
                </a:lnTo>
                <a:lnTo>
                  <a:pt x="115" y="49"/>
                </a:lnTo>
                <a:lnTo>
                  <a:pt x="116" y="52"/>
                </a:lnTo>
                <a:lnTo>
                  <a:pt x="118" y="55"/>
                </a:lnTo>
                <a:lnTo>
                  <a:pt x="119" y="59"/>
                </a:lnTo>
                <a:lnTo>
                  <a:pt x="120" y="63"/>
                </a:lnTo>
                <a:lnTo>
                  <a:pt x="121" y="67"/>
                </a:lnTo>
                <a:lnTo>
                  <a:pt x="122" y="71"/>
                </a:lnTo>
                <a:lnTo>
                  <a:pt x="122" y="72"/>
                </a:lnTo>
                <a:lnTo>
                  <a:pt x="122" y="74"/>
                </a:lnTo>
                <a:lnTo>
                  <a:pt x="122" y="76"/>
                </a:lnTo>
                <a:lnTo>
                  <a:pt x="122" y="78"/>
                </a:lnTo>
                <a:lnTo>
                  <a:pt x="121" y="80"/>
                </a:lnTo>
                <a:lnTo>
                  <a:pt x="121" y="81"/>
                </a:lnTo>
                <a:lnTo>
                  <a:pt x="120" y="83"/>
                </a:lnTo>
                <a:lnTo>
                  <a:pt x="119" y="85"/>
                </a:lnTo>
                <a:lnTo>
                  <a:pt x="119" y="86"/>
                </a:lnTo>
                <a:lnTo>
                  <a:pt x="118" y="88"/>
                </a:lnTo>
                <a:lnTo>
                  <a:pt x="117" y="89"/>
                </a:lnTo>
                <a:lnTo>
                  <a:pt x="116" y="91"/>
                </a:lnTo>
                <a:lnTo>
                  <a:pt x="115" y="92"/>
                </a:lnTo>
                <a:lnTo>
                  <a:pt x="114" y="93"/>
                </a:lnTo>
                <a:lnTo>
                  <a:pt x="113" y="95"/>
                </a:lnTo>
                <a:lnTo>
                  <a:pt x="111" y="96"/>
                </a:lnTo>
                <a:lnTo>
                  <a:pt x="110" y="98"/>
                </a:lnTo>
                <a:lnTo>
                  <a:pt x="109" y="99"/>
                </a:lnTo>
                <a:lnTo>
                  <a:pt x="107" y="100"/>
                </a:lnTo>
                <a:lnTo>
                  <a:pt x="106" y="101"/>
                </a:lnTo>
                <a:lnTo>
                  <a:pt x="104" y="103"/>
                </a:lnTo>
                <a:lnTo>
                  <a:pt x="103" y="104"/>
                </a:lnTo>
                <a:lnTo>
                  <a:pt x="101" y="105"/>
                </a:lnTo>
                <a:lnTo>
                  <a:pt x="99" y="106"/>
                </a:lnTo>
                <a:lnTo>
                  <a:pt x="97" y="107"/>
                </a:lnTo>
                <a:lnTo>
                  <a:pt x="96" y="108"/>
                </a:lnTo>
                <a:lnTo>
                  <a:pt x="94" y="109"/>
                </a:lnTo>
                <a:lnTo>
                  <a:pt x="92" y="111"/>
                </a:lnTo>
                <a:lnTo>
                  <a:pt x="90" y="112"/>
                </a:lnTo>
                <a:lnTo>
                  <a:pt x="88" y="113"/>
                </a:lnTo>
                <a:lnTo>
                  <a:pt x="86" y="114"/>
                </a:lnTo>
                <a:lnTo>
                  <a:pt x="84" y="115"/>
                </a:lnTo>
                <a:lnTo>
                  <a:pt x="88" y="117"/>
                </a:lnTo>
                <a:lnTo>
                  <a:pt x="92" y="120"/>
                </a:lnTo>
                <a:lnTo>
                  <a:pt x="94" y="122"/>
                </a:lnTo>
                <a:lnTo>
                  <a:pt x="96" y="123"/>
                </a:lnTo>
                <a:lnTo>
                  <a:pt x="98" y="124"/>
                </a:lnTo>
                <a:lnTo>
                  <a:pt x="100" y="126"/>
                </a:lnTo>
                <a:lnTo>
                  <a:pt x="101" y="127"/>
                </a:lnTo>
                <a:lnTo>
                  <a:pt x="103" y="129"/>
                </a:lnTo>
                <a:lnTo>
                  <a:pt x="105" y="130"/>
                </a:lnTo>
                <a:lnTo>
                  <a:pt x="106" y="131"/>
                </a:lnTo>
                <a:lnTo>
                  <a:pt x="108" y="133"/>
                </a:lnTo>
                <a:lnTo>
                  <a:pt x="110" y="134"/>
                </a:lnTo>
                <a:lnTo>
                  <a:pt x="111" y="136"/>
                </a:lnTo>
                <a:lnTo>
                  <a:pt x="113" y="137"/>
                </a:lnTo>
                <a:lnTo>
                  <a:pt x="114" y="139"/>
                </a:lnTo>
                <a:lnTo>
                  <a:pt x="115" y="140"/>
                </a:lnTo>
                <a:lnTo>
                  <a:pt x="117" y="141"/>
                </a:lnTo>
                <a:lnTo>
                  <a:pt x="118" y="143"/>
                </a:lnTo>
                <a:lnTo>
                  <a:pt x="119" y="144"/>
                </a:lnTo>
                <a:lnTo>
                  <a:pt x="120" y="146"/>
                </a:lnTo>
                <a:lnTo>
                  <a:pt x="122" y="147"/>
                </a:lnTo>
                <a:lnTo>
                  <a:pt x="123" y="148"/>
                </a:lnTo>
                <a:lnTo>
                  <a:pt x="124" y="150"/>
                </a:lnTo>
                <a:lnTo>
                  <a:pt x="125" y="151"/>
                </a:lnTo>
                <a:lnTo>
                  <a:pt x="126" y="153"/>
                </a:lnTo>
                <a:lnTo>
                  <a:pt x="127" y="154"/>
                </a:lnTo>
                <a:lnTo>
                  <a:pt x="127" y="156"/>
                </a:lnTo>
                <a:lnTo>
                  <a:pt x="128" y="157"/>
                </a:lnTo>
                <a:lnTo>
                  <a:pt x="129" y="158"/>
                </a:lnTo>
                <a:lnTo>
                  <a:pt x="130" y="160"/>
                </a:lnTo>
                <a:lnTo>
                  <a:pt x="129" y="161"/>
                </a:lnTo>
                <a:lnTo>
                  <a:pt x="129" y="162"/>
                </a:lnTo>
                <a:lnTo>
                  <a:pt x="129" y="163"/>
                </a:lnTo>
                <a:lnTo>
                  <a:pt x="129" y="164"/>
                </a:lnTo>
                <a:lnTo>
                  <a:pt x="128" y="165"/>
                </a:lnTo>
                <a:lnTo>
                  <a:pt x="128" y="166"/>
                </a:lnTo>
                <a:lnTo>
                  <a:pt x="128" y="167"/>
                </a:lnTo>
                <a:lnTo>
                  <a:pt x="127" y="168"/>
                </a:lnTo>
                <a:lnTo>
                  <a:pt x="127" y="169"/>
                </a:lnTo>
                <a:lnTo>
                  <a:pt x="126" y="169"/>
                </a:lnTo>
                <a:lnTo>
                  <a:pt x="126" y="170"/>
                </a:lnTo>
                <a:lnTo>
                  <a:pt x="126" y="171"/>
                </a:lnTo>
                <a:lnTo>
                  <a:pt x="125" y="171"/>
                </a:lnTo>
                <a:lnTo>
                  <a:pt x="125" y="172"/>
                </a:lnTo>
                <a:lnTo>
                  <a:pt x="124" y="172"/>
                </a:lnTo>
                <a:lnTo>
                  <a:pt x="124" y="173"/>
                </a:lnTo>
                <a:lnTo>
                  <a:pt x="123" y="173"/>
                </a:lnTo>
                <a:lnTo>
                  <a:pt x="123" y="174"/>
                </a:lnTo>
                <a:lnTo>
                  <a:pt x="122" y="174"/>
                </a:lnTo>
                <a:lnTo>
                  <a:pt x="121" y="175"/>
                </a:lnTo>
                <a:lnTo>
                  <a:pt x="120" y="175"/>
                </a:lnTo>
                <a:lnTo>
                  <a:pt x="119" y="175"/>
                </a:lnTo>
                <a:lnTo>
                  <a:pt x="118" y="175"/>
                </a:lnTo>
                <a:lnTo>
                  <a:pt x="118" y="176"/>
                </a:lnTo>
                <a:lnTo>
                  <a:pt x="117" y="176"/>
                </a:lnTo>
                <a:lnTo>
                  <a:pt x="116" y="176"/>
                </a:lnTo>
                <a:lnTo>
                  <a:pt x="115" y="176"/>
                </a:lnTo>
                <a:lnTo>
                  <a:pt x="115" y="175"/>
                </a:lnTo>
                <a:lnTo>
                  <a:pt x="113" y="175"/>
                </a:lnTo>
                <a:lnTo>
                  <a:pt x="111" y="175"/>
                </a:lnTo>
                <a:lnTo>
                  <a:pt x="110" y="174"/>
                </a:lnTo>
                <a:lnTo>
                  <a:pt x="108" y="173"/>
                </a:lnTo>
                <a:lnTo>
                  <a:pt x="106" y="172"/>
                </a:lnTo>
                <a:lnTo>
                  <a:pt x="104" y="171"/>
                </a:lnTo>
                <a:lnTo>
                  <a:pt x="102" y="169"/>
                </a:lnTo>
                <a:lnTo>
                  <a:pt x="100" y="168"/>
                </a:lnTo>
                <a:lnTo>
                  <a:pt x="98" y="166"/>
                </a:lnTo>
                <a:lnTo>
                  <a:pt x="95" y="164"/>
                </a:lnTo>
                <a:lnTo>
                  <a:pt x="93" y="163"/>
                </a:lnTo>
                <a:lnTo>
                  <a:pt x="91" y="161"/>
                </a:lnTo>
                <a:lnTo>
                  <a:pt x="86" y="156"/>
                </a:lnTo>
                <a:lnTo>
                  <a:pt x="81" y="152"/>
                </a:lnTo>
                <a:lnTo>
                  <a:pt x="78" y="150"/>
                </a:lnTo>
                <a:lnTo>
                  <a:pt x="75" y="148"/>
                </a:lnTo>
                <a:lnTo>
                  <a:pt x="72" y="146"/>
                </a:lnTo>
                <a:lnTo>
                  <a:pt x="70" y="144"/>
                </a:lnTo>
                <a:lnTo>
                  <a:pt x="67" y="142"/>
                </a:lnTo>
                <a:lnTo>
                  <a:pt x="64" y="140"/>
                </a:lnTo>
                <a:lnTo>
                  <a:pt x="61" y="138"/>
                </a:lnTo>
                <a:lnTo>
                  <a:pt x="58" y="136"/>
                </a:lnTo>
                <a:lnTo>
                  <a:pt x="54" y="134"/>
                </a:lnTo>
                <a:lnTo>
                  <a:pt x="51" y="133"/>
                </a:lnTo>
                <a:lnTo>
                  <a:pt x="48" y="132"/>
                </a:lnTo>
                <a:lnTo>
                  <a:pt x="45" y="130"/>
                </a:lnTo>
                <a:lnTo>
                  <a:pt x="41" y="129"/>
                </a:lnTo>
                <a:lnTo>
                  <a:pt x="38" y="129"/>
                </a:lnTo>
                <a:lnTo>
                  <a:pt x="34" y="128"/>
                </a:lnTo>
                <a:lnTo>
                  <a:pt x="31" y="128"/>
                </a:lnTo>
                <a:lnTo>
                  <a:pt x="31" y="133"/>
                </a:lnTo>
                <a:lnTo>
                  <a:pt x="31" y="138"/>
                </a:lnTo>
                <a:lnTo>
                  <a:pt x="31" y="143"/>
                </a:lnTo>
                <a:lnTo>
                  <a:pt x="31" y="148"/>
                </a:lnTo>
                <a:lnTo>
                  <a:pt x="31" y="153"/>
                </a:lnTo>
                <a:lnTo>
                  <a:pt x="31" y="158"/>
                </a:lnTo>
                <a:lnTo>
                  <a:pt x="31" y="163"/>
                </a:lnTo>
                <a:lnTo>
                  <a:pt x="31" y="168"/>
                </a:lnTo>
                <a:lnTo>
                  <a:pt x="30" y="169"/>
                </a:lnTo>
                <a:lnTo>
                  <a:pt x="30" y="170"/>
                </a:lnTo>
                <a:lnTo>
                  <a:pt x="30" y="171"/>
                </a:lnTo>
                <a:lnTo>
                  <a:pt x="30" y="172"/>
                </a:lnTo>
                <a:lnTo>
                  <a:pt x="30" y="173"/>
                </a:lnTo>
                <a:lnTo>
                  <a:pt x="29" y="173"/>
                </a:lnTo>
                <a:lnTo>
                  <a:pt x="29" y="174"/>
                </a:lnTo>
                <a:lnTo>
                  <a:pt x="29" y="175"/>
                </a:lnTo>
                <a:lnTo>
                  <a:pt x="28" y="175"/>
                </a:lnTo>
                <a:lnTo>
                  <a:pt x="28" y="176"/>
                </a:lnTo>
                <a:lnTo>
                  <a:pt x="27" y="176"/>
                </a:lnTo>
                <a:lnTo>
                  <a:pt x="27" y="177"/>
                </a:lnTo>
                <a:lnTo>
                  <a:pt x="26" y="177"/>
                </a:lnTo>
                <a:lnTo>
                  <a:pt x="25" y="178"/>
                </a:lnTo>
                <a:lnTo>
                  <a:pt x="24" y="178"/>
                </a:lnTo>
                <a:lnTo>
                  <a:pt x="23" y="178"/>
                </a:lnTo>
                <a:lnTo>
                  <a:pt x="23" y="179"/>
                </a:lnTo>
                <a:lnTo>
                  <a:pt x="22" y="179"/>
                </a:lnTo>
                <a:lnTo>
                  <a:pt x="21" y="179"/>
                </a:lnTo>
                <a:lnTo>
                  <a:pt x="20" y="179"/>
                </a:lnTo>
                <a:lnTo>
                  <a:pt x="19" y="179"/>
                </a:lnTo>
                <a:lnTo>
                  <a:pt x="18" y="179"/>
                </a:lnTo>
                <a:lnTo>
                  <a:pt x="17" y="180"/>
                </a:lnTo>
                <a:lnTo>
                  <a:pt x="16" y="180"/>
                </a:lnTo>
                <a:lnTo>
                  <a:pt x="15" y="180"/>
                </a:lnTo>
                <a:lnTo>
                  <a:pt x="14" y="180"/>
                </a:lnTo>
                <a:lnTo>
                  <a:pt x="13" y="180"/>
                </a:lnTo>
                <a:lnTo>
                  <a:pt x="12" y="179"/>
                </a:lnTo>
                <a:lnTo>
                  <a:pt x="11" y="179"/>
                </a:lnTo>
                <a:lnTo>
                  <a:pt x="10" y="179"/>
                </a:lnTo>
                <a:lnTo>
                  <a:pt x="9" y="179"/>
                </a:lnTo>
                <a:lnTo>
                  <a:pt x="8" y="179"/>
                </a:lnTo>
                <a:lnTo>
                  <a:pt x="7" y="179"/>
                </a:lnTo>
                <a:lnTo>
                  <a:pt x="7" y="178"/>
                </a:lnTo>
                <a:lnTo>
                  <a:pt x="6" y="178"/>
                </a:lnTo>
                <a:lnTo>
                  <a:pt x="5" y="178"/>
                </a:lnTo>
                <a:lnTo>
                  <a:pt x="4" y="177"/>
                </a:lnTo>
                <a:lnTo>
                  <a:pt x="3" y="176"/>
                </a:lnTo>
                <a:lnTo>
                  <a:pt x="2" y="175"/>
                </a:lnTo>
                <a:lnTo>
                  <a:pt x="1" y="174"/>
                </a:lnTo>
                <a:lnTo>
                  <a:pt x="1" y="173"/>
                </a:lnTo>
                <a:lnTo>
                  <a:pt x="0" y="173"/>
                </a:lnTo>
                <a:lnTo>
                  <a:pt x="0" y="172"/>
                </a:lnTo>
                <a:lnTo>
                  <a:pt x="0" y="171"/>
                </a:lnTo>
                <a:lnTo>
                  <a:pt x="0" y="170"/>
                </a:lnTo>
                <a:lnTo>
                  <a:pt x="0" y="169"/>
                </a:lnTo>
                <a:lnTo>
                  <a:pt x="54" y="96"/>
                </a:lnTo>
                <a:lnTo>
                  <a:pt x="57" y="95"/>
                </a:lnTo>
                <a:lnTo>
                  <a:pt x="60" y="94"/>
                </a:lnTo>
                <a:lnTo>
                  <a:pt x="61" y="94"/>
                </a:lnTo>
                <a:lnTo>
                  <a:pt x="62" y="94"/>
                </a:lnTo>
                <a:lnTo>
                  <a:pt x="64" y="93"/>
                </a:lnTo>
                <a:lnTo>
                  <a:pt x="65" y="93"/>
                </a:lnTo>
                <a:lnTo>
                  <a:pt x="66" y="92"/>
                </a:lnTo>
                <a:lnTo>
                  <a:pt x="68" y="92"/>
                </a:lnTo>
                <a:lnTo>
                  <a:pt x="69" y="91"/>
                </a:lnTo>
                <a:lnTo>
                  <a:pt x="70" y="91"/>
                </a:lnTo>
                <a:lnTo>
                  <a:pt x="71" y="90"/>
                </a:lnTo>
                <a:lnTo>
                  <a:pt x="73" y="89"/>
                </a:lnTo>
                <a:lnTo>
                  <a:pt x="74" y="89"/>
                </a:lnTo>
                <a:lnTo>
                  <a:pt x="75" y="88"/>
                </a:lnTo>
                <a:lnTo>
                  <a:pt x="76" y="87"/>
                </a:lnTo>
                <a:lnTo>
                  <a:pt x="77" y="86"/>
                </a:lnTo>
                <a:lnTo>
                  <a:pt x="79" y="86"/>
                </a:lnTo>
                <a:lnTo>
                  <a:pt x="80" y="85"/>
                </a:lnTo>
                <a:lnTo>
                  <a:pt x="81" y="84"/>
                </a:lnTo>
                <a:lnTo>
                  <a:pt x="82" y="83"/>
                </a:lnTo>
                <a:lnTo>
                  <a:pt x="83" y="82"/>
                </a:lnTo>
                <a:lnTo>
                  <a:pt x="84" y="81"/>
                </a:lnTo>
                <a:lnTo>
                  <a:pt x="85" y="80"/>
                </a:lnTo>
                <a:lnTo>
                  <a:pt x="86" y="78"/>
                </a:lnTo>
                <a:lnTo>
                  <a:pt x="87" y="77"/>
                </a:lnTo>
                <a:lnTo>
                  <a:pt x="88" y="76"/>
                </a:lnTo>
                <a:lnTo>
                  <a:pt x="89" y="74"/>
                </a:lnTo>
                <a:lnTo>
                  <a:pt x="90" y="73"/>
                </a:lnTo>
                <a:lnTo>
                  <a:pt x="90" y="71"/>
                </a:lnTo>
                <a:lnTo>
                  <a:pt x="91" y="70"/>
                </a:lnTo>
                <a:lnTo>
                  <a:pt x="90" y="68"/>
                </a:lnTo>
                <a:lnTo>
                  <a:pt x="90" y="66"/>
                </a:lnTo>
                <a:lnTo>
                  <a:pt x="89" y="64"/>
                </a:lnTo>
                <a:lnTo>
                  <a:pt x="88" y="62"/>
                </a:lnTo>
                <a:lnTo>
                  <a:pt x="87" y="61"/>
                </a:lnTo>
                <a:lnTo>
                  <a:pt x="86" y="59"/>
                </a:lnTo>
                <a:lnTo>
                  <a:pt x="85" y="57"/>
                </a:lnTo>
                <a:lnTo>
                  <a:pt x="84" y="55"/>
                </a:lnTo>
                <a:lnTo>
                  <a:pt x="82" y="54"/>
                </a:lnTo>
                <a:lnTo>
                  <a:pt x="81" y="52"/>
                </a:lnTo>
                <a:lnTo>
                  <a:pt x="80" y="51"/>
                </a:lnTo>
                <a:lnTo>
                  <a:pt x="79" y="49"/>
                </a:lnTo>
                <a:lnTo>
                  <a:pt x="77" y="48"/>
                </a:lnTo>
                <a:lnTo>
                  <a:pt x="76" y="46"/>
                </a:lnTo>
                <a:lnTo>
                  <a:pt x="75" y="45"/>
                </a:lnTo>
                <a:lnTo>
                  <a:pt x="73" y="44"/>
                </a:lnTo>
                <a:lnTo>
                  <a:pt x="71" y="42"/>
                </a:lnTo>
                <a:lnTo>
                  <a:pt x="70" y="41"/>
                </a:lnTo>
                <a:lnTo>
                  <a:pt x="68" y="40"/>
                </a:lnTo>
                <a:lnTo>
                  <a:pt x="66" y="39"/>
                </a:lnTo>
                <a:lnTo>
                  <a:pt x="64" y="38"/>
                </a:lnTo>
                <a:lnTo>
                  <a:pt x="62" y="37"/>
                </a:lnTo>
                <a:lnTo>
                  <a:pt x="60" y="36"/>
                </a:lnTo>
                <a:lnTo>
                  <a:pt x="58" y="35"/>
                </a:lnTo>
                <a:lnTo>
                  <a:pt x="56" y="34"/>
                </a:lnTo>
                <a:lnTo>
                  <a:pt x="54" y="34"/>
                </a:lnTo>
                <a:lnTo>
                  <a:pt x="52" y="33"/>
                </a:lnTo>
                <a:lnTo>
                  <a:pt x="49" y="32"/>
                </a:lnTo>
                <a:lnTo>
                  <a:pt x="47" y="32"/>
                </a:lnTo>
                <a:lnTo>
                  <a:pt x="44" y="32"/>
                </a:lnTo>
                <a:lnTo>
                  <a:pt x="41" y="31"/>
                </a:lnTo>
                <a:lnTo>
                  <a:pt x="39" y="31"/>
                </a:lnTo>
                <a:lnTo>
                  <a:pt x="38" y="31"/>
                </a:lnTo>
                <a:lnTo>
                  <a:pt x="37" y="31"/>
                </a:lnTo>
                <a:lnTo>
                  <a:pt x="36" y="31"/>
                </a:lnTo>
                <a:lnTo>
                  <a:pt x="35" y="31"/>
                </a:lnTo>
                <a:lnTo>
                  <a:pt x="34" y="31"/>
                </a:lnTo>
                <a:lnTo>
                  <a:pt x="33" y="31"/>
                </a:lnTo>
                <a:lnTo>
                  <a:pt x="32" y="31"/>
                </a:lnTo>
                <a:lnTo>
                  <a:pt x="31" y="31"/>
                </a:lnTo>
                <a:lnTo>
                  <a:pt x="31" y="39"/>
                </a:lnTo>
                <a:lnTo>
                  <a:pt x="31" y="47"/>
                </a:lnTo>
                <a:lnTo>
                  <a:pt x="31" y="55"/>
                </a:lnTo>
                <a:lnTo>
                  <a:pt x="31" y="63"/>
                </a:lnTo>
                <a:lnTo>
                  <a:pt x="31" y="71"/>
                </a:lnTo>
                <a:lnTo>
                  <a:pt x="31" y="80"/>
                </a:lnTo>
                <a:lnTo>
                  <a:pt x="31" y="88"/>
                </a:lnTo>
                <a:lnTo>
                  <a:pt x="31" y="96"/>
                </a:lnTo>
                <a:lnTo>
                  <a:pt x="34" y="96"/>
                </a:lnTo>
                <a:lnTo>
                  <a:pt x="37" y="96"/>
                </a:lnTo>
                <a:lnTo>
                  <a:pt x="40" y="96"/>
                </a:lnTo>
                <a:lnTo>
                  <a:pt x="42" y="96"/>
                </a:lnTo>
                <a:lnTo>
                  <a:pt x="45" y="96"/>
                </a:lnTo>
                <a:lnTo>
                  <a:pt x="48" y="96"/>
                </a:lnTo>
                <a:lnTo>
                  <a:pt x="51" y="96"/>
                </a:lnTo>
                <a:lnTo>
                  <a:pt x="54" y="96"/>
                </a:lnTo>
              </a:path>
            </a:pathLst>
          </a:custGeom>
          <a:solidFill>
            <a:schemeClr val="tx1"/>
          </a:solidFill>
          <a:ln w="9525" cap="rnd">
            <a:noFill/>
            <a:round/>
            <a:headEnd type="none" w="sm" len="sm"/>
            <a:tailEnd type="none" w="sm" len="sm"/>
          </a:ln>
          <a:effectLst>
            <a:outerShdw dist="35921" dir="2700000" algn="ctr" rotWithShape="0">
              <a:schemeClr val="bg2"/>
            </a:outerShdw>
          </a:effectLst>
        </p:spPr>
        <p:txBody>
          <a:bodyPr/>
          <a:lstStyle/>
          <a:p>
            <a:pPr>
              <a:defRPr/>
            </a:pPr>
            <a:endParaRPr lang="fr-CA"/>
          </a:p>
        </p:txBody>
      </p:sp>
      <p:sp>
        <p:nvSpPr>
          <p:cNvPr id="43053" name="Freeform 45"/>
          <p:cNvSpPr>
            <a:spLocks/>
          </p:cNvSpPr>
          <p:nvPr/>
        </p:nvSpPr>
        <p:spPr bwMode="auto">
          <a:xfrm>
            <a:off x="846138" y="6249988"/>
            <a:ext cx="184150" cy="296862"/>
          </a:xfrm>
          <a:custGeom>
            <a:avLst/>
            <a:gdLst>
              <a:gd name="T0" fmla="*/ 256842504 w 130"/>
              <a:gd name="T1" fmla="*/ 63003006 h 187"/>
              <a:gd name="T2" fmla="*/ 252829451 w 130"/>
              <a:gd name="T3" fmla="*/ 73083614 h 187"/>
              <a:gd name="T4" fmla="*/ 246809162 w 130"/>
              <a:gd name="T5" fmla="*/ 83164222 h 187"/>
              <a:gd name="T6" fmla="*/ 238783055 w 130"/>
              <a:gd name="T7" fmla="*/ 88204526 h 187"/>
              <a:gd name="T8" fmla="*/ 228749713 w 130"/>
              <a:gd name="T9" fmla="*/ 88204526 h 187"/>
              <a:gd name="T10" fmla="*/ 220723607 w 130"/>
              <a:gd name="T11" fmla="*/ 88204526 h 187"/>
              <a:gd name="T12" fmla="*/ 216710553 w 130"/>
              <a:gd name="T13" fmla="*/ 88204526 h 187"/>
              <a:gd name="T14" fmla="*/ 214704735 w 130"/>
              <a:gd name="T15" fmla="*/ 83164222 h 187"/>
              <a:gd name="T16" fmla="*/ 210691681 w 130"/>
              <a:gd name="T17" fmla="*/ 78123918 h 187"/>
              <a:gd name="T18" fmla="*/ 202664158 w 130"/>
              <a:gd name="T19" fmla="*/ 78123918 h 187"/>
              <a:gd name="T20" fmla="*/ 132435014 w 130"/>
              <a:gd name="T21" fmla="*/ 78123918 h 187"/>
              <a:gd name="T22" fmla="*/ 82269721 w 130"/>
              <a:gd name="T23" fmla="*/ 78123918 h 187"/>
              <a:gd name="T24" fmla="*/ 74243614 w 130"/>
              <a:gd name="T25" fmla="*/ 80644864 h 187"/>
              <a:gd name="T26" fmla="*/ 70230560 w 130"/>
              <a:gd name="T27" fmla="*/ 83164222 h 187"/>
              <a:gd name="T28" fmla="*/ 68223325 w 130"/>
              <a:gd name="T29" fmla="*/ 88204526 h 187"/>
              <a:gd name="T30" fmla="*/ 68223325 w 130"/>
              <a:gd name="T31" fmla="*/ 128526959 h 187"/>
              <a:gd name="T32" fmla="*/ 88290009 w 130"/>
              <a:gd name="T33" fmla="*/ 189010607 h 187"/>
              <a:gd name="T34" fmla="*/ 204671393 w 130"/>
              <a:gd name="T35" fmla="*/ 181450944 h 187"/>
              <a:gd name="T36" fmla="*/ 230756948 w 130"/>
              <a:gd name="T37" fmla="*/ 178929999 h 187"/>
              <a:gd name="T38" fmla="*/ 234770002 w 130"/>
              <a:gd name="T39" fmla="*/ 183970303 h 187"/>
              <a:gd name="T40" fmla="*/ 238783055 w 130"/>
              <a:gd name="T41" fmla="*/ 189010607 h 187"/>
              <a:gd name="T42" fmla="*/ 242796109 w 130"/>
              <a:gd name="T43" fmla="*/ 199091215 h 187"/>
              <a:gd name="T44" fmla="*/ 242796109 w 130"/>
              <a:gd name="T45" fmla="*/ 211692768 h 187"/>
              <a:gd name="T46" fmla="*/ 242796109 w 130"/>
              <a:gd name="T47" fmla="*/ 229333039 h 187"/>
              <a:gd name="T48" fmla="*/ 240790290 w 130"/>
              <a:gd name="T49" fmla="*/ 241934593 h 187"/>
              <a:gd name="T50" fmla="*/ 236777237 w 130"/>
              <a:gd name="T51" fmla="*/ 249494255 h 187"/>
              <a:gd name="T52" fmla="*/ 232762767 w 130"/>
              <a:gd name="T53" fmla="*/ 254534559 h 187"/>
              <a:gd name="T54" fmla="*/ 228749713 w 130"/>
              <a:gd name="T55" fmla="*/ 257055505 h 187"/>
              <a:gd name="T56" fmla="*/ 166546677 w 130"/>
              <a:gd name="T57" fmla="*/ 262095809 h 187"/>
              <a:gd name="T58" fmla="*/ 68223325 w 130"/>
              <a:gd name="T59" fmla="*/ 284776383 h 187"/>
              <a:gd name="T60" fmla="*/ 66217507 w 130"/>
              <a:gd name="T61" fmla="*/ 375501855 h 187"/>
              <a:gd name="T62" fmla="*/ 168552495 w 130"/>
              <a:gd name="T63" fmla="*/ 390622767 h 187"/>
              <a:gd name="T64" fmla="*/ 230756948 w 130"/>
              <a:gd name="T65" fmla="*/ 390622767 h 187"/>
              <a:gd name="T66" fmla="*/ 236777237 w 130"/>
              <a:gd name="T67" fmla="*/ 393143713 h 187"/>
              <a:gd name="T68" fmla="*/ 238783055 w 130"/>
              <a:gd name="T69" fmla="*/ 400703375 h 187"/>
              <a:gd name="T70" fmla="*/ 242796109 w 130"/>
              <a:gd name="T71" fmla="*/ 408264625 h 187"/>
              <a:gd name="T72" fmla="*/ 242796109 w 130"/>
              <a:gd name="T73" fmla="*/ 425904895 h 187"/>
              <a:gd name="T74" fmla="*/ 240790290 w 130"/>
              <a:gd name="T75" fmla="*/ 441025807 h 187"/>
              <a:gd name="T76" fmla="*/ 236777237 w 130"/>
              <a:gd name="T77" fmla="*/ 451106415 h 187"/>
              <a:gd name="T78" fmla="*/ 230756948 w 130"/>
              <a:gd name="T79" fmla="*/ 458667665 h 187"/>
              <a:gd name="T80" fmla="*/ 224736660 w 130"/>
              <a:gd name="T81" fmla="*/ 463707969 h 187"/>
              <a:gd name="T82" fmla="*/ 214704735 w 130"/>
              <a:gd name="T83" fmla="*/ 466227327 h 187"/>
              <a:gd name="T84" fmla="*/ 154506100 w 130"/>
              <a:gd name="T85" fmla="*/ 468748273 h 187"/>
              <a:gd name="T86" fmla="*/ 58191400 w 130"/>
              <a:gd name="T87" fmla="*/ 466227327 h 187"/>
              <a:gd name="T88" fmla="*/ 38124716 w 130"/>
              <a:gd name="T89" fmla="*/ 458667665 h 187"/>
              <a:gd name="T90" fmla="*/ 22072502 w 130"/>
              <a:gd name="T91" fmla="*/ 446066111 h 187"/>
              <a:gd name="T92" fmla="*/ 10033342 w 130"/>
              <a:gd name="T93" fmla="*/ 430945199 h 187"/>
              <a:gd name="T94" fmla="*/ 4013053 w 130"/>
              <a:gd name="T95" fmla="*/ 410783983 h 187"/>
              <a:gd name="T96" fmla="*/ 0 w 130"/>
              <a:gd name="T97" fmla="*/ 388103409 h 187"/>
              <a:gd name="T98" fmla="*/ 4013053 w 130"/>
              <a:gd name="T99" fmla="*/ 156249424 h 187"/>
              <a:gd name="T100" fmla="*/ 6020288 w 130"/>
              <a:gd name="T101" fmla="*/ 15120912 h 187"/>
              <a:gd name="T102" fmla="*/ 10033342 w 130"/>
              <a:gd name="T103" fmla="*/ 7559662 h 187"/>
              <a:gd name="T104" fmla="*/ 14046395 w 130"/>
              <a:gd name="T105" fmla="*/ 2519358 h 187"/>
              <a:gd name="T106" fmla="*/ 20065267 w 130"/>
              <a:gd name="T107" fmla="*/ 0 h 187"/>
              <a:gd name="T108" fmla="*/ 98321935 w 130"/>
              <a:gd name="T109" fmla="*/ 0 h 187"/>
              <a:gd name="T110" fmla="*/ 220723607 w 130"/>
              <a:gd name="T111" fmla="*/ 0 h 187"/>
              <a:gd name="T112" fmla="*/ 232762767 w 130"/>
              <a:gd name="T113" fmla="*/ 5040304 h 187"/>
              <a:gd name="T114" fmla="*/ 242796109 w 130"/>
              <a:gd name="T115" fmla="*/ 12599966 h 187"/>
              <a:gd name="T116" fmla="*/ 250822216 w 130"/>
              <a:gd name="T117" fmla="*/ 20161216 h 187"/>
              <a:gd name="T118" fmla="*/ 256842504 w 130"/>
              <a:gd name="T119" fmla="*/ 32761182 h 187"/>
              <a:gd name="T120" fmla="*/ 258848323 w 130"/>
              <a:gd name="T121" fmla="*/ 47882094 h 18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0" h="187">
                <a:moveTo>
                  <a:pt x="129" y="20"/>
                </a:moveTo>
                <a:lnTo>
                  <a:pt x="128" y="21"/>
                </a:lnTo>
                <a:lnTo>
                  <a:pt x="128" y="22"/>
                </a:lnTo>
                <a:lnTo>
                  <a:pt x="128" y="23"/>
                </a:lnTo>
                <a:lnTo>
                  <a:pt x="128" y="24"/>
                </a:lnTo>
                <a:lnTo>
                  <a:pt x="128" y="25"/>
                </a:lnTo>
                <a:lnTo>
                  <a:pt x="128" y="26"/>
                </a:lnTo>
                <a:lnTo>
                  <a:pt x="127" y="26"/>
                </a:lnTo>
                <a:lnTo>
                  <a:pt x="127" y="27"/>
                </a:lnTo>
                <a:lnTo>
                  <a:pt x="127" y="28"/>
                </a:lnTo>
                <a:lnTo>
                  <a:pt x="126" y="29"/>
                </a:lnTo>
                <a:lnTo>
                  <a:pt x="125" y="30"/>
                </a:lnTo>
                <a:lnTo>
                  <a:pt x="125" y="31"/>
                </a:lnTo>
                <a:lnTo>
                  <a:pt x="124" y="31"/>
                </a:lnTo>
                <a:lnTo>
                  <a:pt x="124" y="32"/>
                </a:lnTo>
                <a:lnTo>
                  <a:pt x="123" y="32"/>
                </a:lnTo>
                <a:lnTo>
                  <a:pt x="123" y="33"/>
                </a:lnTo>
                <a:lnTo>
                  <a:pt x="122" y="33"/>
                </a:lnTo>
                <a:lnTo>
                  <a:pt x="121" y="34"/>
                </a:lnTo>
                <a:lnTo>
                  <a:pt x="120" y="34"/>
                </a:lnTo>
                <a:lnTo>
                  <a:pt x="119" y="35"/>
                </a:lnTo>
                <a:lnTo>
                  <a:pt x="118" y="35"/>
                </a:lnTo>
                <a:lnTo>
                  <a:pt x="117" y="35"/>
                </a:lnTo>
                <a:lnTo>
                  <a:pt x="116" y="35"/>
                </a:lnTo>
                <a:lnTo>
                  <a:pt x="115" y="35"/>
                </a:lnTo>
                <a:lnTo>
                  <a:pt x="114" y="35"/>
                </a:lnTo>
                <a:lnTo>
                  <a:pt x="113" y="35"/>
                </a:lnTo>
                <a:lnTo>
                  <a:pt x="112" y="35"/>
                </a:lnTo>
                <a:lnTo>
                  <a:pt x="111" y="35"/>
                </a:lnTo>
                <a:lnTo>
                  <a:pt x="110" y="35"/>
                </a:lnTo>
                <a:lnTo>
                  <a:pt x="109" y="35"/>
                </a:lnTo>
                <a:lnTo>
                  <a:pt x="108" y="35"/>
                </a:lnTo>
                <a:lnTo>
                  <a:pt x="108" y="34"/>
                </a:lnTo>
                <a:lnTo>
                  <a:pt x="107" y="34"/>
                </a:lnTo>
                <a:lnTo>
                  <a:pt x="107" y="33"/>
                </a:lnTo>
                <a:lnTo>
                  <a:pt x="106" y="33"/>
                </a:lnTo>
                <a:lnTo>
                  <a:pt x="106" y="32"/>
                </a:lnTo>
                <a:lnTo>
                  <a:pt x="105" y="32"/>
                </a:lnTo>
                <a:lnTo>
                  <a:pt x="105" y="31"/>
                </a:lnTo>
                <a:lnTo>
                  <a:pt x="104" y="31"/>
                </a:lnTo>
                <a:lnTo>
                  <a:pt x="103" y="31"/>
                </a:lnTo>
                <a:lnTo>
                  <a:pt x="102" y="31"/>
                </a:lnTo>
                <a:lnTo>
                  <a:pt x="101" y="31"/>
                </a:lnTo>
                <a:lnTo>
                  <a:pt x="94" y="31"/>
                </a:lnTo>
                <a:lnTo>
                  <a:pt x="87" y="31"/>
                </a:lnTo>
                <a:lnTo>
                  <a:pt x="80" y="31"/>
                </a:lnTo>
                <a:lnTo>
                  <a:pt x="73" y="31"/>
                </a:lnTo>
                <a:lnTo>
                  <a:pt x="66" y="31"/>
                </a:lnTo>
                <a:lnTo>
                  <a:pt x="59" y="31"/>
                </a:lnTo>
                <a:lnTo>
                  <a:pt x="52" y="31"/>
                </a:lnTo>
                <a:lnTo>
                  <a:pt x="46" y="31"/>
                </a:lnTo>
                <a:lnTo>
                  <a:pt x="44" y="31"/>
                </a:lnTo>
                <a:lnTo>
                  <a:pt x="42" y="31"/>
                </a:lnTo>
                <a:lnTo>
                  <a:pt x="41" y="31"/>
                </a:lnTo>
                <a:lnTo>
                  <a:pt x="40" y="31"/>
                </a:lnTo>
                <a:lnTo>
                  <a:pt x="39" y="31"/>
                </a:lnTo>
                <a:lnTo>
                  <a:pt x="38" y="31"/>
                </a:lnTo>
                <a:lnTo>
                  <a:pt x="37" y="31"/>
                </a:lnTo>
                <a:lnTo>
                  <a:pt x="37" y="32"/>
                </a:lnTo>
                <a:lnTo>
                  <a:pt x="36" y="32"/>
                </a:lnTo>
                <a:lnTo>
                  <a:pt x="35" y="33"/>
                </a:lnTo>
                <a:lnTo>
                  <a:pt x="34" y="34"/>
                </a:lnTo>
                <a:lnTo>
                  <a:pt x="34" y="35"/>
                </a:lnTo>
                <a:lnTo>
                  <a:pt x="34" y="36"/>
                </a:lnTo>
                <a:lnTo>
                  <a:pt x="34" y="41"/>
                </a:lnTo>
                <a:lnTo>
                  <a:pt x="34" y="46"/>
                </a:lnTo>
                <a:lnTo>
                  <a:pt x="34" y="51"/>
                </a:lnTo>
                <a:lnTo>
                  <a:pt x="34" y="56"/>
                </a:lnTo>
                <a:lnTo>
                  <a:pt x="34" y="61"/>
                </a:lnTo>
                <a:lnTo>
                  <a:pt x="34" y="66"/>
                </a:lnTo>
                <a:lnTo>
                  <a:pt x="34" y="71"/>
                </a:lnTo>
                <a:lnTo>
                  <a:pt x="34" y="76"/>
                </a:lnTo>
                <a:lnTo>
                  <a:pt x="44" y="75"/>
                </a:lnTo>
                <a:lnTo>
                  <a:pt x="53" y="74"/>
                </a:lnTo>
                <a:lnTo>
                  <a:pt x="63" y="74"/>
                </a:lnTo>
                <a:lnTo>
                  <a:pt x="73" y="73"/>
                </a:lnTo>
                <a:lnTo>
                  <a:pt x="83" y="73"/>
                </a:lnTo>
                <a:lnTo>
                  <a:pt x="93" y="72"/>
                </a:lnTo>
                <a:lnTo>
                  <a:pt x="102" y="72"/>
                </a:lnTo>
                <a:lnTo>
                  <a:pt x="112" y="71"/>
                </a:lnTo>
                <a:lnTo>
                  <a:pt x="113" y="71"/>
                </a:lnTo>
                <a:lnTo>
                  <a:pt x="114" y="71"/>
                </a:lnTo>
                <a:lnTo>
                  <a:pt x="115" y="71"/>
                </a:lnTo>
                <a:lnTo>
                  <a:pt x="115" y="72"/>
                </a:lnTo>
                <a:lnTo>
                  <a:pt x="116" y="72"/>
                </a:lnTo>
                <a:lnTo>
                  <a:pt x="117" y="73"/>
                </a:lnTo>
                <a:lnTo>
                  <a:pt x="118" y="73"/>
                </a:lnTo>
                <a:lnTo>
                  <a:pt x="118" y="74"/>
                </a:lnTo>
                <a:lnTo>
                  <a:pt x="119" y="74"/>
                </a:lnTo>
                <a:lnTo>
                  <a:pt x="119" y="75"/>
                </a:lnTo>
                <a:lnTo>
                  <a:pt x="120" y="76"/>
                </a:lnTo>
                <a:lnTo>
                  <a:pt x="120" y="77"/>
                </a:lnTo>
                <a:lnTo>
                  <a:pt x="121" y="78"/>
                </a:lnTo>
                <a:lnTo>
                  <a:pt x="121" y="79"/>
                </a:lnTo>
                <a:lnTo>
                  <a:pt x="121" y="80"/>
                </a:lnTo>
                <a:lnTo>
                  <a:pt x="121" y="81"/>
                </a:lnTo>
                <a:lnTo>
                  <a:pt x="121" y="82"/>
                </a:lnTo>
                <a:lnTo>
                  <a:pt x="121" y="83"/>
                </a:lnTo>
                <a:lnTo>
                  <a:pt x="121" y="84"/>
                </a:lnTo>
                <a:lnTo>
                  <a:pt x="121" y="85"/>
                </a:lnTo>
                <a:lnTo>
                  <a:pt x="121" y="86"/>
                </a:lnTo>
                <a:lnTo>
                  <a:pt x="121" y="89"/>
                </a:lnTo>
                <a:lnTo>
                  <a:pt x="121" y="90"/>
                </a:lnTo>
                <a:lnTo>
                  <a:pt x="121" y="91"/>
                </a:lnTo>
                <a:lnTo>
                  <a:pt x="121" y="92"/>
                </a:lnTo>
                <a:lnTo>
                  <a:pt x="121" y="93"/>
                </a:lnTo>
                <a:lnTo>
                  <a:pt x="120" y="94"/>
                </a:lnTo>
                <a:lnTo>
                  <a:pt x="120" y="95"/>
                </a:lnTo>
                <a:lnTo>
                  <a:pt x="120" y="96"/>
                </a:lnTo>
                <a:lnTo>
                  <a:pt x="119" y="97"/>
                </a:lnTo>
                <a:lnTo>
                  <a:pt x="119" y="98"/>
                </a:lnTo>
                <a:lnTo>
                  <a:pt x="118" y="99"/>
                </a:lnTo>
                <a:lnTo>
                  <a:pt x="118" y="100"/>
                </a:lnTo>
                <a:lnTo>
                  <a:pt x="117" y="100"/>
                </a:lnTo>
                <a:lnTo>
                  <a:pt x="117" y="101"/>
                </a:lnTo>
                <a:lnTo>
                  <a:pt x="116" y="101"/>
                </a:lnTo>
                <a:lnTo>
                  <a:pt x="115" y="102"/>
                </a:lnTo>
                <a:lnTo>
                  <a:pt x="114" y="102"/>
                </a:lnTo>
                <a:lnTo>
                  <a:pt x="113" y="102"/>
                </a:lnTo>
                <a:lnTo>
                  <a:pt x="103" y="103"/>
                </a:lnTo>
                <a:lnTo>
                  <a:pt x="93" y="104"/>
                </a:lnTo>
                <a:lnTo>
                  <a:pt x="83" y="104"/>
                </a:lnTo>
                <a:lnTo>
                  <a:pt x="73" y="105"/>
                </a:lnTo>
                <a:lnTo>
                  <a:pt x="63" y="106"/>
                </a:lnTo>
                <a:lnTo>
                  <a:pt x="53" y="106"/>
                </a:lnTo>
                <a:lnTo>
                  <a:pt x="44" y="107"/>
                </a:lnTo>
                <a:lnTo>
                  <a:pt x="34" y="107"/>
                </a:lnTo>
                <a:lnTo>
                  <a:pt x="34" y="113"/>
                </a:lnTo>
                <a:lnTo>
                  <a:pt x="34" y="119"/>
                </a:lnTo>
                <a:lnTo>
                  <a:pt x="34" y="125"/>
                </a:lnTo>
                <a:lnTo>
                  <a:pt x="33" y="131"/>
                </a:lnTo>
                <a:lnTo>
                  <a:pt x="33" y="137"/>
                </a:lnTo>
                <a:lnTo>
                  <a:pt x="33" y="143"/>
                </a:lnTo>
                <a:lnTo>
                  <a:pt x="33" y="149"/>
                </a:lnTo>
                <a:lnTo>
                  <a:pt x="33" y="155"/>
                </a:lnTo>
                <a:lnTo>
                  <a:pt x="43" y="155"/>
                </a:lnTo>
                <a:lnTo>
                  <a:pt x="54" y="155"/>
                </a:lnTo>
                <a:lnTo>
                  <a:pt x="64" y="155"/>
                </a:lnTo>
                <a:lnTo>
                  <a:pt x="74" y="155"/>
                </a:lnTo>
                <a:lnTo>
                  <a:pt x="84" y="155"/>
                </a:lnTo>
                <a:lnTo>
                  <a:pt x="94" y="155"/>
                </a:lnTo>
                <a:lnTo>
                  <a:pt x="104" y="155"/>
                </a:lnTo>
                <a:lnTo>
                  <a:pt x="114" y="155"/>
                </a:lnTo>
                <a:lnTo>
                  <a:pt x="115" y="155"/>
                </a:lnTo>
                <a:lnTo>
                  <a:pt x="116" y="155"/>
                </a:lnTo>
                <a:lnTo>
                  <a:pt x="117" y="155"/>
                </a:lnTo>
                <a:lnTo>
                  <a:pt x="117" y="156"/>
                </a:lnTo>
                <a:lnTo>
                  <a:pt x="118" y="156"/>
                </a:lnTo>
                <a:lnTo>
                  <a:pt x="118" y="157"/>
                </a:lnTo>
                <a:lnTo>
                  <a:pt x="119" y="157"/>
                </a:lnTo>
                <a:lnTo>
                  <a:pt x="119" y="158"/>
                </a:lnTo>
                <a:lnTo>
                  <a:pt x="119" y="159"/>
                </a:lnTo>
                <a:lnTo>
                  <a:pt x="120" y="159"/>
                </a:lnTo>
                <a:lnTo>
                  <a:pt x="120" y="160"/>
                </a:lnTo>
                <a:lnTo>
                  <a:pt x="120" y="161"/>
                </a:lnTo>
                <a:lnTo>
                  <a:pt x="120" y="162"/>
                </a:lnTo>
                <a:lnTo>
                  <a:pt x="121" y="162"/>
                </a:lnTo>
                <a:lnTo>
                  <a:pt x="121" y="163"/>
                </a:lnTo>
                <a:lnTo>
                  <a:pt x="121" y="164"/>
                </a:lnTo>
                <a:lnTo>
                  <a:pt x="121" y="166"/>
                </a:lnTo>
                <a:lnTo>
                  <a:pt x="121" y="167"/>
                </a:lnTo>
                <a:lnTo>
                  <a:pt x="121" y="169"/>
                </a:lnTo>
                <a:lnTo>
                  <a:pt x="121" y="171"/>
                </a:lnTo>
                <a:lnTo>
                  <a:pt x="121" y="172"/>
                </a:lnTo>
                <a:lnTo>
                  <a:pt x="121" y="173"/>
                </a:lnTo>
                <a:lnTo>
                  <a:pt x="121" y="174"/>
                </a:lnTo>
                <a:lnTo>
                  <a:pt x="120" y="174"/>
                </a:lnTo>
                <a:lnTo>
                  <a:pt x="120" y="175"/>
                </a:lnTo>
                <a:lnTo>
                  <a:pt x="120" y="176"/>
                </a:lnTo>
                <a:lnTo>
                  <a:pt x="120" y="177"/>
                </a:lnTo>
                <a:lnTo>
                  <a:pt x="119" y="177"/>
                </a:lnTo>
                <a:lnTo>
                  <a:pt x="119" y="178"/>
                </a:lnTo>
                <a:lnTo>
                  <a:pt x="119" y="179"/>
                </a:lnTo>
                <a:lnTo>
                  <a:pt x="118" y="179"/>
                </a:lnTo>
                <a:lnTo>
                  <a:pt x="118" y="180"/>
                </a:lnTo>
                <a:lnTo>
                  <a:pt x="117" y="180"/>
                </a:lnTo>
                <a:lnTo>
                  <a:pt x="117" y="181"/>
                </a:lnTo>
                <a:lnTo>
                  <a:pt x="116" y="181"/>
                </a:lnTo>
                <a:lnTo>
                  <a:pt x="116" y="182"/>
                </a:lnTo>
                <a:lnTo>
                  <a:pt x="115" y="182"/>
                </a:lnTo>
                <a:lnTo>
                  <a:pt x="115" y="183"/>
                </a:lnTo>
                <a:lnTo>
                  <a:pt x="114" y="183"/>
                </a:lnTo>
                <a:lnTo>
                  <a:pt x="113" y="184"/>
                </a:lnTo>
                <a:lnTo>
                  <a:pt x="112" y="184"/>
                </a:lnTo>
                <a:lnTo>
                  <a:pt x="111" y="184"/>
                </a:lnTo>
                <a:lnTo>
                  <a:pt x="110" y="185"/>
                </a:lnTo>
                <a:lnTo>
                  <a:pt x="109" y="185"/>
                </a:lnTo>
                <a:lnTo>
                  <a:pt x="108" y="185"/>
                </a:lnTo>
                <a:lnTo>
                  <a:pt x="107" y="185"/>
                </a:lnTo>
                <a:lnTo>
                  <a:pt x="106" y="185"/>
                </a:lnTo>
                <a:lnTo>
                  <a:pt x="105" y="186"/>
                </a:lnTo>
                <a:lnTo>
                  <a:pt x="96" y="186"/>
                </a:lnTo>
                <a:lnTo>
                  <a:pt x="86" y="186"/>
                </a:lnTo>
                <a:lnTo>
                  <a:pt x="77" y="186"/>
                </a:lnTo>
                <a:lnTo>
                  <a:pt x="68" y="186"/>
                </a:lnTo>
                <a:lnTo>
                  <a:pt x="58" y="186"/>
                </a:lnTo>
                <a:lnTo>
                  <a:pt x="49" y="186"/>
                </a:lnTo>
                <a:lnTo>
                  <a:pt x="40" y="186"/>
                </a:lnTo>
                <a:lnTo>
                  <a:pt x="30" y="186"/>
                </a:lnTo>
                <a:lnTo>
                  <a:pt x="29" y="185"/>
                </a:lnTo>
                <a:lnTo>
                  <a:pt x="27" y="185"/>
                </a:lnTo>
                <a:lnTo>
                  <a:pt x="25" y="184"/>
                </a:lnTo>
                <a:lnTo>
                  <a:pt x="23" y="184"/>
                </a:lnTo>
                <a:lnTo>
                  <a:pt x="22" y="183"/>
                </a:lnTo>
                <a:lnTo>
                  <a:pt x="20" y="183"/>
                </a:lnTo>
                <a:lnTo>
                  <a:pt x="19" y="182"/>
                </a:lnTo>
                <a:lnTo>
                  <a:pt x="17" y="181"/>
                </a:lnTo>
                <a:lnTo>
                  <a:pt x="16" y="181"/>
                </a:lnTo>
                <a:lnTo>
                  <a:pt x="15" y="180"/>
                </a:lnTo>
                <a:lnTo>
                  <a:pt x="13" y="179"/>
                </a:lnTo>
                <a:lnTo>
                  <a:pt x="12" y="178"/>
                </a:lnTo>
                <a:lnTo>
                  <a:pt x="11" y="177"/>
                </a:lnTo>
                <a:lnTo>
                  <a:pt x="10" y="176"/>
                </a:lnTo>
                <a:lnTo>
                  <a:pt x="9" y="175"/>
                </a:lnTo>
                <a:lnTo>
                  <a:pt x="8" y="174"/>
                </a:lnTo>
                <a:lnTo>
                  <a:pt x="7" y="173"/>
                </a:lnTo>
                <a:lnTo>
                  <a:pt x="6" y="172"/>
                </a:lnTo>
                <a:lnTo>
                  <a:pt x="5" y="171"/>
                </a:lnTo>
                <a:lnTo>
                  <a:pt x="5" y="170"/>
                </a:lnTo>
                <a:lnTo>
                  <a:pt x="4" y="169"/>
                </a:lnTo>
                <a:lnTo>
                  <a:pt x="3" y="167"/>
                </a:lnTo>
                <a:lnTo>
                  <a:pt x="3" y="166"/>
                </a:lnTo>
                <a:lnTo>
                  <a:pt x="2" y="164"/>
                </a:lnTo>
                <a:lnTo>
                  <a:pt x="2" y="163"/>
                </a:lnTo>
                <a:lnTo>
                  <a:pt x="1" y="162"/>
                </a:lnTo>
                <a:lnTo>
                  <a:pt x="1" y="160"/>
                </a:lnTo>
                <a:lnTo>
                  <a:pt x="0" y="159"/>
                </a:lnTo>
                <a:lnTo>
                  <a:pt x="0" y="157"/>
                </a:lnTo>
                <a:lnTo>
                  <a:pt x="0" y="155"/>
                </a:lnTo>
                <a:lnTo>
                  <a:pt x="0" y="154"/>
                </a:lnTo>
                <a:lnTo>
                  <a:pt x="0" y="152"/>
                </a:lnTo>
                <a:lnTo>
                  <a:pt x="0" y="134"/>
                </a:lnTo>
                <a:lnTo>
                  <a:pt x="0" y="116"/>
                </a:lnTo>
                <a:lnTo>
                  <a:pt x="1" y="98"/>
                </a:lnTo>
                <a:lnTo>
                  <a:pt x="1" y="80"/>
                </a:lnTo>
                <a:lnTo>
                  <a:pt x="2" y="62"/>
                </a:lnTo>
                <a:lnTo>
                  <a:pt x="2" y="45"/>
                </a:lnTo>
                <a:lnTo>
                  <a:pt x="3" y="27"/>
                </a:lnTo>
                <a:lnTo>
                  <a:pt x="3" y="9"/>
                </a:lnTo>
                <a:lnTo>
                  <a:pt x="3" y="8"/>
                </a:lnTo>
                <a:lnTo>
                  <a:pt x="3" y="7"/>
                </a:lnTo>
                <a:lnTo>
                  <a:pt x="3" y="6"/>
                </a:lnTo>
                <a:lnTo>
                  <a:pt x="4" y="5"/>
                </a:lnTo>
                <a:lnTo>
                  <a:pt x="4" y="4"/>
                </a:lnTo>
                <a:lnTo>
                  <a:pt x="5" y="4"/>
                </a:lnTo>
                <a:lnTo>
                  <a:pt x="5" y="3"/>
                </a:lnTo>
                <a:lnTo>
                  <a:pt x="6" y="2"/>
                </a:lnTo>
                <a:lnTo>
                  <a:pt x="7" y="2"/>
                </a:lnTo>
                <a:lnTo>
                  <a:pt x="7" y="1"/>
                </a:lnTo>
                <a:lnTo>
                  <a:pt x="8" y="1"/>
                </a:lnTo>
                <a:lnTo>
                  <a:pt x="9" y="1"/>
                </a:lnTo>
                <a:lnTo>
                  <a:pt x="9" y="0"/>
                </a:lnTo>
                <a:lnTo>
                  <a:pt x="10" y="0"/>
                </a:lnTo>
                <a:lnTo>
                  <a:pt x="12" y="0"/>
                </a:lnTo>
                <a:lnTo>
                  <a:pt x="13" y="0"/>
                </a:lnTo>
                <a:lnTo>
                  <a:pt x="25" y="0"/>
                </a:lnTo>
                <a:lnTo>
                  <a:pt x="37" y="0"/>
                </a:lnTo>
                <a:lnTo>
                  <a:pt x="49" y="0"/>
                </a:lnTo>
                <a:lnTo>
                  <a:pt x="61" y="0"/>
                </a:lnTo>
                <a:lnTo>
                  <a:pt x="73" y="0"/>
                </a:lnTo>
                <a:lnTo>
                  <a:pt x="85" y="0"/>
                </a:lnTo>
                <a:lnTo>
                  <a:pt x="97" y="0"/>
                </a:lnTo>
                <a:lnTo>
                  <a:pt x="109" y="0"/>
                </a:lnTo>
                <a:lnTo>
                  <a:pt x="110" y="0"/>
                </a:lnTo>
                <a:lnTo>
                  <a:pt x="111" y="0"/>
                </a:lnTo>
                <a:lnTo>
                  <a:pt x="112" y="0"/>
                </a:lnTo>
                <a:lnTo>
                  <a:pt x="113" y="1"/>
                </a:lnTo>
                <a:lnTo>
                  <a:pt x="114" y="1"/>
                </a:lnTo>
                <a:lnTo>
                  <a:pt x="115" y="2"/>
                </a:lnTo>
                <a:lnTo>
                  <a:pt x="116" y="2"/>
                </a:lnTo>
                <a:lnTo>
                  <a:pt x="117" y="2"/>
                </a:lnTo>
                <a:lnTo>
                  <a:pt x="118" y="3"/>
                </a:lnTo>
                <a:lnTo>
                  <a:pt x="119" y="3"/>
                </a:lnTo>
                <a:lnTo>
                  <a:pt x="120" y="4"/>
                </a:lnTo>
                <a:lnTo>
                  <a:pt x="121" y="5"/>
                </a:lnTo>
                <a:lnTo>
                  <a:pt x="122" y="5"/>
                </a:lnTo>
                <a:lnTo>
                  <a:pt x="123" y="6"/>
                </a:lnTo>
                <a:lnTo>
                  <a:pt x="123" y="7"/>
                </a:lnTo>
                <a:lnTo>
                  <a:pt x="124" y="7"/>
                </a:lnTo>
                <a:lnTo>
                  <a:pt x="125" y="8"/>
                </a:lnTo>
                <a:lnTo>
                  <a:pt x="126" y="9"/>
                </a:lnTo>
                <a:lnTo>
                  <a:pt x="126" y="10"/>
                </a:lnTo>
                <a:lnTo>
                  <a:pt x="126" y="11"/>
                </a:lnTo>
                <a:lnTo>
                  <a:pt x="127" y="11"/>
                </a:lnTo>
                <a:lnTo>
                  <a:pt x="127" y="12"/>
                </a:lnTo>
                <a:lnTo>
                  <a:pt x="128" y="13"/>
                </a:lnTo>
                <a:lnTo>
                  <a:pt x="128" y="14"/>
                </a:lnTo>
                <a:lnTo>
                  <a:pt x="128" y="15"/>
                </a:lnTo>
                <a:lnTo>
                  <a:pt x="128" y="16"/>
                </a:lnTo>
                <a:lnTo>
                  <a:pt x="128" y="17"/>
                </a:lnTo>
                <a:lnTo>
                  <a:pt x="128" y="18"/>
                </a:lnTo>
                <a:lnTo>
                  <a:pt x="129" y="19"/>
                </a:lnTo>
                <a:lnTo>
                  <a:pt x="129" y="20"/>
                </a:lnTo>
              </a:path>
            </a:pathLst>
          </a:custGeom>
          <a:solidFill>
            <a:schemeClr val="tx1"/>
          </a:solidFill>
          <a:ln w="9525" cap="rnd">
            <a:noFill/>
            <a:round/>
            <a:headEnd/>
            <a:tailEnd/>
          </a:ln>
          <a:effectLst>
            <a:outerShdw dist="35921" dir="2700000" algn="ctr" rotWithShape="0">
              <a:schemeClr val="bg2"/>
            </a:outerShdw>
          </a:effectLst>
        </p:spPr>
        <p:txBody>
          <a:bodyPr/>
          <a:lstStyle/>
          <a:p>
            <a:pPr>
              <a:defRPr/>
            </a:pPr>
            <a:endParaRPr lang="fr-CA"/>
          </a:p>
        </p:txBody>
      </p:sp>
    </p:spTree>
  </p:cSld>
  <p:clrMap bg1="dk2" tx1="lt1" bg2="dk1" tx2="lt2" accent1="accent1" accent2="accent2" accent3="accent3" accent4="accent4" accent5="accent5" accent6="accent6" hlink="hlink" folHlink="folHlink"/>
  <p:sldLayoutIdLst>
    <p:sldLayoutId id="2147490389" r:id="rId1"/>
    <p:sldLayoutId id="2147490390" r:id="rId2"/>
    <p:sldLayoutId id="2147490391" r:id="rId3"/>
    <p:sldLayoutId id="2147490392" r:id="rId4"/>
    <p:sldLayoutId id="2147490393" r:id="rId5"/>
    <p:sldLayoutId id="2147490394" r:id="rId6"/>
    <p:sldLayoutId id="2147490395" r:id="rId7"/>
    <p:sldLayoutId id="2147490396" r:id="rId8"/>
    <p:sldLayoutId id="2147490397" r:id="rId9"/>
    <p:sldLayoutId id="2147490398" r:id="rId10"/>
    <p:sldLayoutId id="2147490399" r:id="rId11"/>
  </p:sldLayoutIdLst>
  <p:transition>
    <p:dissolve/>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latin typeface="+mn-lt"/>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32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32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32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3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24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24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24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82BCD4A-4949-405B-8E91-ADD9EE35B5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83" r:id="rId1"/>
    <p:sldLayoutId id="2147490984" r:id="rId2"/>
    <p:sldLayoutId id="2147490985" r:id="rId3"/>
    <p:sldLayoutId id="2147490986" r:id="rId4"/>
    <p:sldLayoutId id="2147490987" r:id="rId5"/>
    <p:sldLayoutId id="2147490988" r:id="rId6"/>
    <p:sldLayoutId id="2147490989" r:id="rId7"/>
    <p:sldLayoutId id="2147490990" r:id="rId8"/>
    <p:sldLayoutId id="2147490991" r:id="rId9"/>
    <p:sldLayoutId id="2147490992" r:id="rId10"/>
    <p:sldLayoutId id="214749099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349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349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CF3EACC-0830-4CB0-941F-AB8C94A58B7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994" r:id="rId1"/>
    <p:sldLayoutId id="2147490995" r:id="rId2"/>
    <p:sldLayoutId id="2147490996" r:id="rId3"/>
    <p:sldLayoutId id="2147490997" r:id="rId4"/>
    <p:sldLayoutId id="2147490998" r:id="rId5"/>
    <p:sldLayoutId id="2147490999" r:id="rId6"/>
    <p:sldLayoutId id="2147491000" r:id="rId7"/>
    <p:sldLayoutId id="2147491001" r:id="rId8"/>
    <p:sldLayoutId id="2147491002" r:id="rId9"/>
    <p:sldLayoutId id="2147491003" r:id="rId10"/>
    <p:sldLayoutId id="214749100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451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451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451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569B7B6-4690-40FD-A17E-E153D7DFB52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05" r:id="rId1"/>
    <p:sldLayoutId id="2147491006" r:id="rId2"/>
    <p:sldLayoutId id="2147491007" r:id="rId3"/>
    <p:sldLayoutId id="2147491008" r:id="rId4"/>
    <p:sldLayoutId id="2147491009" r:id="rId5"/>
    <p:sldLayoutId id="2147491010" r:id="rId6"/>
    <p:sldLayoutId id="2147491011" r:id="rId7"/>
    <p:sldLayoutId id="2147491012" r:id="rId8"/>
    <p:sldLayoutId id="2147491013" r:id="rId9"/>
    <p:sldLayoutId id="2147491014" r:id="rId10"/>
    <p:sldLayoutId id="214749101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553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553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554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EEAB530-C12C-4B9E-90CD-043C205F54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16" r:id="rId1"/>
    <p:sldLayoutId id="2147491017" r:id="rId2"/>
    <p:sldLayoutId id="2147491018" r:id="rId3"/>
    <p:sldLayoutId id="2147491019" r:id="rId4"/>
    <p:sldLayoutId id="2147491020" r:id="rId5"/>
    <p:sldLayoutId id="2147491021" r:id="rId6"/>
    <p:sldLayoutId id="2147491022" r:id="rId7"/>
    <p:sldLayoutId id="2147491023" r:id="rId8"/>
    <p:sldLayoutId id="2147491024" r:id="rId9"/>
    <p:sldLayoutId id="2147491025" r:id="rId10"/>
    <p:sldLayoutId id="214749102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656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656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656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6B20BD0-CD7E-47A4-962D-A3AA99FB04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27" r:id="rId1"/>
    <p:sldLayoutId id="2147491028" r:id="rId2"/>
    <p:sldLayoutId id="2147491029" r:id="rId3"/>
    <p:sldLayoutId id="2147491030" r:id="rId4"/>
    <p:sldLayoutId id="2147491031" r:id="rId5"/>
    <p:sldLayoutId id="2147491032" r:id="rId6"/>
    <p:sldLayoutId id="2147491033" r:id="rId7"/>
    <p:sldLayoutId id="2147491034" r:id="rId8"/>
    <p:sldLayoutId id="2147491035" r:id="rId9"/>
    <p:sldLayoutId id="2147491036" r:id="rId10"/>
    <p:sldLayoutId id="214749103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758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758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758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FA86124-A026-46A2-85BA-0F5CDF4621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38" r:id="rId1"/>
    <p:sldLayoutId id="2147491039" r:id="rId2"/>
    <p:sldLayoutId id="2147491040" r:id="rId3"/>
    <p:sldLayoutId id="2147491041" r:id="rId4"/>
    <p:sldLayoutId id="2147491042" r:id="rId5"/>
    <p:sldLayoutId id="2147491043" r:id="rId6"/>
    <p:sldLayoutId id="2147491044" r:id="rId7"/>
    <p:sldLayoutId id="2147491045" r:id="rId8"/>
    <p:sldLayoutId id="2147491046" r:id="rId9"/>
    <p:sldLayoutId id="2147491047" r:id="rId10"/>
    <p:sldLayoutId id="214749104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861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861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861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4386A29-9840-417C-A536-5B6608693C2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49" r:id="rId1"/>
    <p:sldLayoutId id="2147491050" r:id="rId2"/>
    <p:sldLayoutId id="2147491051" r:id="rId3"/>
    <p:sldLayoutId id="2147491052" r:id="rId4"/>
    <p:sldLayoutId id="2147491053" r:id="rId5"/>
    <p:sldLayoutId id="2147491054" r:id="rId6"/>
    <p:sldLayoutId id="2147491055" r:id="rId7"/>
    <p:sldLayoutId id="2147491056" r:id="rId8"/>
    <p:sldLayoutId id="2147491057" r:id="rId9"/>
    <p:sldLayoutId id="2147491058" r:id="rId10"/>
    <p:sldLayoutId id="214749105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6963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6963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6963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18FE9BB-DBE3-4D2F-9E2B-7887D9A9D5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060" r:id="rId1"/>
    <p:sldLayoutId id="2147491061" r:id="rId2"/>
    <p:sldLayoutId id="2147491062" r:id="rId3"/>
    <p:sldLayoutId id="2147491063" r:id="rId4"/>
    <p:sldLayoutId id="2147491064" r:id="rId5"/>
    <p:sldLayoutId id="2147491065" r:id="rId6"/>
    <p:sldLayoutId id="2147491066" r:id="rId7"/>
    <p:sldLayoutId id="2147491067" r:id="rId8"/>
    <p:sldLayoutId id="2147491068" r:id="rId9"/>
    <p:sldLayoutId id="2147491069" r:id="rId10"/>
    <p:sldLayoutId id="214749107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bwMode="invGray">
      <p:bgPr>
        <a:solidFill>
          <a:srgbClr val="000026"/>
        </a:solidFill>
        <a:effectLst/>
      </p:bgPr>
    </p:bg>
    <p:spTree>
      <p:nvGrpSpPr>
        <p:cNvPr id="1" name=""/>
        <p:cNvGrpSpPr/>
        <p:nvPr/>
      </p:nvGrpSpPr>
      <p:grpSpPr>
        <a:xfrm>
          <a:off x="0" y="0"/>
          <a:ext cx="0" cy="0"/>
          <a:chOff x="0" y="0"/>
          <a:chExt cx="0" cy="0"/>
        </a:xfrm>
      </p:grpSpPr>
      <p:pic>
        <p:nvPicPr>
          <p:cNvPr id="70658" name="Picture 2" descr="TASC-Global-Title"/>
          <p:cNvPicPr>
            <a:picLocks noChangeArrowheads="1"/>
          </p:cNvPicPr>
          <p:nvPr/>
        </p:nvPicPr>
        <p:blipFill>
          <a:blip r:embed="rId13"/>
          <a:srcRect/>
          <a:stretch>
            <a:fillRect/>
          </a:stretch>
        </p:blipFill>
        <p:spPr bwMode="invGray">
          <a:xfrm>
            <a:off x="0" y="0"/>
            <a:ext cx="9144000" cy="6854825"/>
          </a:xfrm>
          <a:prstGeom prst="rect">
            <a:avLst/>
          </a:prstGeom>
          <a:noFill/>
          <a:ln w="9525">
            <a:noFill/>
            <a:miter lim="800000"/>
            <a:headEnd/>
            <a:tailEnd/>
          </a:ln>
        </p:spPr>
      </p:pic>
      <p:sp>
        <p:nvSpPr>
          <p:cNvPr id="70659" name="Rectangle 3"/>
          <p:cNvSpPr>
            <a:spLocks noGrp="1" noChangeArrowheads="1"/>
          </p:cNvSpPr>
          <p:nvPr>
            <p:ph type="body" idx="1"/>
          </p:nvPr>
        </p:nvSpPr>
        <p:spPr bwMode="auto">
          <a:xfrm>
            <a:off x="793750" y="1598613"/>
            <a:ext cx="7688263" cy="3497262"/>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0"/>
            <a:r>
              <a:rPr lang="en-US" smtClean="0"/>
              <a:t>First Level</a:t>
            </a:r>
          </a:p>
        </p:txBody>
      </p:sp>
      <p:sp>
        <p:nvSpPr>
          <p:cNvPr id="70660" name="Rectangle 4"/>
          <p:cNvSpPr>
            <a:spLocks noGrp="1" noChangeArrowheads="1"/>
          </p:cNvSpPr>
          <p:nvPr>
            <p:ph type="title"/>
          </p:nvPr>
        </p:nvSpPr>
        <p:spPr bwMode="auto">
          <a:xfrm>
            <a:off x="793750" y="577850"/>
            <a:ext cx="7688263" cy="498475"/>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Tree>
  </p:cSld>
  <p:clrMap bg1="dk2" tx1="lt1" bg2="dk1" tx2="lt2" accent1="accent1" accent2="accent2" accent3="accent3" accent4="accent4" accent5="accent5" accent6="accent6" hlink="hlink" folHlink="folHlink"/>
  <p:sldLayoutIdLst>
    <p:sldLayoutId id="2147491071" r:id="rId1"/>
    <p:sldLayoutId id="2147491072" r:id="rId2"/>
    <p:sldLayoutId id="2147491073" r:id="rId3"/>
    <p:sldLayoutId id="2147491074" r:id="rId4"/>
    <p:sldLayoutId id="2147491075" r:id="rId5"/>
    <p:sldLayoutId id="2147491076" r:id="rId6"/>
    <p:sldLayoutId id="2147491077" r:id="rId7"/>
    <p:sldLayoutId id="2147491078" r:id="rId8"/>
    <p:sldLayoutId id="2147491079" r:id="rId9"/>
    <p:sldLayoutId id="2147491080" r:id="rId10"/>
    <p:sldLayoutId id="2147491081" r:id="rId11"/>
  </p:sldLayoutIdLst>
  <p:txStyles>
    <p:titleStyle>
      <a:lvl1pPr algn="l" defTabSz="973138" rtl="0" eaLnBrk="0" fontAlgn="base" hangingPunct="0">
        <a:lnSpc>
          <a:spcPct val="90000"/>
        </a:lnSpc>
        <a:spcBef>
          <a:spcPct val="0"/>
        </a:spcBef>
        <a:spcAft>
          <a:spcPct val="0"/>
        </a:spcAft>
        <a:defRPr sz="3600" b="1">
          <a:solidFill>
            <a:srgbClr val="FFFF00"/>
          </a:solidFill>
          <a:latin typeface="+mj-lt"/>
          <a:ea typeface="+mj-ea"/>
          <a:cs typeface="+mj-cs"/>
        </a:defRPr>
      </a:lvl1pPr>
      <a:lvl2pPr algn="l" defTabSz="973138" rtl="0" eaLnBrk="0" fontAlgn="base" hangingPunct="0">
        <a:lnSpc>
          <a:spcPct val="90000"/>
        </a:lnSpc>
        <a:spcBef>
          <a:spcPct val="0"/>
        </a:spcBef>
        <a:spcAft>
          <a:spcPct val="0"/>
        </a:spcAft>
        <a:defRPr sz="3600" b="1">
          <a:solidFill>
            <a:srgbClr val="FFFF00"/>
          </a:solidFill>
          <a:latin typeface="Arial" charset="0"/>
        </a:defRPr>
      </a:lvl2pPr>
      <a:lvl3pPr algn="l" defTabSz="973138" rtl="0" eaLnBrk="0" fontAlgn="base" hangingPunct="0">
        <a:lnSpc>
          <a:spcPct val="90000"/>
        </a:lnSpc>
        <a:spcBef>
          <a:spcPct val="0"/>
        </a:spcBef>
        <a:spcAft>
          <a:spcPct val="0"/>
        </a:spcAft>
        <a:defRPr sz="3600" b="1">
          <a:solidFill>
            <a:srgbClr val="FFFF00"/>
          </a:solidFill>
          <a:latin typeface="Arial" charset="0"/>
        </a:defRPr>
      </a:lvl3pPr>
      <a:lvl4pPr algn="l" defTabSz="973138" rtl="0" eaLnBrk="0" fontAlgn="base" hangingPunct="0">
        <a:lnSpc>
          <a:spcPct val="90000"/>
        </a:lnSpc>
        <a:spcBef>
          <a:spcPct val="0"/>
        </a:spcBef>
        <a:spcAft>
          <a:spcPct val="0"/>
        </a:spcAft>
        <a:defRPr sz="3600" b="1">
          <a:solidFill>
            <a:srgbClr val="FFFF00"/>
          </a:solidFill>
          <a:latin typeface="Arial" charset="0"/>
        </a:defRPr>
      </a:lvl4pPr>
      <a:lvl5pPr algn="l" defTabSz="973138" rtl="0" eaLnBrk="0" fontAlgn="base" hangingPunct="0">
        <a:lnSpc>
          <a:spcPct val="90000"/>
        </a:lnSpc>
        <a:spcBef>
          <a:spcPct val="0"/>
        </a:spcBef>
        <a:spcAft>
          <a:spcPct val="0"/>
        </a:spcAft>
        <a:defRPr sz="3600" b="1">
          <a:solidFill>
            <a:srgbClr val="FFFF00"/>
          </a:solidFill>
          <a:latin typeface="Arial" charset="0"/>
        </a:defRPr>
      </a:lvl5pPr>
      <a:lvl6pPr marL="457200" algn="l" defTabSz="973138" rtl="0" eaLnBrk="0" fontAlgn="base" hangingPunct="0">
        <a:lnSpc>
          <a:spcPct val="90000"/>
        </a:lnSpc>
        <a:spcBef>
          <a:spcPct val="0"/>
        </a:spcBef>
        <a:spcAft>
          <a:spcPct val="0"/>
        </a:spcAft>
        <a:defRPr sz="3600" b="1">
          <a:solidFill>
            <a:srgbClr val="FFFF00"/>
          </a:solidFill>
          <a:latin typeface="Arial" charset="0"/>
        </a:defRPr>
      </a:lvl6pPr>
      <a:lvl7pPr marL="914400" algn="l" defTabSz="973138" rtl="0" eaLnBrk="0" fontAlgn="base" hangingPunct="0">
        <a:lnSpc>
          <a:spcPct val="90000"/>
        </a:lnSpc>
        <a:spcBef>
          <a:spcPct val="0"/>
        </a:spcBef>
        <a:spcAft>
          <a:spcPct val="0"/>
        </a:spcAft>
        <a:defRPr sz="3600" b="1">
          <a:solidFill>
            <a:srgbClr val="FFFF00"/>
          </a:solidFill>
          <a:latin typeface="Arial" charset="0"/>
        </a:defRPr>
      </a:lvl7pPr>
      <a:lvl8pPr marL="1371600" algn="l" defTabSz="973138" rtl="0" eaLnBrk="0" fontAlgn="base" hangingPunct="0">
        <a:lnSpc>
          <a:spcPct val="90000"/>
        </a:lnSpc>
        <a:spcBef>
          <a:spcPct val="0"/>
        </a:spcBef>
        <a:spcAft>
          <a:spcPct val="0"/>
        </a:spcAft>
        <a:defRPr sz="3600" b="1">
          <a:solidFill>
            <a:srgbClr val="FFFF00"/>
          </a:solidFill>
          <a:latin typeface="Arial" charset="0"/>
        </a:defRPr>
      </a:lvl8pPr>
      <a:lvl9pPr marL="1828800" algn="l" defTabSz="973138" rtl="0" eaLnBrk="0" fontAlgn="base" hangingPunct="0">
        <a:lnSpc>
          <a:spcPct val="90000"/>
        </a:lnSpc>
        <a:spcBef>
          <a:spcPct val="0"/>
        </a:spcBef>
        <a:spcAft>
          <a:spcPct val="0"/>
        </a:spcAft>
        <a:defRPr sz="3600" b="1">
          <a:solidFill>
            <a:srgbClr val="FFFF00"/>
          </a:solidFill>
          <a:latin typeface="Arial" charset="0"/>
        </a:defRPr>
      </a:lvl9pPr>
    </p:titleStyle>
    <p:bodyStyle>
      <a:lvl1pPr marL="173038" indent="-173038" algn="l" defTabSz="1020763" rtl="0" eaLnBrk="0" fontAlgn="base" hangingPunct="0">
        <a:lnSpc>
          <a:spcPct val="90000"/>
        </a:lnSpc>
        <a:spcBef>
          <a:spcPct val="30000"/>
        </a:spcBef>
        <a:spcAft>
          <a:spcPct val="0"/>
        </a:spcAft>
        <a:buClr>
          <a:srgbClr val="FF0000"/>
        </a:buClr>
        <a:buFont typeface="Arial" charset="0"/>
        <a:buChar char="▪"/>
        <a:defRPr sz="2400" b="1">
          <a:solidFill>
            <a:srgbClr val="FFFFFF"/>
          </a:solidFill>
          <a:latin typeface="+mn-lt"/>
          <a:ea typeface="+mn-ea"/>
          <a:cs typeface="+mn-cs"/>
        </a:defRPr>
      </a:lvl1pPr>
      <a:lvl2pPr marL="517525" indent="-230188" algn="l" defTabSz="1020763" rtl="0" eaLnBrk="0" fontAlgn="base" hangingPunct="0">
        <a:lnSpc>
          <a:spcPct val="90000"/>
        </a:lnSpc>
        <a:spcBef>
          <a:spcPct val="30000"/>
        </a:spcBef>
        <a:spcAft>
          <a:spcPct val="0"/>
        </a:spcAft>
        <a:buClr>
          <a:srgbClr val="FF0000"/>
        </a:buClr>
        <a:buFont typeface="Arial" charset="0"/>
        <a:buChar char="–"/>
        <a:defRPr sz="2000" b="1">
          <a:solidFill>
            <a:srgbClr val="FFFFFF"/>
          </a:solidFill>
          <a:latin typeface="+mn-lt"/>
        </a:defRPr>
      </a:lvl2pPr>
      <a:lvl3pPr marL="804863" indent="-173038" algn="l" defTabSz="1020763" rtl="0" eaLnBrk="0" fontAlgn="base" hangingPunct="0">
        <a:lnSpc>
          <a:spcPct val="90000"/>
        </a:lnSpc>
        <a:spcBef>
          <a:spcPct val="30000"/>
        </a:spcBef>
        <a:spcAft>
          <a:spcPct val="0"/>
        </a:spcAft>
        <a:buClr>
          <a:srgbClr val="FF0000"/>
        </a:buClr>
        <a:buFont typeface="Arial" charset="0"/>
        <a:buChar char="•"/>
        <a:defRPr sz="2000">
          <a:solidFill>
            <a:srgbClr val="FFFFFF"/>
          </a:solidFill>
          <a:latin typeface="+mn-lt"/>
        </a:defRPr>
      </a:lvl3pPr>
      <a:lvl4pPr marL="1376363" indent="-269875" algn="l" defTabSz="1020763" rtl="0" eaLnBrk="0" fontAlgn="base" hangingPunct="0">
        <a:spcBef>
          <a:spcPct val="0"/>
        </a:spcBef>
        <a:spcAft>
          <a:spcPct val="0"/>
        </a:spcAft>
        <a:buClr>
          <a:srgbClr val="FFCC00"/>
        </a:buClr>
        <a:buChar char="•"/>
        <a:defRPr sz="2800">
          <a:solidFill>
            <a:schemeClr val="tx1"/>
          </a:solidFill>
          <a:latin typeface="+mn-lt"/>
        </a:defRPr>
      </a:lvl4pPr>
      <a:lvl5pPr marL="2481263" indent="-381000" algn="l" defTabSz="1020763" rtl="0" eaLnBrk="0" fontAlgn="base" hangingPunct="0">
        <a:spcBef>
          <a:spcPct val="20000"/>
        </a:spcBef>
        <a:spcAft>
          <a:spcPct val="0"/>
        </a:spcAft>
        <a:buChar char="»"/>
        <a:defRPr sz="2200">
          <a:solidFill>
            <a:schemeClr val="tx1"/>
          </a:solidFill>
          <a:latin typeface="+mn-lt"/>
        </a:defRPr>
      </a:lvl5pPr>
      <a:lvl6pPr marL="2938463" indent="-381000" algn="l" defTabSz="1020763" rtl="0" eaLnBrk="0" fontAlgn="base" hangingPunct="0">
        <a:spcBef>
          <a:spcPct val="20000"/>
        </a:spcBef>
        <a:spcAft>
          <a:spcPct val="0"/>
        </a:spcAft>
        <a:buChar char="»"/>
        <a:defRPr sz="2200">
          <a:solidFill>
            <a:schemeClr val="tx1"/>
          </a:solidFill>
          <a:latin typeface="+mn-lt"/>
        </a:defRPr>
      </a:lvl6pPr>
      <a:lvl7pPr marL="3395663" indent="-381000" algn="l" defTabSz="1020763" rtl="0" eaLnBrk="0" fontAlgn="base" hangingPunct="0">
        <a:spcBef>
          <a:spcPct val="20000"/>
        </a:spcBef>
        <a:spcAft>
          <a:spcPct val="0"/>
        </a:spcAft>
        <a:buChar char="»"/>
        <a:defRPr sz="2200">
          <a:solidFill>
            <a:schemeClr val="tx1"/>
          </a:solidFill>
          <a:latin typeface="+mn-lt"/>
        </a:defRPr>
      </a:lvl7pPr>
      <a:lvl8pPr marL="3852863" indent="-381000" algn="l" defTabSz="1020763" rtl="0" eaLnBrk="0" fontAlgn="base" hangingPunct="0">
        <a:spcBef>
          <a:spcPct val="20000"/>
        </a:spcBef>
        <a:spcAft>
          <a:spcPct val="0"/>
        </a:spcAft>
        <a:buChar char="»"/>
        <a:defRPr sz="2200">
          <a:solidFill>
            <a:schemeClr val="tx1"/>
          </a:solidFill>
          <a:latin typeface="+mn-lt"/>
        </a:defRPr>
      </a:lvl8pPr>
      <a:lvl9pPr marL="4310063" indent="-381000" algn="l" defTabSz="1020763" rtl="0" eaLnBrk="0" fontAlgn="base" hangingPunct="0">
        <a:spcBef>
          <a:spcPct val="20000"/>
        </a:spcBef>
        <a:spcAft>
          <a:spcPct val="0"/>
        </a:spcAft>
        <a:buChar char="»"/>
        <a:defRPr sz="22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7522"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1683"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B1CFC038-96B8-481D-84A2-BFF940E80A1B}"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1685"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1688"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1689"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51E6DA9B-301C-4A4D-A961-D4970D59CFEC}"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297FF32A-B66C-48D9-B616-23155CCC718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1082" r:id="rId1"/>
    <p:sldLayoutId id="2147491083" r:id="rId2"/>
    <p:sldLayoutId id="2147491084" r:id="rId3"/>
    <p:sldLayoutId id="2147491085" r:id="rId4"/>
    <p:sldLayoutId id="2147491086" r:id="rId5"/>
    <p:sldLayoutId id="2147491087" r:id="rId6"/>
    <p:sldLayoutId id="2147491088" r:id="rId7"/>
    <p:sldLayoutId id="2147491089" r:id="rId8"/>
    <p:sldLayoutId id="2147491090" r:id="rId9"/>
    <p:sldLayoutId id="2147491091" r:id="rId10"/>
    <p:sldLayoutId id="2147491092"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7DE4AC6E-21CF-4E7F-AEC5-508483B37E80}"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4C978704-E547-404A-B274-E6274BA942B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00" r:id="rId1"/>
    <p:sldLayoutId id="2147490401" r:id="rId2"/>
    <p:sldLayoutId id="2147490402" r:id="rId3"/>
    <p:sldLayoutId id="2147490403" r:id="rId4"/>
    <p:sldLayoutId id="2147490404" r:id="rId5"/>
    <p:sldLayoutId id="2147490405" r:id="rId6"/>
    <p:sldLayoutId id="2147490406" r:id="rId7"/>
    <p:sldLayoutId id="2147490407" r:id="rId8"/>
    <p:sldLayoutId id="2147490408" r:id="rId9"/>
    <p:sldLayoutId id="2147490409" r:id="rId10"/>
    <p:sldLayoutId id="2147490410"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Text Box 5"/>
          <p:cNvSpPr txBox="1">
            <a:spLocks noChangeArrowheads="1"/>
          </p:cNvSpPr>
          <p:nvPr/>
        </p:nvSpPr>
        <p:spPr bwMode="auto">
          <a:xfrm>
            <a:off x="3200400" y="6354763"/>
            <a:ext cx="5562600" cy="212725"/>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defTabSz="914400">
              <a:spcBef>
                <a:spcPct val="50000"/>
              </a:spcBef>
              <a:defRPr/>
            </a:pPr>
            <a:r>
              <a:rPr lang="en-US" sz="1400" i="1" smtClean="0">
                <a:solidFill>
                  <a:srgbClr val="ABC29A"/>
                </a:solidFill>
              </a:rPr>
              <a:t>Leadership. Knowledge. Community.</a:t>
            </a:r>
            <a:endParaRPr lang="en-US" sz="1400" smtClean="0">
              <a:solidFill>
                <a:srgbClr val="ABC29A"/>
              </a:solidFill>
              <a:latin typeface="Times New Roman" pitchFamily="18" charset="0"/>
            </a:endParaRPr>
          </a:p>
        </p:txBody>
      </p:sp>
      <p:pic>
        <p:nvPicPr>
          <p:cNvPr id="72707" name="Picture 6" descr="P:\CCS_PPT\ppt\cover.jpg"/>
          <p:cNvPicPr>
            <a:picLocks noChangeAspect="1" noChangeArrowheads="1"/>
          </p:cNvPicPr>
          <p:nvPr/>
        </p:nvPicPr>
        <p:blipFill>
          <a:blip r:embed="rId13" r:link="rId14"/>
          <a:srcRect/>
          <a:stretch>
            <a:fillRect/>
          </a:stretch>
        </p:blipFill>
        <p:spPr bwMode="auto">
          <a:xfrm>
            <a:off x="0" y="1219200"/>
            <a:ext cx="9145588" cy="1998663"/>
          </a:xfrm>
          <a:prstGeom prst="rect">
            <a:avLst/>
          </a:prstGeom>
          <a:noFill/>
          <a:ln w="9525">
            <a:noFill/>
            <a:miter lim="800000"/>
            <a:headEnd/>
            <a:tailEnd/>
          </a:ln>
        </p:spPr>
      </p:pic>
      <p:pic>
        <p:nvPicPr>
          <p:cNvPr id="72708" name="Picture 8" descr="1line-tagENG185k.jpg"/>
          <p:cNvPicPr>
            <a:picLocks noChangeAspect="1"/>
          </p:cNvPicPr>
          <p:nvPr/>
        </p:nvPicPr>
        <p:blipFill>
          <a:blip r:embed="rId15"/>
          <a:srcRect/>
          <a:stretch>
            <a:fillRect/>
          </a:stretch>
        </p:blipFill>
        <p:spPr bwMode="auto">
          <a:xfrm>
            <a:off x="228600" y="304800"/>
            <a:ext cx="4291013" cy="590550"/>
          </a:xfrm>
          <a:prstGeom prst="rect">
            <a:avLst/>
          </a:prstGeom>
          <a:noFill/>
          <a:ln w="9525">
            <a:noFill/>
            <a:miter lim="800000"/>
            <a:headEnd/>
            <a:tailEnd/>
          </a:ln>
        </p:spPr>
      </p:pic>
      <p:sp>
        <p:nvSpPr>
          <p:cNvPr id="72709"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2710"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91268" r:id="rId1"/>
    <p:sldLayoutId id="2147491093" r:id="rId2"/>
    <p:sldLayoutId id="2147491094" r:id="rId3"/>
    <p:sldLayoutId id="2147491095" r:id="rId4"/>
    <p:sldLayoutId id="2147491096" r:id="rId5"/>
    <p:sldLayoutId id="2147491097" r:id="rId6"/>
    <p:sldLayoutId id="2147491098" r:id="rId7"/>
    <p:sldLayoutId id="2147491099" r:id="rId8"/>
    <p:sldLayoutId id="2147491100" r:id="rId9"/>
    <p:sldLayoutId id="2147491101" r:id="rId10"/>
    <p:sldLayoutId id="2147491102"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9"/>
          <p:cNvSpPr>
            <a:spLocks noChangeArrowheads="1"/>
          </p:cNvSpPr>
          <p:nvPr/>
        </p:nvSpPr>
        <p:spPr bwMode="auto">
          <a:xfrm>
            <a:off x="0" y="6781800"/>
            <a:ext cx="9144000" cy="76200"/>
          </a:xfrm>
          <a:prstGeom prst="rect">
            <a:avLst/>
          </a:prstGeom>
          <a:solidFill>
            <a:srgbClr val="94AF68"/>
          </a:solidFill>
          <a:ln w="0">
            <a:noFill/>
            <a:miter lim="800000"/>
            <a:headEnd/>
            <a:tailEnd/>
          </a:ln>
        </p:spPr>
        <p:txBody>
          <a:bodyPr wrap="none" anchor="ctr"/>
          <a:lstStyle/>
          <a:p>
            <a:pPr algn="ctr" defTabSz="914400">
              <a:defRPr/>
            </a:pPr>
            <a:endParaRPr lang="fr-CA">
              <a:solidFill>
                <a:srgbClr val="94AF68"/>
              </a:solidFill>
            </a:endParaRPr>
          </a:p>
        </p:txBody>
      </p:sp>
      <p:pic>
        <p:nvPicPr>
          <p:cNvPr id="73731" name="Picture 2" descr="P:\PPT\leaf.jpg"/>
          <p:cNvPicPr>
            <a:picLocks noChangeAspect="1" noChangeArrowheads="1"/>
          </p:cNvPicPr>
          <p:nvPr/>
        </p:nvPicPr>
        <p:blipFill>
          <a:blip r:embed="rId13" r:link="rId14"/>
          <a:srcRect/>
          <a:stretch>
            <a:fillRect/>
          </a:stretch>
        </p:blipFill>
        <p:spPr bwMode="auto">
          <a:xfrm>
            <a:off x="152400" y="990600"/>
            <a:ext cx="577850" cy="496888"/>
          </a:xfrm>
          <a:prstGeom prst="rect">
            <a:avLst/>
          </a:prstGeom>
          <a:noFill/>
          <a:ln w="9525">
            <a:noFill/>
            <a:miter lim="800000"/>
            <a:headEnd/>
            <a:tailEnd/>
          </a:ln>
        </p:spPr>
      </p:pic>
      <p:sp>
        <p:nvSpPr>
          <p:cNvPr id="1030" name="Text Box 7"/>
          <p:cNvSpPr txBox="1">
            <a:spLocks noChangeArrowheads="1"/>
          </p:cNvSpPr>
          <p:nvPr/>
        </p:nvSpPr>
        <p:spPr bwMode="auto">
          <a:xfrm>
            <a:off x="8686800" y="152400"/>
            <a:ext cx="304800" cy="425450"/>
          </a:xfrm>
          <a:prstGeom prst="rect">
            <a:avLst/>
          </a:prstGeom>
          <a:noFill/>
          <a:ln>
            <a:noFill/>
          </a:ln>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a:spcBef>
                <a:spcPct val="50000"/>
              </a:spcBef>
              <a:defRPr/>
            </a:pPr>
            <a:fld id="{C8FAF5D4-5793-4D65-B61D-C8BAA2533F92}" type="slidenum">
              <a:rPr lang="en-US" sz="1400" i="1" smtClean="0">
                <a:solidFill>
                  <a:srgbClr val="FFFFFF"/>
                </a:solidFill>
              </a:rPr>
              <a:pPr defTabSz="914400">
                <a:spcBef>
                  <a:spcPct val="50000"/>
                </a:spcBef>
                <a:defRPr/>
              </a:pPr>
              <a:t>‹#›</a:t>
            </a:fld>
            <a:endParaRPr lang="en-US" sz="1400" smtClean="0">
              <a:solidFill>
                <a:srgbClr val="FFFFFF"/>
              </a:solidFill>
              <a:latin typeface="Times New Roman" pitchFamily="18" charset="0"/>
            </a:endParaRPr>
          </a:p>
        </p:txBody>
      </p:sp>
      <p:pic>
        <p:nvPicPr>
          <p:cNvPr id="73733" name="Picture 7" descr="P:\PPT\header.jpg"/>
          <p:cNvPicPr>
            <a:picLocks noChangeAspect="1" noChangeArrowheads="1"/>
          </p:cNvPicPr>
          <p:nvPr/>
        </p:nvPicPr>
        <p:blipFill>
          <a:blip r:embed="rId15" r:link="rId16"/>
          <a:srcRect/>
          <a:stretch>
            <a:fillRect/>
          </a:stretch>
        </p:blipFill>
        <p:spPr bwMode="auto">
          <a:xfrm>
            <a:off x="0" y="0"/>
            <a:ext cx="9144000" cy="863600"/>
          </a:xfrm>
          <a:prstGeom prst="rect">
            <a:avLst/>
          </a:prstGeom>
          <a:noFill/>
          <a:ln w="9525">
            <a:noFill/>
            <a:miter lim="800000"/>
            <a:headEnd/>
            <a:tailEnd/>
          </a:ln>
        </p:spPr>
      </p:pic>
      <p:sp>
        <p:nvSpPr>
          <p:cNvPr id="1032" name="TextBox 7"/>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9" name="TextBox 8"/>
          <p:cNvSpPr txBox="1">
            <a:spLocks noChangeArrowheads="1"/>
          </p:cNvSpPr>
          <p:nvPr/>
        </p:nvSpPr>
        <p:spPr bwMode="auto">
          <a:xfrm>
            <a:off x="838200" y="304800"/>
            <a:ext cx="76200" cy="21590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914400" eaLnBrk="1" hangingPunct="1">
              <a:defRPr/>
            </a:pPr>
            <a:r>
              <a:rPr lang="en-CA" sz="800" smtClean="0">
                <a:solidFill>
                  <a:srgbClr val="FFFFFF"/>
                </a:solidFill>
              </a:rPr>
              <a:t>®</a:t>
            </a:r>
          </a:p>
        </p:txBody>
      </p:sp>
      <p:sp>
        <p:nvSpPr>
          <p:cNvPr id="73736" name="Rectangle 4"/>
          <p:cNvSpPr>
            <a:spLocks noGrp="1" noChangeArrowheads="1"/>
          </p:cNvSpPr>
          <p:nvPr>
            <p:ph type="body" idx="1"/>
          </p:nvPr>
        </p:nvSpPr>
        <p:spPr bwMode="auto">
          <a:xfrm>
            <a:off x="1835150" y="2286000"/>
            <a:ext cx="6265863" cy="402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3737" name="Rectangle 3"/>
          <p:cNvSpPr>
            <a:spLocks noGrp="1" noChangeArrowheads="1"/>
          </p:cNvSpPr>
          <p:nvPr>
            <p:ph type="title"/>
          </p:nvPr>
        </p:nvSpPr>
        <p:spPr bwMode="auto">
          <a:xfrm>
            <a:off x="457200" y="1371600"/>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 style du titre</a:t>
            </a:r>
          </a:p>
        </p:txBody>
      </p:sp>
      <p:sp>
        <p:nvSpPr>
          <p:cNvPr id="10"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05235D0D-6989-4B09-A47C-65EB53EFC826}" type="datetimeFigureOut">
              <a:rPr lang="en-CA"/>
              <a:pPr>
                <a:defRPr/>
              </a:pPr>
              <a:t>05/05/2014</a:t>
            </a:fld>
            <a:endParaRPr lang="en-CA"/>
          </a:p>
        </p:txBody>
      </p:sp>
      <p:sp>
        <p:nvSpPr>
          <p:cNvPr id="11"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endParaRPr lang="en-CA"/>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rgbClr val="000000"/>
                </a:solidFill>
              </a:defRPr>
            </a:lvl1pPr>
          </a:lstStyle>
          <a:p>
            <a:pPr>
              <a:defRPr/>
            </a:pPr>
            <a:fld id="{30BB3196-25C5-4F72-AC4A-57C9D21C10C0}"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91103" r:id="rId1"/>
    <p:sldLayoutId id="2147491104" r:id="rId2"/>
    <p:sldLayoutId id="2147491105" r:id="rId3"/>
    <p:sldLayoutId id="2147491106" r:id="rId4"/>
    <p:sldLayoutId id="2147491107" r:id="rId5"/>
    <p:sldLayoutId id="2147491108" r:id="rId6"/>
    <p:sldLayoutId id="2147491109" r:id="rId7"/>
    <p:sldLayoutId id="2147491110" r:id="rId8"/>
    <p:sldLayoutId id="2147491111" r:id="rId9"/>
    <p:sldLayoutId id="2147491112" r:id="rId10"/>
    <p:sldLayoutId id="2147491113" r:id="rId11"/>
  </p:sldLayoutIdLst>
  <p:txStyles>
    <p:titleStyle>
      <a:lvl1pPr algn="l" rtl="0" eaLnBrk="0" fontAlgn="base" hangingPunct="0">
        <a:spcBef>
          <a:spcPct val="0"/>
        </a:spcBef>
        <a:spcAft>
          <a:spcPct val="0"/>
        </a:spcAft>
        <a:defRPr sz="2800">
          <a:solidFill>
            <a:srgbClr val="CC9915"/>
          </a:solidFill>
          <a:latin typeface="+mj-lt"/>
          <a:ea typeface="+mj-ea"/>
          <a:cs typeface="+mj-cs"/>
        </a:defRPr>
      </a:lvl1pPr>
      <a:lvl2pPr algn="l" rtl="0" eaLnBrk="0" fontAlgn="base" hangingPunct="0">
        <a:spcBef>
          <a:spcPct val="0"/>
        </a:spcBef>
        <a:spcAft>
          <a:spcPct val="0"/>
        </a:spcAft>
        <a:defRPr sz="2800">
          <a:solidFill>
            <a:srgbClr val="CC9915"/>
          </a:solidFill>
          <a:latin typeface="Arial Black" pitchFamily="34" charset="0"/>
        </a:defRPr>
      </a:lvl2pPr>
      <a:lvl3pPr algn="l" rtl="0" eaLnBrk="0" fontAlgn="base" hangingPunct="0">
        <a:spcBef>
          <a:spcPct val="0"/>
        </a:spcBef>
        <a:spcAft>
          <a:spcPct val="0"/>
        </a:spcAft>
        <a:defRPr sz="2800">
          <a:solidFill>
            <a:srgbClr val="CC9915"/>
          </a:solidFill>
          <a:latin typeface="Arial Black" pitchFamily="34" charset="0"/>
        </a:defRPr>
      </a:lvl3pPr>
      <a:lvl4pPr algn="l" rtl="0" eaLnBrk="0" fontAlgn="base" hangingPunct="0">
        <a:spcBef>
          <a:spcPct val="0"/>
        </a:spcBef>
        <a:spcAft>
          <a:spcPct val="0"/>
        </a:spcAft>
        <a:defRPr sz="2800">
          <a:solidFill>
            <a:srgbClr val="CC9915"/>
          </a:solidFill>
          <a:latin typeface="Arial Black" pitchFamily="34" charset="0"/>
        </a:defRPr>
      </a:lvl4pPr>
      <a:lvl5pPr algn="l" rtl="0" eaLnBrk="0" fontAlgn="base" hangingPunct="0">
        <a:spcBef>
          <a:spcPct val="0"/>
        </a:spcBef>
        <a:spcAft>
          <a:spcPct val="0"/>
        </a:spcAft>
        <a:defRPr sz="2800">
          <a:solidFill>
            <a:srgbClr val="CC9915"/>
          </a:solidFill>
          <a:latin typeface="Arial Black" pitchFamily="34" charset="0"/>
        </a:defRPr>
      </a:lvl5pPr>
      <a:lvl6pPr marL="457200" algn="l" rtl="0" eaLnBrk="0" fontAlgn="base" hangingPunct="0">
        <a:spcBef>
          <a:spcPct val="0"/>
        </a:spcBef>
        <a:spcAft>
          <a:spcPct val="0"/>
        </a:spcAft>
        <a:defRPr sz="2800">
          <a:solidFill>
            <a:srgbClr val="CC9915"/>
          </a:solidFill>
          <a:latin typeface="Arial Black" pitchFamily="34" charset="0"/>
        </a:defRPr>
      </a:lvl6pPr>
      <a:lvl7pPr marL="914400" algn="l" rtl="0" eaLnBrk="0" fontAlgn="base" hangingPunct="0">
        <a:spcBef>
          <a:spcPct val="0"/>
        </a:spcBef>
        <a:spcAft>
          <a:spcPct val="0"/>
        </a:spcAft>
        <a:defRPr sz="2800">
          <a:solidFill>
            <a:srgbClr val="CC9915"/>
          </a:solidFill>
          <a:latin typeface="Arial Black" pitchFamily="34" charset="0"/>
        </a:defRPr>
      </a:lvl7pPr>
      <a:lvl8pPr marL="1371600" algn="l" rtl="0" eaLnBrk="0" fontAlgn="base" hangingPunct="0">
        <a:spcBef>
          <a:spcPct val="0"/>
        </a:spcBef>
        <a:spcAft>
          <a:spcPct val="0"/>
        </a:spcAft>
        <a:defRPr sz="2800">
          <a:solidFill>
            <a:srgbClr val="CC9915"/>
          </a:solidFill>
          <a:latin typeface="Arial Black" pitchFamily="34" charset="0"/>
        </a:defRPr>
      </a:lvl8pPr>
      <a:lvl9pPr marL="1828800" algn="l" rtl="0" eaLnBrk="0" fontAlgn="base" hangingPunct="0">
        <a:spcBef>
          <a:spcPct val="0"/>
        </a:spcBef>
        <a:spcAft>
          <a:spcPct val="0"/>
        </a:spcAft>
        <a:defRPr sz="2800">
          <a:solidFill>
            <a:srgbClr val="CC9915"/>
          </a:solidFill>
          <a:latin typeface="Arial Black"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1400" b="1">
          <a:solidFill>
            <a:schemeClr val="tx1"/>
          </a:solidFill>
          <a:latin typeface="+mn-lt"/>
        </a:defRPr>
      </a:lvl4pPr>
      <a:lvl5pPr marL="2057400" indent="-228600" algn="l" rtl="0" eaLnBrk="0" fontAlgn="base" hangingPunct="0">
        <a:spcBef>
          <a:spcPct val="20000"/>
        </a:spcBef>
        <a:spcAft>
          <a:spcPct val="0"/>
        </a:spcAft>
        <a:buChar char="»"/>
        <a:defRPr sz="1200" b="1">
          <a:solidFill>
            <a:schemeClr val="tx1"/>
          </a:solidFill>
          <a:latin typeface="+mn-lt"/>
        </a:defRPr>
      </a:lvl5pPr>
      <a:lvl6pPr marL="2514600" indent="-228600" algn="l" rtl="0" eaLnBrk="0" fontAlgn="base" hangingPunct="0">
        <a:spcBef>
          <a:spcPct val="20000"/>
        </a:spcBef>
        <a:spcAft>
          <a:spcPct val="0"/>
        </a:spcAft>
        <a:buChar char="»"/>
        <a:defRPr sz="1200" b="1">
          <a:solidFill>
            <a:schemeClr val="tx1"/>
          </a:solidFill>
          <a:latin typeface="+mn-lt"/>
        </a:defRPr>
      </a:lvl6pPr>
      <a:lvl7pPr marL="2971800" indent="-228600" algn="l" rtl="0" eaLnBrk="0" fontAlgn="base" hangingPunct="0">
        <a:spcBef>
          <a:spcPct val="20000"/>
        </a:spcBef>
        <a:spcAft>
          <a:spcPct val="0"/>
        </a:spcAft>
        <a:buChar char="»"/>
        <a:defRPr sz="1200" b="1">
          <a:solidFill>
            <a:schemeClr val="tx1"/>
          </a:solidFill>
          <a:latin typeface="+mn-lt"/>
        </a:defRPr>
      </a:lvl7pPr>
      <a:lvl8pPr marL="3429000" indent="-228600" algn="l" rtl="0" eaLnBrk="0" fontAlgn="base" hangingPunct="0">
        <a:spcBef>
          <a:spcPct val="20000"/>
        </a:spcBef>
        <a:spcAft>
          <a:spcPct val="0"/>
        </a:spcAft>
        <a:buChar char="»"/>
        <a:defRPr sz="1200" b="1">
          <a:solidFill>
            <a:schemeClr val="tx1"/>
          </a:solidFill>
          <a:latin typeface="+mn-lt"/>
        </a:defRPr>
      </a:lvl8pPr>
      <a:lvl9pPr marL="3886200" indent="-228600" algn="l" rtl="0" eaLnBrk="0" fontAlgn="base" hangingPunct="0">
        <a:spcBef>
          <a:spcPct val="20000"/>
        </a:spcBef>
        <a:spcAft>
          <a:spcPct val="0"/>
        </a:spcAft>
        <a:buChar char="»"/>
        <a:defRPr sz="1200" b="1">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rgbClr val="00004C"/>
        </a:solidFill>
        <a:effectLst/>
      </p:bgPr>
    </p:bg>
    <p:spTree>
      <p:nvGrpSpPr>
        <p:cNvPr id="1" name=""/>
        <p:cNvGrpSpPr/>
        <p:nvPr/>
      </p:nvGrpSpPr>
      <p:grpSpPr>
        <a:xfrm>
          <a:off x="0" y="0"/>
          <a:ext cx="0" cy="0"/>
          <a:chOff x="0" y="0"/>
          <a:chExt cx="0" cy="0"/>
        </a:xfrm>
      </p:grpSpPr>
      <p:pic>
        <p:nvPicPr>
          <p:cNvPr id="74754" name="Picture 71" descr="PLATO_LOGO"/>
          <p:cNvPicPr>
            <a:picLocks noChangeAspect="1" noChangeArrowheads="1"/>
          </p:cNvPicPr>
          <p:nvPr/>
        </p:nvPicPr>
        <p:blipFill>
          <a:blip r:embed="rId13"/>
          <a:srcRect/>
          <a:stretch>
            <a:fillRect/>
          </a:stretch>
        </p:blipFill>
        <p:spPr bwMode="auto">
          <a:xfrm>
            <a:off x="1579563" y="271463"/>
            <a:ext cx="3038475" cy="1047750"/>
          </a:xfrm>
          <a:prstGeom prst="rect">
            <a:avLst/>
          </a:prstGeom>
          <a:noFill/>
          <a:ln w="9525">
            <a:noFill/>
            <a:miter lim="800000"/>
            <a:headEnd/>
            <a:tailEnd/>
          </a:ln>
        </p:spPr>
      </p:pic>
      <p:sp>
        <p:nvSpPr>
          <p:cNvPr id="74755" name="Rectangle 3"/>
          <p:cNvSpPr>
            <a:spLocks noGrp="1" noChangeArrowheads="1"/>
          </p:cNvSpPr>
          <p:nvPr>
            <p:ph type="body" idx="1"/>
          </p:nvPr>
        </p:nvSpPr>
        <p:spPr bwMode="auto">
          <a:xfrm>
            <a:off x="485775" y="1006475"/>
            <a:ext cx="8058150" cy="5035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74756" name="Rectangle 11"/>
          <p:cNvSpPr>
            <a:spLocks noGrp="1" noChangeArrowheads="1"/>
          </p:cNvSpPr>
          <p:nvPr>
            <p:ph type="title"/>
          </p:nvPr>
        </p:nvSpPr>
        <p:spPr bwMode="auto">
          <a:xfrm>
            <a:off x="495300" y="152400"/>
            <a:ext cx="8048625" cy="45720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Cliquez pour modifier le style du titre</a:t>
            </a:r>
          </a:p>
        </p:txBody>
      </p:sp>
    </p:spTree>
  </p:cSld>
  <p:clrMap bg1="lt1" tx1="dk1" bg2="lt2" tx2="dk2" accent1="accent1" accent2="accent2" accent3="accent3" accent4="accent4" accent5="accent5" accent6="accent6" hlink="hlink" folHlink="folHlink"/>
  <p:sldLayoutIdLst>
    <p:sldLayoutId id="2147491114" r:id="rId1"/>
    <p:sldLayoutId id="2147491115" r:id="rId2"/>
    <p:sldLayoutId id="2147491116" r:id="rId3"/>
    <p:sldLayoutId id="2147491117" r:id="rId4"/>
    <p:sldLayoutId id="2147491118" r:id="rId5"/>
    <p:sldLayoutId id="2147491119" r:id="rId6"/>
    <p:sldLayoutId id="2147491120" r:id="rId7"/>
    <p:sldLayoutId id="2147491121" r:id="rId8"/>
    <p:sldLayoutId id="2147491122" r:id="rId9"/>
    <p:sldLayoutId id="2147491123" r:id="rId10"/>
    <p:sldLayoutId id="2147491124" r:id="rId11"/>
  </p:sldLayoutIdLst>
  <p:transition>
    <p:wipe dir="r"/>
  </p:transition>
  <p:txStyles>
    <p:titleStyle>
      <a:lvl1pPr algn="l" rtl="0" eaLnBrk="0" fontAlgn="base" hangingPunct="0">
        <a:spcBef>
          <a:spcPct val="50000"/>
        </a:spcBef>
        <a:spcAft>
          <a:spcPct val="0"/>
        </a:spcAft>
        <a:defRPr sz="2400" b="1">
          <a:solidFill>
            <a:schemeClr val="bg1"/>
          </a:solidFill>
          <a:latin typeface="+mj-lt"/>
          <a:ea typeface="+mj-ea"/>
          <a:cs typeface="+mj-cs"/>
        </a:defRPr>
      </a:lvl1pPr>
      <a:lvl2pPr algn="l" rtl="0" eaLnBrk="0" fontAlgn="base" hangingPunct="0">
        <a:spcBef>
          <a:spcPct val="50000"/>
        </a:spcBef>
        <a:spcAft>
          <a:spcPct val="0"/>
        </a:spcAft>
        <a:defRPr sz="2400" b="1">
          <a:solidFill>
            <a:schemeClr val="bg1"/>
          </a:solidFill>
          <a:latin typeface="Arial" charset="0"/>
        </a:defRPr>
      </a:lvl2pPr>
      <a:lvl3pPr algn="l" rtl="0" eaLnBrk="0" fontAlgn="base" hangingPunct="0">
        <a:spcBef>
          <a:spcPct val="50000"/>
        </a:spcBef>
        <a:spcAft>
          <a:spcPct val="0"/>
        </a:spcAft>
        <a:defRPr sz="2400" b="1">
          <a:solidFill>
            <a:schemeClr val="bg1"/>
          </a:solidFill>
          <a:latin typeface="Arial" charset="0"/>
        </a:defRPr>
      </a:lvl3pPr>
      <a:lvl4pPr algn="l" rtl="0" eaLnBrk="0" fontAlgn="base" hangingPunct="0">
        <a:spcBef>
          <a:spcPct val="50000"/>
        </a:spcBef>
        <a:spcAft>
          <a:spcPct val="0"/>
        </a:spcAft>
        <a:defRPr sz="2400" b="1">
          <a:solidFill>
            <a:schemeClr val="bg1"/>
          </a:solidFill>
          <a:latin typeface="Arial" charset="0"/>
        </a:defRPr>
      </a:lvl4pPr>
      <a:lvl5pPr algn="l" rtl="0" eaLnBrk="0" fontAlgn="base" hangingPunct="0">
        <a:spcBef>
          <a:spcPct val="50000"/>
        </a:spcBef>
        <a:spcAft>
          <a:spcPct val="0"/>
        </a:spcAft>
        <a:defRPr sz="2400" b="1">
          <a:solidFill>
            <a:schemeClr val="bg1"/>
          </a:solidFill>
          <a:latin typeface="Arial" charset="0"/>
        </a:defRPr>
      </a:lvl5pPr>
      <a:lvl6pPr marL="457200" algn="l" rtl="0" eaLnBrk="0" fontAlgn="base" hangingPunct="0">
        <a:spcBef>
          <a:spcPct val="50000"/>
        </a:spcBef>
        <a:spcAft>
          <a:spcPct val="0"/>
        </a:spcAft>
        <a:defRPr sz="2400" b="1">
          <a:solidFill>
            <a:schemeClr val="bg1"/>
          </a:solidFill>
          <a:latin typeface="Arial" charset="0"/>
        </a:defRPr>
      </a:lvl6pPr>
      <a:lvl7pPr marL="914400" algn="l" rtl="0" eaLnBrk="0" fontAlgn="base" hangingPunct="0">
        <a:spcBef>
          <a:spcPct val="50000"/>
        </a:spcBef>
        <a:spcAft>
          <a:spcPct val="0"/>
        </a:spcAft>
        <a:defRPr sz="2400" b="1">
          <a:solidFill>
            <a:schemeClr val="bg1"/>
          </a:solidFill>
          <a:latin typeface="Arial" charset="0"/>
        </a:defRPr>
      </a:lvl7pPr>
      <a:lvl8pPr marL="1371600" algn="l" rtl="0" eaLnBrk="0" fontAlgn="base" hangingPunct="0">
        <a:spcBef>
          <a:spcPct val="50000"/>
        </a:spcBef>
        <a:spcAft>
          <a:spcPct val="0"/>
        </a:spcAft>
        <a:defRPr sz="2400" b="1">
          <a:solidFill>
            <a:schemeClr val="bg1"/>
          </a:solidFill>
          <a:latin typeface="Arial" charset="0"/>
        </a:defRPr>
      </a:lvl8pPr>
      <a:lvl9pPr marL="1828800" algn="l" rtl="0" eaLnBrk="0" fontAlgn="base" hangingPunct="0">
        <a:spcBef>
          <a:spcPct val="50000"/>
        </a:spcBef>
        <a:spcAft>
          <a:spcPct val="0"/>
        </a:spcAft>
        <a:defRPr sz="2400" b="1">
          <a:solidFill>
            <a:schemeClr val="bg1"/>
          </a:solidFill>
          <a:latin typeface="Arial" charset="0"/>
        </a:defRPr>
      </a:lvl9pPr>
    </p:titleStyle>
    <p:bodyStyle>
      <a:lvl1pPr marL="282575" indent="-282575" algn="l" rtl="0" eaLnBrk="0" fontAlgn="base" hangingPunct="0">
        <a:spcBef>
          <a:spcPct val="0"/>
        </a:spcBef>
        <a:spcAft>
          <a:spcPct val="20000"/>
        </a:spcAft>
        <a:buClr>
          <a:srgbClr val="F0AD28"/>
        </a:buClr>
        <a:buSzPct val="110000"/>
        <a:buChar char="•"/>
        <a:defRPr sz="2000">
          <a:solidFill>
            <a:schemeClr val="bg1"/>
          </a:solidFill>
          <a:latin typeface="+mn-lt"/>
          <a:ea typeface="+mn-ea"/>
          <a:cs typeface="+mn-cs"/>
        </a:defRPr>
      </a:lvl1pPr>
      <a:lvl2pPr marL="541338" indent="-257175" algn="l" rtl="0" eaLnBrk="0" fontAlgn="base" hangingPunct="0">
        <a:spcBef>
          <a:spcPct val="0"/>
        </a:spcBef>
        <a:spcAft>
          <a:spcPct val="20000"/>
        </a:spcAft>
        <a:buClr>
          <a:schemeClr val="bg1"/>
        </a:buClr>
        <a:buFont typeface="Times" pitchFamily="18" charset="0"/>
        <a:buChar char="–"/>
        <a:defRPr sz="2800">
          <a:solidFill>
            <a:schemeClr val="bg1"/>
          </a:solidFill>
          <a:latin typeface="+mn-lt"/>
        </a:defRPr>
      </a:lvl2pPr>
      <a:lvl3pPr marL="809625" indent="-266700" algn="l" rtl="0" eaLnBrk="0" fontAlgn="base" hangingPunct="0">
        <a:spcBef>
          <a:spcPct val="0"/>
        </a:spcBef>
        <a:spcAft>
          <a:spcPct val="20000"/>
        </a:spcAft>
        <a:buClr>
          <a:schemeClr val="bg1"/>
        </a:buClr>
        <a:buFont typeface="Times" pitchFamily="18" charset="0"/>
        <a:buChar char="•"/>
        <a:defRPr sz="1600">
          <a:solidFill>
            <a:schemeClr val="bg1"/>
          </a:solidFill>
          <a:latin typeface="+mn-lt"/>
        </a:defRPr>
      </a:lvl3pPr>
      <a:lvl4pPr marL="1081088" indent="-269875" algn="l" rtl="0" eaLnBrk="0" fontAlgn="base" hangingPunct="0">
        <a:spcBef>
          <a:spcPct val="0"/>
        </a:spcBef>
        <a:spcAft>
          <a:spcPct val="20000"/>
        </a:spcAft>
        <a:buClr>
          <a:schemeClr val="bg1"/>
        </a:buClr>
        <a:buFont typeface="Times" pitchFamily="18" charset="0"/>
        <a:buChar char="•"/>
        <a:defRPr sz="1400">
          <a:solidFill>
            <a:schemeClr val="bg1"/>
          </a:solidFill>
          <a:latin typeface="+mn-lt"/>
        </a:defRPr>
      </a:lvl4pPr>
      <a:lvl5pPr marL="13525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5pPr>
      <a:lvl6pPr marL="18097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6pPr>
      <a:lvl7pPr marL="22669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7pPr>
      <a:lvl8pPr marL="27241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8pPr>
      <a:lvl9pPr marL="3181350" indent="-269875" algn="l" rtl="0" eaLnBrk="0" fontAlgn="base" hangingPunct="0">
        <a:spcBef>
          <a:spcPct val="0"/>
        </a:spcBef>
        <a:spcAft>
          <a:spcPct val="20000"/>
        </a:spcAft>
        <a:buClr>
          <a:schemeClr val="bg1"/>
        </a:buClr>
        <a:buFont typeface="Times" pitchFamily="18" charset="0"/>
        <a:buChar char="•"/>
        <a:defRPr sz="12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577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577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578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6CC4F84-F406-41B3-AE05-5CC1B831F9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25" r:id="rId1"/>
    <p:sldLayoutId id="2147491126" r:id="rId2"/>
    <p:sldLayoutId id="2147491127" r:id="rId3"/>
    <p:sldLayoutId id="2147491128" r:id="rId4"/>
    <p:sldLayoutId id="2147491129" r:id="rId5"/>
    <p:sldLayoutId id="2147491130" r:id="rId6"/>
    <p:sldLayoutId id="2147491131" r:id="rId7"/>
    <p:sldLayoutId id="2147491132" r:id="rId8"/>
    <p:sldLayoutId id="2147491133" r:id="rId9"/>
    <p:sldLayoutId id="2147491134" r:id="rId10"/>
    <p:sldLayoutId id="214749113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680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680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680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0F03E61-5CC8-4099-911C-E0E5AC662A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36" r:id="rId1"/>
    <p:sldLayoutId id="2147491137" r:id="rId2"/>
    <p:sldLayoutId id="2147491138" r:id="rId3"/>
    <p:sldLayoutId id="2147491139" r:id="rId4"/>
    <p:sldLayoutId id="2147491140" r:id="rId5"/>
    <p:sldLayoutId id="2147491141" r:id="rId6"/>
    <p:sldLayoutId id="2147491142" r:id="rId7"/>
    <p:sldLayoutId id="2147491143" r:id="rId8"/>
    <p:sldLayoutId id="2147491144" r:id="rId9"/>
    <p:sldLayoutId id="2147491145" r:id="rId10"/>
    <p:sldLayoutId id="214749114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782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782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78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050886B-0348-4DEC-98AB-F86FBB900D6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47" r:id="rId1"/>
    <p:sldLayoutId id="2147491148" r:id="rId2"/>
    <p:sldLayoutId id="2147491149" r:id="rId3"/>
    <p:sldLayoutId id="2147491150" r:id="rId4"/>
    <p:sldLayoutId id="2147491151" r:id="rId5"/>
    <p:sldLayoutId id="2147491152" r:id="rId6"/>
    <p:sldLayoutId id="2147491153" r:id="rId7"/>
    <p:sldLayoutId id="2147491154" r:id="rId8"/>
    <p:sldLayoutId id="2147491155" r:id="rId9"/>
    <p:sldLayoutId id="2147491156" r:id="rId10"/>
    <p:sldLayoutId id="214749115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885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885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885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B748C82-4DD3-4B37-9B2E-FB003EA5590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58" r:id="rId1"/>
    <p:sldLayoutId id="2147491159" r:id="rId2"/>
    <p:sldLayoutId id="2147491160" r:id="rId3"/>
    <p:sldLayoutId id="2147491161" r:id="rId4"/>
    <p:sldLayoutId id="2147491162" r:id="rId5"/>
    <p:sldLayoutId id="2147491163" r:id="rId6"/>
    <p:sldLayoutId id="2147491164" r:id="rId7"/>
    <p:sldLayoutId id="2147491165" r:id="rId8"/>
    <p:sldLayoutId id="2147491166" r:id="rId9"/>
    <p:sldLayoutId id="2147491167" r:id="rId10"/>
    <p:sldLayoutId id="2147491168"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7987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7987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7987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A4D220B-E824-4CD6-9465-E7AB965D91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69" r:id="rId1"/>
    <p:sldLayoutId id="2147491170" r:id="rId2"/>
    <p:sldLayoutId id="2147491171" r:id="rId3"/>
    <p:sldLayoutId id="2147491172" r:id="rId4"/>
    <p:sldLayoutId id="2147491173" r:id="rId5"/>
    <p:sldLayoutId id="2147491174" r:id="rId6"/>
    <p:sldLayoutId id="2147491175" r:id="rId7"/>
    <p:sldLayoutId id="2147491176" r:id="rId8"/>
    <p:sldLayoutId id="2147491177" r:id="rId9"/>
    <p:sldLayoutId id="2147491178" r:id="rId10"/>
    <p:sldLayoutId id="2147491179"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089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089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090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BD8FD9EF-D5A1-4605-BAF2-CB28392C23F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80" r:id="rId1"/>
    <p:sldLayoutId id="2147491181" r:id="rId2"/>
    <p:sldLayoutId id="2147491182" r:id="rId3"/>
    <p:sldLayoutId id="2147491183" r:id="rId4"/>
    <p:sldLayoutId id="2147491184" r:id="rId5"/>
    <p:sldLayoutId id="2147491185" r:id="rId6"/>
    <p:sldLayoutId id="2147491186" r:id="rId7"/>
    <p:sldLayoutId id="2147491187" r:id="rId8"/>
    <p:sldLayoutId id="2147491188" r:id="rId9"/>
    <p:sldLayoutId id="2147491189" r:id="rId10"/>
    <p:sldLayoutId id="2147491190"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192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192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192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E801BF9B-B6AE-4EAD-BF24-FF76F4F2C5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191" r:id="rId1"/>
    <p:sldLayoutId id="2147491192" r:id="rId2"/>
    <p:sldLayoutId id="2147491193" r:id="rId3"/>
    <p:sldLayoutId id="2147491194" r:id="rId4"/>
    <p:sldLayoutId id="2147491195" r:id="rId5"/>
    <p:sldLayoutId id="2147491196" r:id="rId6"/>
    <p:sldLayoutId id="2147491197" r:id="rId7"/>
    <p:sldLayoutId id="2147491198" r:id="rId8"/>
    <p:sldLayoutId id="2147491199" r:id="rId9"/>
    <p:sldLayoutId id="2147491200" r:id="rId10"/>
    <p:sldLayoutId id="2147491201"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9218" name="AstraTitle"/>
          <p:cNvSpPr>
            <a:spLocks noGrp="1" noChangeArrowheads="1"/>
          </p:cNvSpPr>
          <p:nvPr>
            <p:ph type="title"/>
          </p:nvPr>
        </p:nvSpPr>
        <p:spPr bwMode="auto">
          <a:xfrm>
            <a:off x="455613" y="304800"/>
            <a:ext cx="8277225" cy="10795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Klicka här för att ändra format på bakgrundsrubriken</a:t>
            </a:r>
          </a:p>
        </p:txBody>
      </p:sp>
      <p:sp>
        <p:nvSpPr>
          <p:cNvPr id="9219" name="AstraSubtitle"/>
          <p:cNvSpPr>
            <a:spLocks noGrp="1" noChangeArrowheads="1"/>
          </p:cNvSpPr>
          <p:nvPr>
            <p:ph type="body" idx="1"/>
          </p:nvPr>
        </p:nvSpPr>
        <p:spPr bwMode="auto">
          <a:xfrm>
            <a:off x="457200" y="1600200"/>
            <a:ext cx="8277225"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Klicka här för att ändra format på bakgrundstexten</a:t>
            </a:r>
          </a:p>
          <a:p>
            <a:pPr lvl="1"/>
            <a:r>
              <a:rPr lang="en-GB" smtClean="0"/>
              <a:t>Nivå två</a:t>
            </a:r>
          </a:p>
          <a:p>
            <a:pPr lvl="2"/>
            <a:r>
              <a:rPr lang="en-GB" smtClean="0"/>
              <a:t>Nivå tre</a:t>
            </a:r>
          </a:p>
          <a:p>
            <a:pPr lvl="3"/>
            <a:r>
              <a:rPr lang="en-GB" smtClean="0"/>
              <a:t>Nivå fyra</a:t>
            </a:r>
          </a:p>
          <a:p>
            <a:pPr lvl="4"/>
            <a:r>
              <a:rPr lang="en-GB" smtClean="0"/>
              <a:t>Nivå fem</a:t>
            </a:r>
          </a:p>
        </p:txBody>
      </p:sp>
      <p:pic>
        <p:nvPicPr>
          <p:cNvPr id="9220" name="Picture 10" descr="\\SELUDSFS01VS1\hsm$\!Mallärende\PowerPoint\De allra nyaste dokumenten 2007\AZ-logon 061129\PNG_AZ_B\AZ_40P.png"/>
          <p:cNvPicPr>
            <a:picLocks noChangeAspect="1" noChangeArrowheads="1"/>
          </p:cNvPicPr>
          <p:nvPr/>
        </p:nvPicPr>
        <p:blipFill>
          <a:blip r:embed="rId13"/>
          <a:srcRect/>
          <a:stretch>
            <a:fillRect/>
          </a:stretch>
        </p:blipFill>
        <p:spPr bwMode="auto">
          <a:xfrm>
            <a:off x="7399338" y="6229350"/>
            <a:ext cx="1439862" cy="373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0411" r:id="rId1"/>
    <p:sldLayoutId id="2147490412" r:id="rId2"/>
    <p:sldLayoutId id="2147490413" r:id="rId3"/>
    <p:sldLayoutId id="2147490414" r:id="rId4"/>
    <p:sldLayoutId id="2147490415" r:id="rId5"/>
    <p:sldLayoutId id="2147490416" r:id="rId6"/>
    <p:sldLayoutId id="2147490417" r:id="rId7"/>
    <p:sldLayoutId id="2147490418" r:id="rId8"/>
    <p:sldLayoutId id="2147490419" r:id="rId9"/>
    <p:sldLayoutId id="2147490420" r:id="rId10"/>
    <p:sldLayoutId id="2147490421" r:id="rId11"/>
  </p:sldLayoutIdLst>
  <p:txStyles>
    <p:titleStyle>
      <a:lvl1pPr algn="l" defTabSz="895350" rtl="0" eaLnBrk="0" fontAlgn="base" hangingPunct="0">
        <a:lnSpc>
          <a:spcPts val="4000"/>
        </a:lnSpc>
        <a:spcBef>
          <a:spcPct val="0"/>
        </a:spcBef>
        <a:spcAft>
          <a:spcPct val="0"/>
        </a:spcAft>
        <a:defRPr sz="3600">
          <a:solidFill>
            <a:schemeClr val="tx1"/>
          </a:solidFill>
          <a:latin typeface="+mj-lt"/>
          <a:ea typeface="+mj-ea"/>
          <a:cs typeface="+mj-cs"/>
        </a:defRPr>
      </a:lvl1pPr>
      <a:lvl2pPr algn="l" defTabSz="895350" rtl="0" eaLnBrk="0" fontAlgn="base" hangingPunct="0">
        <a:lnSpc>
          <a:spcPts val="4000"/>
        </a:lnSpc>
        <a:spcBef>
          <a:spcPct val="0"/>
        </a:spcBef>
        <a:spcAft>
          <a:spcPct val="0"/>
        </a:spcAft>
        <a:defRPr sz="3600">
          <a:solidFill>
            <a:schemeClr val="tx1"/>
          </a:solidFill>
          <a:latin typeface="Arial" charset="0"/>
        </a:defRPr>
      </a:lvl2pPr>
      <a:lvl3pPr algn="l" defTabSz="895350" rtl="0" eaLnBrk="0" fontAlgn="base" hangingPunct="0">
        <a:lnSpc>
          <a:spcPts val="4000"/>
        </a:lnSpc>
        <a:spcBef>
          <a:spcPct val="0"/>
        </a:spcBef>
        <a:spcAft>
          <a:spcPct val="0"/>
        </a:spcAft>
        <a:defRPr sz="3600">
          <a:solidFill>
            <a:schemeClr val="tx1"/>
          </a:solidFill>
          <a:latin typeface="Arial" charset="0"/>
        </a:defRPr>
      </a:lvl3pPr>
      <a:lvl4pPr algn="l" defTabSz="895350" rtl="0" eaLnBrk="0" fontAlgn="base" hangingPunct="0">
        <a:lnSpc>
          <a:spcPts val="4000"/>
        </a:lnSpc>
        <a:spcBef>
          <a:spcPct val="0"/>
        </a:spcBef>
        <a:spcAft>
          <a:spcPct val="0"/>
        </a:spcAft>
        <a:defRPr sz="3600">
          <a:solidFill>
            <a:schemeClr val="tx1"/>
          </a:solidFill>
          <a:latin typeface="Arial" charset="0"/>
        </a:defRPr>
      </a:lvl4pPr>
      <a:lvl5pPr algn="l" defTabSz="895350" rtl="0" eaLnBrk="0" fontAlgn="base" hangingPunct="0">
        <a:lnSpc>
          <a:spcPts val="4000"/>
        </a:lnSpc>
        <a:spcBef>
          <a:spcPct val="0"/>
        </a:spcBef>
        <a:spcAft>
          <a:spcPct val="0"/>
        </a:spcAft>
        <a:defRPr sz="3600">
          <a:solidFill>
            <a:schemeClr val="tx1"/>
          </a:solidFill>
          <a:latin typeface="Arial" charset="0"/>
        </a:defRPr>
      </a:lvl5pPr>
      <a:lvl6pPr marL="457200" algn="l" defTabSz="895350" rtl="0" eaLnBrk="0" fontAlgn="base" hangingPunct="0">
        <a:lnSpc>
          <a:spcPts val="4000"/>
        </a:lnSpc>
        <a:spcBef>
          <a:spcPct val="0"/>
        </a:spcBef>
        <a:spcAft>
          <a:spcPct val="0"/>
        </a:spcAft>
        <a:defRPr sz="3600">
          <a:solidFill>
            <a:schemeClr val="tx1"/>
          </a:solidFill>
          <a:latin typeface="Arial" charset="0"/>
        </a:defRPr>
      </a:lvl6pPr>
      <a:lvl7pPr marL="914400" algn="l" defTabSz="895350" rtl="0" eaLnBrk="0" fontAlgn="base" hangingPunct="0">
        <a:lnSpc>
          <a:spcPts val="4000"/>
        </a:lnSpc>
        <a:spcBef>
          <a:spcPct val="0"/>
        </a:spcBef>
        <a:spcAft>
          <a:spcPct val="0"/>
        </a:spcAft>
        <a:defRPr sz="3600">
          <a:solidFill>
            <a:schemeClr val="tx1"/>
          </a:solidFill>
          <a:latin typeface="Arial" charset="0"/>
        </a:defRPr>
      </a:lvl7pPr>
      <a:lvl8pPr marL="1371600" algn="l" defTabSz="895350" rtl="0" eaLnBrk="0" fontAlgn="base" hangingPunct="0">
        <a:lnSpc>
          <a:spcPts val="4000"/>
        </a:lnSpc>
        <a:spcBef>
          <a:spcPct val="0"/>
        </a:spcBef>
        <a:spcAft>
          <a:spcPct val="0"/>
        </a:spcAft>
        <a:defRPr sz="3600">
          <a:solidFill>
            <a:schemeClr val="tx1"/>
          </a:solidFill>
          <a:latin typeface="Arial" charset="0"/>
        </a:defRPr>
      </a:lvl8pPr>
      <a:lvl9pPr marL="1828800" algn="l" defTabSz="895350" rtl="0" eaLnBrk="0" fontAlgn="base" hangingPunct="0">
        <a:lnSpc>
          <a:spcPts val="4000"/>
        </a:lnSpc>
        <a:spcBef>
          <a:spcPct val="0"/>
        </a:spcBef>
        <a:spcAft>
          <a:spcPct val="0"/>
        </a:spcAft>
        <a:defRPr sz="3600">
          <a:solidFill>
            <a:schemeClr val="tx1"/>
          </a:solidFill>
          <a:latin typeface="Arial" charset="0"/>
        </a:defRPr>
      </a:lvl9pPr>
    </p:titleStyle>
    <p:bodyStyle>
      <a:lvl1pPr marL="288925" indent="-288925" algn="l" defTabSz="881063" rtl="0" eaLnBrk="0" fontAlgn="base" hangingPunct="0">
        <a:spcBef>
          <a:spcPct val="30000"/>
        </a:spcBef>
        <a:spcAft>
          <a:spcPct val="0"/>
        </a:spcAft>
        <a:buClr>
          <a:schemeClr val="tx1"/>
        </a:buClr>
        <a:buSzPct val="110000"/>
        <a:buFont typeface="Wingdings" pitchFamily="2" charset="2"/>
        <a:buChar char="§"/>
        <a:defRPr sz="2400">
          <a:solidFill>
            <a:schemeClr val="tx2"/>
          </a:solidFill>
          <a:latin typeface="+mn-lt"/>
          <a:ea typeface="+mn-ea"/>
          <a:cs typeface="+mn-cs"/>
        </a:defRPr>
      </a:lvl1pPr>
      <a:lvl2pPr marL="765175" indent="-254000"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2pPr>
      <a:lvl3pPr marL="1327150" indent="-252413" algn="l" defTabSz="881063" rtl="0" eaLnBrk="0" fontAlgn="base" hangingPunct="0">
        <a:spcBef>
          <a:spcPct val="30000"/>
        </a:spcBef>
        <a:spcAft>
          <a:spcPct val="0"/>
        </a:spcAft>
        <a:buClr>
          <a:schemeClr val="tx1"/>
        </a:buClr>
        <a:buSzPct val="110000"/>
        <a:buFont typeface="Wingdings" pitchFamily="2" charset="2"/>
        <a:buChar char="§"/>
        <a:defRPr sz="2000">
          <a:solidFill>
            <a:schemeClr val="tx2"/>
          </a:solidFill>
          <a:latin typeface="+mn-lt"/>
        </a:defRPr>
      </a:lvl3pPr>
      <a:lvl4pPr marL="1552575" indent="-180975" algn="l" defTabSz="881063" rtl="0" eaLnBrk="0" fontAlgn="base" hangingPunct="0">
        <a:spcBef>
          <a:spcPct val="20000"/>
        </a:spcBef>
        <a:spcAft>
          <a:spcPct val="0"/>
        </a:spcAft>
        <a:defRPr sz="2000">
          <a:solidFill>
            <a:schemeClr val="tx2"/>
          </a:solidFill>
          <a:latin typeface="+mn-lt"/>
        </a:defRPr>
      </a:lvl4pPr>
      <a:lvl5pPr marL="1908175" indent="-79375" algn="l" defTabSz="881063" rtl="0" eaLnBrk="0" fontAlgn="base" hangingPunct="0">
        <a:spcBef>
          <a:spcPct val="20000"/>
        </a:spcBef>
        <a:spcAft>
          <a:spcPct val="0"/>
        </a:spcAft>
        <a:defRPr sz="2000">
          <a:solidFill>
            <a:schemeClr val="tx2"/>
          </a:solidFill>
          <a:latin typeface="+mn-lt"/>
        </a:defRPr>
      </a:lvl5pPr>
      <a:lvl6pPr marL="2365375" indent="-79375" algn="l" defTabSz="881063" rtl="0" eaLnBrk="0" fontAlgn="base" hangingPunct="0">
        <a:spcBef>
          <a:spcPct val="20000"/>
        </a:spcBef>
        <a:spcAft>
          <a:spcPct val="0"/>
        </a:spcAft>
        <a:defRPr sz="2000">
          <a:solidFill>
            <a:schemeClr val="tx2"/>
          </a:solidFill>
          <a:latin typeface="+mn-lt"/>
        </a:defRPr>
      </a:lvl6pPr>
      <a:lvl7pPr marL="2822575" indent="-79375" algn="l" defTabSz="881063" rtl="0" eaLnBrk="0" fontAlgn="base" hangingPunct="0">
        <a:spcBef>
          <a:spcPct val="20000"/>
        </a:spcBef>
        <a:spcAft>
          <a:spcPct val="0"/>
        </a:spcAft>
        <a:defRPr sz="2000">
          <a:solidFill>
            <a:schemeClr val="tx2"/>
          </a:solidFill>
          <a:latin typeface="+mn-lt"/>
        </a:defRPr>
      </a:lvl7pPr>
      <a:lvl8pPr marL="3279775" indent="-79375" algn="l" defTabSz="881063" rtl="0" eaLnBrk="0" fontAlgn="base" hangingPunct="0">
        <a:spcBef>
          <a:spcPct val="20000"/>
        </a:spcBef>
        <a:spcAft>
          <a:spcPct val="0"/>
        </a:spcAft>
        <a:defRPr sz="2000">
          <a:solidFill>
            <a:schemeClr val="tx2"/>
          </a:solidFill>
          <a:latin typeface="+mn-lt"/>
        </a:defRPr>
      </a:lvl8pPr>
      <a:lvl9pPr marL="3736975" indent="-79375" algn="l" defTabSz="881063" rtl="0" eaLnBrk="0" fontAlgn="base" hangingPunct="0">
        <a:spcBef>
          <a:spcPct val="20000"/>
        </a:spcBef>
        <a:spcAft>
          <a:spcPct val="0"/>
        </a:spcAft>
        <a:defRPr sz="20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294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294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294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C64FFE7-8A1F-4036-9313-D1B5474554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02" r:id="rId1"/>
    <p:sldLayoutId id="2147491203" r:id="rId2"/>
    <p:sldLayoutId id="2147491204" r:id="rId3"/>
    <p:sldLayoutId id="2147491205" r:id="rId4"/>
    <p:sldLayoutId id="2147491206" r:id="rId5"/>
    <p:sldLayoutId id="2147491207" r:id="rId6"/>
    <p:sldLayoutId id="2147491208" r:id="rId7"/>
    <p:sldLayoutId id="2147491209" r:id="rId8"/>
    <p:sldLayoutId id="2147491210" r:id="rId9"/>
    <p:sldLayoutId id="2147491211" r:id="rId10"/>
    <p:sldLayoutId id="2147491212"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3970"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3971"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3972"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Date Placeholder 7"/>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Footer Placeholder 8"/>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Slide Number Placeholder 9"/>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E055A3F-BDD8-413C-9D3D-96F4B41D6C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13" r:id="rId1"/>
    <p:sldLayoutId id="2147491214" r:id="rId2"/>
    <p:sldLayoutId id="2147491215" r:id="rId3"/>
    <p:sldLayoutId id="2147491216" r:id="rId4"/>
    <p:sldLayoutId id="2147491217" r:id="rId5"/>
    <p:sldLayoutId id="2147491218" r:id="rId6"/>
    <p:sldLayoutId id="2147491219" r:id="rId7"/>
    <p:sldLayoutId id="2147491220" r:id="rId8"/>
    <p:sldLayoutId id="2147491221" r:id="rId9"/>
    <p:sldLayoutId id="2147491222" r:id="rId10"/>
    <p:sldLayoutId id="2147491223"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4994"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4995"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499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83B03ED-B148-4F74-9B69-8C68E4ADC4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24" r:id="rId1"/>
    <p:sldLayoutId id="2147491225" r:id="rId2"/>
    <p:sldLayoutId id="2147491226" r:id="rId3"/>
    <p:sldLayoutId id="2147491227" r:id="rId4"/>
    <p:sldLayoutId id="2147491228" r:id="rId5"/>
    <p:sldLayoutId id="2147491229" r:id="rId6"/>
    <p:sldLayoutId id="2147491230" r:id="rId7"/>
    <p:sldLayoutId id="2147491231" r:id="rId8"/>
    <p:sldLayoutId id="2147491232" r:id="rId9"/>
    <p:sldLayoutId id="2147491233" r:id="rId10"/>
    <p:sldLayoutId id="2147491234"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6018"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6019"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6020"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0DCA0E04-C148-4CD2-BA43-74758F95605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35" r:id="rId1"/>
    <p:sldLayoutId id="2147491236" r:id="rId2"/>
    <p:sldLayoutId id="2147491237" r:id="rId3"/>
    <p:sldLayoutId id="2147491238" r:id="rId4"/>
    <p:sldLayoutId id="2147491239" r:id="rId5"/>
    <p:sldLayoutId id="2147491240" r:id="rId6"/>
    <p:sldLayoutId id="2147491241" r:id="rId7"/>
    <p:sldLayoutId id="2147491242" r:id="rId8"/>
    <p:sldLayoutId id="2147491243" r:id="rId9"/>
    <p:sldLayoutId id="2147491244" r:id="rId10"/>
    <p:sldLayoutId id="2147491245"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7042"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7043"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7044"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F67C179-967F-4C03-9F27-C9FCB3C8BB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46" r:id="rId1"/>
    <p:sldLayoutId id="2147491247" r:id="rId2"/>
    <p:sldLayoutId id="2147491248" r:id="rId3"/>
    <p:sldLayoutId id="2147491249" r:id="rId4"/>
    <p:sldLayoutId id="2147491250" r:id="rId5"/>
    <p:sldLayoutId id="2147491251" r:id="rId6"/>
    <p:sldLayoutId id="2147491252" r:id="rId7"/>
    <p:sldLayoutId id="2147491253" r:id="rId8"/>
    <p:sldLayoutId id="2147491254" r:id="rId9"/>
    <p:sldLayoutId id="2147491255" r:id="rId10"/>
    <p:sldLayoutId id="2147491256"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80"/>
            </a:gs>
            <a:gs pos="100000">
              <a:srgbClr val="000028"/>
            </a:gs>
          </a:gsLst>
          <a:lin ang="5400000" scaled="1"/>
        </a:gradFill>
        <a:effectLst/>
      </p:bgPr>
    </p:bg>
    <p:spTree>
      <p:nvGrpSpPr>
        <p:cNvPr id="1" name=""/>
        <p:cNvGrpSpPr/>
        <p:nvPr/>
      </p:nvGrpSpPr>
      <p:grpSpPr>
        <a:xfrm>
          <a:off x="0" y="0"/>
          <a:ext cx="0" cy="0"/>
          <a:chOff x="0" y="0"/>
          <a:chExt cx="0" cy="0"/>
        </a:xfrm>
      </p:grpSpPr>
      <p:pic>
        <p:nvPicPr>
          <p:cNvPr id="88066" name="Picture 7"/>
          <p:cNvPicPr>
            <a:picLocks noChangeAspect="1" noChangeArrowheads="1"/>
          </p:cNvPicPr>
          <p:nvPr/>
        </p:nvPicPr>
        <p:blipFill>
          <a:blip r:embed="rId13"/>
          <a:srcRect l="4167" r="53195"/>
          <a:stretch>
            <a:fillRect/>
          </a:stretch>
        </p:blipFill>
        <p:spPr bwMode="auto">
          <a:xfrm>
            <a:off x="0" y="0"/>
            <a:ext cx="3898900" cy="1136650"/>
          </a:xfrm>
          <a:prstGeom prst="rect">
            <a:avLst/>
          </a:prstGeom>
          <a:noFill/>
          <a:ln w="9525">
            <a:noFill/>
            <a:miter lim="800000"/>
            <a:headEnd/>
            <a:tailEnd/>
          </a:ln>
        </p:spPr>
      </p:pic>
      <p:sp>
        <p:nvSpPr>
          <p:cNvPr id="88067" name="Rectangle 2"/>
          <p:cNvSpPr>
            <a:spLocks noGrp="1" noChangeArrowheads="1"/>
          </p:cNvSpPr>
          <p:nvPr>
            <p:ph type="title"/>
          </p:nvPr>
        </p:nvSpPr>
        <p:spPr bwMode="auto">
          <a:xfrm>
            <a:off x="4203700" y="0"/>
            <a:ext cx="4940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8806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8" name="Rectangle 4"/>
          <p:cNvSpPr>
            <a:spLocks noGrp="1" noChangeArrowheads="1"/>
          </p:cNvSpPr>
          <p:nvPr>
            <p:ph type="dt" sz="half" idx="2"/>
          </p:nvPr>
        </p:nvSpPr>
        <p:spPr bwMode="auto">
          <a:xfrm>
            <a:off x="6858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9" name="Rectangle 5"/>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fr-FR"/>
          </a:p>
        </p:txBody>
      </p:sp>
      <p:sp>
        <p:nvSpPr>
          <p:cNvPr id="10" name="Rectangle 6"/>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4B453A92-C02E-4DA6-9236-DB0C68F3F65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1257" r:id="rId1"/>
    <p:sldLayoutId id="2147491258" r:id="rId2"/>
    <p:sldLayoutId id="2147491259" r:id="rId3"/>
    <p:sldLayoutId id="2147491260" r:id="rId4"/>
    <p:sldLayoutId id="2147491261" r:id="rId5"/>
    <p:sldLayoutId id="2147491262" r:id="rId6"/>
    <p:sldLayoutId id="2147491263" r:id="rId7"/>
    <p:sldLayoutId id="2147491264" r:id="rId8"/>
    <p:sldLayoutId id="2147491265" r:id="rId9"/>
    <p:sldLayoutId id="2147491266" r:id="rId10"/>
    <p:sldLayoutId id="2147491267" r:id="rId11"/>
  </p:sldLayoutIdLst>
  <p:txStyles>
    <p:title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Arial" charset="0"/>
          <a:ea typeface="ＭＳ Ｐゴシック" pitchFamily="34" charset="-128"/>
        </a:defRPr>
      </a:lvl2pPr>
      <a:lvl3pPr algn="ctr" rtl="0" eaLnBrk="0" fontAlgn="base" hangingPunct="0">
        <a:spcBef>
          <a:spcPct val="0"/>
        </a:spcBef>
        <a:spcAft>
          <a:spcPct val="0"/>
        </a:spcAft>
        <a:defRPr sz="3200" b="1">
          <a:solidFill>
            <a:srgbClr val="FFFF00"/>
          </a:solidFill>
          <a:latin typeface="Arial" charset="0"/>
          <a:ea typeface="ＭＳ Ｐゴシック" pitchFamily="34" charset="-128"/>
        </a:defRPr>
      </a:lvl3pPr>
      <a:lvl4pPr algn="ctr" rtl="0" eaLnBrk="0" fontAlgn="base" hangingPunct="0">
        <a:spcBef>
          <a:spcPct val="0"/>
        </a:spcBef>
        <a:spcAft>
          <a:spcPct val="0"/>
        </a:spcAft>
        <a:defRPr sz="3200" b="1">
          <a:solidFill>
            <a:srgbClr val="FFFF00"/>
          </a:solidFill>
          <a:latin typeface="Arial" charset="0"/>
          <a:ea typeface="ＭＳ Ｐゴシック" pitchFamily="34" charset="-128"/>
        </a:defRPr>
      </a:lvl4pPr>
      <a:lvl5pPr algn="ctr" rtl="0" eaLnBrk="0" fontAlgn="base" hangingPunct="0">
        <a:spcBef>
          <a:spcPct val="0"/>
        </a:spcBef>
        <a:spcAft>
          <a:spcPct val="0"/>
        </a:spcAft>
        <a:defRPr sz="3200" b="1">
          <a:solidFill>
            <a:srgbClr val="FFFF00"/>
          </a:solidFill>
          <a:latin typeface="Arial" charset="0"/>
          <a:ea typeface="ＭＳ Ｐゴシック" pitchFamily="34" charset="-128"/>
        </a:defRPr>
      </a:lvl5pPr>
      <a:lvl6pPr marL="457200" algn="ctr" rtl="0" eaLnBrk="0" fontAlgn="base" hangingPunct="0">
        <a:spcBef>
          <a:spcPct val="0"/>
        </a:spcBef>
        <a:spcAft>
          <a:spcPct val="0"/>
        </a:spcAft>
        <a:defRPr sz="3200" b="1">
          <a:solidFill>
            <a:srgbClr val="FFFF00"/>
          </a:solidFill>
          <a:latin typeface="Arial" charset="0"/>
          <a:ea typeface="ＭＳ Ｐゴシック" pitchFamily="34" charset="-128"/>
        </a:defRPr>
      </a:lvl6pPr>
      <a:lvl7pPr marL="914400" algn="ctr" rtl="0" eaLnBrk="0" fontAlgn="base" hangingPunct="0">
        <a:spcBef>
          <a:spcPct val="0"/>
        </a:spcBef>
        <a:spcAft>
          <a:spcPct val="0"/>
        </a:spcAft>
        <a:defRPr sz="3200" b="1">
          <a:solidFill>
            <a:srgbClr val="FFFF00"/>
          </a:solidFill>
          <a:latin typeface="Arial" charset="0"/>
          <a:ea typeface="ＭＳ Ｐゴシック" pitchFamily="34" charset="-128"/>
        </a:defRPr>
      </a:lvl7pPr>
      <a:lvl8pPr marL="1371600" algn="ctr" rtl="0" eaLnBrk="0" fontAlgn="base" hangingPunct="0">
        <a:spcBef>
          <a:spcPct val="0"/>
        </a:spcBef>
        <a:spcAft>
          <a:spcPct val="0"/>
        </a:spcAft>
        <a:defRPr sz="3200" b="1">
          <a:solidFill>
            <a:srgbClr val="FFFF00"/>
          </a:solidFill>
          <a:latin typeface="Arial" charset="0"/>
          <a:ea typeface="ＭＳ Ｐゴシック" pitchFamily="34" charset="-128"/>
        </a:defRPr>
      </a:lvl8pPr>
      <a:lvl9pPr marL="1828800" algn="ctr" rtl="0" eaLnBrk="0" fontAlgn="base" hangingPunct="0">
        <a:spcBef>
          <a:spcPct val="0"/>
        </a:spcBef>
        <a:spcAft>
          <a:spcPct val="0"/>
        </a:spcAft>
        <a:defRPr sz="3200" b="1">
          <a:solidFill>
            <a:srgbClr val="FFFF00"/>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ea typeface="+mn-ea"/>
        </a:defRPr>
      </a:lvl2pPr>
      <a:lvl3pPr marL="1143000" indent="-228600" algn="l" rtl="0" eaLnBrk="0" fontAlgn="base" hangingPunct="0">
        <a:spcBef>
          <a:spcPct val="20000"/>
        </a:spcBef>
        <a:spcAft>
          <a:spcPct val="0"/>
        </a:spcAft>
        <a:buChar char="•"/>
        <a:defRPr sz="24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eaLnBrk="0" fontAlgn="base" hangingPunct="0">
        <a:spcBef>
          <a:spcPct val="20000"/>
        </a:spcBef>
        <a:spcAft>
          <a:spcPct val="0"/>
        </a:spcAft>
        <a:buChar char="»"/>
        <a:defRPr sz="2000">
          <a:solidFill>
            <a:schemeClr val="bg1"/>
          </a:solidFill>
          <a:latin typeface="+mn-lt"/>
          <a:ea typeface="+mn-ea"/>
        </a:defRPr>
      </a:lvl6pPr>
      <a:lvl7pPr marL="2971800" indent="-228600" algn="l" rtl="0" eaLnBrk="0" fontAlgn="base" hangingPunct="0">
        <a:spcBef>
          <a:spcPct val="20000"/>
        </a:spcBef>
        <a:spcAft>
          <a:spcPct val="0"/>
        </a:spcAft>
        <a:buChar char="»"/>
        <a:defRPr sz="2000">
          <a:solidFill>
            <a:schemeClr val="bg1"/>
          </a:solidFill>
          <a:latin typeface="+mn-lt"/>
          <a:ea typeface="+mn-ea"/>
        </a:defRPr>
      </a:lvl7pPr>
      <a:lvl8pPr marL="3429000" indent="-228600" algn="l" rtl="0" eaLnBrk="0" fontAlgn="base" hangingPunct="0">
        <a:spcBef>
          <a:spcPct val="20000"/>
        </a:spcBef>
        <a:spcAft>
          <a:spcPct val="0"/>
        </a:spcAft>
        <a:buChar char="»"/>
        <a:defRPr sz="2000">
          <a:solidFill>
            <a:schemeClr val="bg1"/>
          </a:solidFill>
          <a:latin typeface="+mn-lt"/>
          <a:ea typeface="+mn-ea"/>
        </a:defRPr>
      </a:lvl8pPr>
      <a:lvl9pPr marL="3886200" indent="-228600" algn="l" rtl="0" eaLnBrk="0" fontAlgn="base" hangingPunct="0">
        <a:spcBef>
          <a:spcPct val="20000"/>
        </a:spcBef>
        <a:spcAft>
          <a:spcPct val="0"/>
        </a:spcAft>
        <a:buChar char="»"/>
        <a:defRPr sz="2000">
          <a:solidFill>
            <a:schemeClr val="bg1"/>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Title Placeholder 1"/>
          <p:cNvSpPr>
            <a:spLocks noGrp="1"/>
          </p:cNvSpPr>
          <p:nvPr>
            <p:ph type="title"/>
          </p:nvPr>
        </p:nvSpPr>
        <p:spPr bwMode="auto">
          <a:xfrm>
            <a:off x="457200" y="274638"/>
            <a:ext cx="8229600" cy="7016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Click to edit Master title style</a:t>
            </a:r>
            <a:endParaRPr lang="en-US" smtClean="0"/>
          </a:p>
        </p:txBody>
      </p:sp>
      <p:sp>
        <p:nvSpPr>
          <p:cNvPr id="89091" name="Text Placeholder 2"/>
          <p:cNvSpPr>
            <a:spLocks noGrp="1"/>
          </p:cNvSpPr>
          <p:nvPr>
            <p:ph type="body" idx="1"/>
          </p:nvPr>
        </p:nvSpPr>
        <p:spPr bwMode="auto">
          <a:xfrm>
            <a:off x="457200" y="1220788"/>
            <a:ext cx="8229600" cy="4905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Click to edit Master text styles</a:t>
            </a:r>
          </a:p>
          <a:p>
            <a:pPr lvl="1"/>
            <a:r>
              <a:rPr lang="fr-CA" smtClean="0"/>
              <a:t>Second level</a:t>
            </a:r>
          </a:p>
          <a:p>
            <a:pPr lvl="2"/>
            <a:r>
              <a:rPr lang="fr-CA" smtClean="0"/>
              <a:t>Third level</a:t>
            </a:r>
          </a:p>
        </p:txBody>
      </p:sp>
      <p:sp>
        <p:nvSpPr>
          <p:cNvPr id="9" name="Footer Placeholder 4"/>
          <p:cNvSpPr>
            <a:spLocks noGrp="1"/>
          </p:cNvSpPr>
          <p:nvPr>
            <p:ph type="ftr" sz="quarter" idx="3"/>
          </p:nvPr>
        </p:nvSpPr>
        <p:spPr>
          <a:xfrm>
            <a:off x="4884738" y="6246813"/>
            <a:ext cx="2895600" cy="365125"/>
          </a:xfrm>
          <a:prstGeom prst="rect">
            <a:avLst/>
          </a:prstGeom>
        </p:spPr>
        <p:txBody>
          <a:bodyPr vert="horz" lIns="91440" tIns="45720" rIns="91440" bIns="45720" rtlCol="0" anchor="ctr"/>
          <a:lstStyle>
            <a:lvl1pPr algn="r" fontAlgn="auto">
              <a:spcBef>
                <a:spcPts val="0"/>
              </a:spcBef>
              <a:spcAft>
                <a:spcPts val="0"/>
              </a:spcAft>
              <a:defRPr sz="1000">
                <a:solidFill>
                  <a:schemeClr val="bg2"/>
                </a:solidFill>
                <a:latin typeface="+mn-lt"/>
                <a:cs typeface="+mn-cs"/>
              </a:defRPr>
            </a:lvl1pPr>
          </a:lstStyle>
          <a:p>
            <a:pPr>
              <a:defRPr/>
            </a:pPr>
            <a:r>
              <a:rPr lang="en-US"/>
              <a:t>© 2011 - TIGC</a:t>
            </a:r>
            <a:endParaRPr lang="en-US" dirty="0"/>
          </a:p>
        </p:txBody>
      </p:sp>
      <p:sp>
        <p:nvSpPr>
          <p:cNvPr id="10" name="Slide Number Placeholder 5"/>
          <p:cNvSpPr>
            <a:spLocks noGrp="1"/>
          </p:cNvSpPr>
          <p:nvPr>
            <p:ph type="sldNum" sz="quarter" idx="4"/>
          </p:nvPr>
        </p:nvSpPr>
        <p:spPr>
          <a:xfrm>
            <a:off x="454025" y="6246813"/>
            <a:ext cx="495300" cy="365125"/>
          </a:xfrm>
          <a:prstGeom prst="rect">
            <a:avLst/>
          </a:prstGeom>
        </p:spPr>
        <p:txBody>
          <a:bodyPr vert="horz" lIns="91440" tIns="45720" rIns="91440" bIns="45720" rtlCol="0" anchor="ctr"/>
          <a:lstStyle>
            <a:lvl1pPr fontAlgn="auto">
              <a:spcBef>
                <a:spcPts val="0"/>
              </a:spcBef>
              <a:spcAft>
                <a:spcPts val="0"/>
              </a:spcAft>
              <a:defRPr sz="1000">
                <a:solidFill>
                  <a:schemeClr val="bg2"/>
                </a:solidFill>
                <a:latin typeface="+mn-lt"/>
                <a:cs typeface="+mn-cs"/>
              </a:defRPr>
            </a:lvl1pPr>
          </a:lstStyle>
          <a:p>
            <a:pPr>
              <a:defRPr/>
            </a:pPr>
            <a:fld id="{C16962B3-97DA-491F-83B1-F67134F1986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91269" r:id="rId1"/>
    <p:sldLayoutId id="2147491270" r:id="rId2"/>
  </p:sldLayoutIdLst>
  <p:hf hdr="0" dt="0"/>
  <p:txStyles>
    <p:titleStyle>
      <a:lvl1pPr algn="l" defTabSz="457200" rtl="0" eaLnBrk="0" fontAlgn="base" hangingPunct="0">
        <a:spcBef>
          <a:spcPct val="0"/>
        </a:spcBef>
        <a:spcAft>
          <a:spcPct val="0"/>
        </a:spcAft>
        <a:defRPr sz="3200" kern="1200">
          <a:solidFill>
            <a:srgbClr val="C86400"/>
          </a:solidFill>
          <a:latin typeface="Arial" charset="0"/>
          <a:ea typeface="+mj-ea"/>
          <a:cs typeface="+mj-cs"/>
        </a:defRPr>
      </a:lvl1pPr>
      <a:lvl2pPr algn="l" defTabSz="457200" rtl="0" eaLnBrk="0" fontAlgn="base" hangingPunct="0">
        <a:spcBef>
          <a:spcPct val="0"/>
        </a:spcBef>
        <a:spcAft>
          <a:spcPct val="0"/>
        </a:spcAft>
        <a:defRPr sz="3200">
          <a:solidFill>
            <a:srgbClr val="C86400"/>
          </a:solidFill>
          <a:latin typeface="Arial" charset="0"/>
        </a:defRPr>
      </a:lvl2pPr>
      <a:lvl3pPr algn="l" defTabSz="457200" rtl="0" eaLnBrk="0" fontAlgn="base" hangingPunct="0">
        <a:spcBef>
          <a:spcPct val="0"/>
        </a:spcBef>
        <a:spcAft>
          <a:spcPct val="0"/>
        </a:spcAft>
        <a:defRPr sz="3200">
          <a:solidFill>
            <a:srgbClr val="C86400"/>
          </a:solidFill>
          <a:latin typeface="Arial" charset="0"/>
        </a:defRPr>
      </a:lvl3pPr>
      <a:lvl4pPr algn="l" defTabSz="457200" rtl="0" eaLnBrk="0" fontAlgn="base" hangingPunct="0">
        <a:spcBef>
          <a:spcPct val="0"/>
        </a:spcBef>
        <a:spcAft>
          <a:spcPct val="0"/>
        </a:spcAft>
        <a:defRPr sz="3200">
          <a:solidFill>
            <a:srgbClr val="C86400"/>
          </a:solidFill>
          <a:latin typeface="Arial" charset="0"/>
        </a:defRPr>
      </a:lvl4pPr>
      <a:lvl5pPr algn="l" defTabSz="457200" rtl="0" eaLnBrk="0" fontAlgn="base" hangingPunct="0">
        <a:spcBef>
          <a:spcPct val="0"/>
        </a:spcBef>
        <a:spcAft>
          <a:spcPct val="0"/>
        </a:spcAft>
        <a:defRPr sz="3200">
          <a:solidFill>
            <a:srgbClr val="C86400"/>
          </a:solidFill>
          <a:latin typeface="Arial" charset="0"/>
        </a:defRPr>
      </a:lvl5pPr>
      <a:lvl6pPr marL="457200" algn="l" defTabSz="457200" rtl="0" fontAlgn="base">
        <a:spcBef>
          <a:spcPct val="0"/>
        </a:spcBef>
        <a:spcAft>
          <a:spcPct val="0"/>
        </a:spcAft>
        <a:defRPr sz="3200">
          <a:solidFill>
            <a:srgbClr val="C86400"/>
          </a:solidFill>
          <a:latin typeface="Calibri" pitchFamily="34" charset="0"/>
        </a:defRPr>
      </a:lvl6pPr>
      <a:lvl7pPr marL="914400" algn="l" defTabSz="457200" rtl="0" fontAlgn="base">
        <a:spcBef>
          <a:spcPct val="0"/>
        </a:spcBef>
        <a:spcAft>
          <a:spcPct val="0"/>
        </a:spcAft>
        <a:defRPr sz="3200">
          <a:solidFill>
            <a:srgbClr val="C86400"/>
          </a:solidFill>
          <a:latin typeface="Calibri" pitchFamily="34" charset="0"/>
        </a:defRPr>
      </a:lvl7pPr>
      <a:lvl8pPr marL="1371600" algn="l" defTabSz="457200" rtl="0" fontAlgn="base">
        <a:spcBef>
          <a:spcPct val="0"/>
        </a:spcBef>
        <a:spcAft>
          <a:spcPct val="0"/>
        </a:spcAft>
        <a:defRPr sz="3200">
          <a:solidFill>
            <a:srgbClr val="C86400"/>
          </a:solidFill>
          <a:latin typeface="Calibri" pitchFamily="34" charset="0"/>
        </a:defRPr>
      </a:lvl8pPr>
      <a:lvl9pPr marL="1828800" algn="l" defTabSz="457200" rtl="0" fontAlgn="base">
        <a:spcBef>
          <a:spcPct val="0"/>
        </a:spcBef>
        <a:spcAft>
          <a:spcPct val="0"/>
        </a:spcAft>
        <a:defRPr sz="3200">
          <a:solidFill>
            <a:srgbClr val="C86400"/>
          </a:solidFill>
          <a:latin typeface="Calibri" pitchFamily="34" charset="0"/>
        </a:defRPr>
      </a:lvl9pPr>
    </p:titleStyle>
    <p:bodyStyle>
      <a:lvl1pPr marL="342900" indent="-342900" algn="l" defTabSz="457200" rtl="0" eaLnBrk="0" fontAlgn="base" hangingPunct="0">
        <a:spcBef>
          <a:spcPct val="20000"/>
        </a:spcBef>
        <a:spcAft>
          <a:spcPts val="1200"/>
        </a:spcAft>
        <a:buFont typeface="Arial" charset="0"/>
        <a:buChar char="•"/>
        <a:defRPr sz="2400" kern="1200">
          <a:solidFill>
            <a:schemeClr val="bg2"/>
          </a:solidFill>
          <a:latin typeface="Arial" charset="0"/>
          <a:ea typeface="+mn-ea"/>
          <a:cs typeface="+mn-cs"/>
        </a:defRPr>
      </a:lvl1pPr>
      <a:lvl2pPr marL="742950" indent="-285750" algn="l" defTabSz="457200" rtl="0" eaLnBrk="0" fontAlgn="base" hangingPunct="0">
        <a:spcBef>
          <a:spcPct val="20000"/>
        </a:spcBef>
        <a:spcAft>
          <a:spcPts val="600"/>
        </a:spcAft>
        <a:buFont typeface="Arial" charset="0"/>
        <a:buChar char="–"/>
        <a:defRPr sz="2100" kern="1200">
          <a:solidFill>
            <a:schemeClr val="bg2"/>
          </a:solidFill>
          <a:latin typeface="Arial" charset="0"/>
          <a:ea typeface="+mn-ea"/>
          <a:cs typeface="+mn-cs"/>
        </a:defRPr>
      </a:lvl2pPr>
      <a:lvl3pPr marL="1143000" indent="-228600" algn="l" defTabSz="457200" rtl="0" eaLnBrk="0" fontAlgn="base" hangingPunct="0">
        <a:spcBef>
          <a:spcPct val="20000"/>
        </a:spcBef>
        <a:spcAft>
          <a:spcPct val="0"/>
        </a:spcAft>
        <a:buFont typeface="Arial" charset="0"/>
        <a:buChar char="•"/>
        <a:defRPr kern="1200">
          <a:solidFill>
            <a:schemeClr val="bg2"/>
          </a:solidFill>
          <a:latin typeface="Arial" charset="0"/>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D5402727-6091-4962-9D30-2FB9625D2124}" type="datetimeFigureOut">
              <a:rPr lang="en-US"/>
              <a:pPr>
                <a:defRPr/>
              </a:pPr>
              <a:t>5/5/2014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BBFB1620-4DE9-470A-81F2-FBF3FBEF82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422" r:id="rId1"/>
    <p:sldLayoutId id="2147490423" r:id="rId2"/>
    <p:sldLayoutId id="2147490424" r:id="rId3"/>
    <p:sldLayoutId id="2147490425" r:id="rId4"/>
    <p:sldLayoutId id="2147490426" r:id="rId5"/>
    <p:sldLayoutId id="2147490427" r:id="rId6"/>
    <p:sldLayoutId id="2147490428" r:id="rId7"/>
    <p:sldLayoutId id="2147490429" r:id="rId8"/>
    <p:sldLayoutId id="2147490430" r:id="rId9"/>
    <p:sldLayoutId id="2147490431" r:id="rId10"/>
    <p:sldLayoutId id="2147490432"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36.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36.xml"/><Relationship Id="rId1" Type="http://schemas.openxmlformats.org/officeDocument/2006/relationships/tags" Target="../tags/tag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93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93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936.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3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937.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ctrTitle" idx="4294967295"/>
          </p:nvPr>
        </p:nvSpPr>
        <p:spPr>
          <a:xfrm>
            <a:off x="833438" y="3022600"/>
            <a:ext cx="7772400" cy="1470025"/>
          </a:xfrm>
        </p:spPr>
        <p:txBody>
          <a:bodyPr lIns="91440" tIns="45720" rIns="91440" bIns="45720" anchor="ctr"/>
          <a:lstStyle/>
          <a:p>
            <a:pPr eaLnBrk="1" hangingPunct="1"/>
            <a:r>
              <a:rPr lang="en-US" sz="2500" b="1" dirty="0" smtClean="0"/>
              <a:t>Canadian Cardiovascular Society </a:t>
            </a:r>
            <a:br>
              <a:rPr lang="en-US" sz="2500" b="1" dirty="0" smtClean="0"/>
            </a:br>
            <a:r>
              <a:rPr lang="en-US" sz="2500" b="1" dirty="0" smtClean="0"/>
              <a:t>Antiplatelet Guidelines</a:t>
            </a:r>
          </a:p>
        </p:txBody>
      </p:sp>
      <p:sp>
        <p:nvSpPr>
          <p:cNvPr id="93187" name="Subtitle 2"/>
          <p:cNvSpPr>
            <a:spLocks noGrp="1"/>
          </p:cNvSpPr>
          <p:nvPr>
            <p:ph type="subTitle" idx="4294967295"/>
          </p:nvPr>
        </p:nvSpPr>
        <p:spPr>
          <a:xfrm>
            <a:off x="833437" y="4318000"/>
            <a:ext cx="7108295" cy="1557338"/>
          </a:xfrm>
        </p:spPr>
        <p:txBody>
          <a:bodyPr lIns="91440" tIns="45720" rIns="91440" bIns="45720"/>
          <a:lstStyle/>
          <a:p>
            <a:pPr marL="0" indent="0">
              <a:lnSpc>
                <a:spcPct val="90000"/>
              </a:lnSpc>
              <a:buFontTx/>
              <a:buNone/>
              <a:defRPr/>
            </a:pPr>
            <a:r>
              <a:rPr lang="en-US" sz="3200" dirty="0" smtClean="0">
                <a:solidFill>
                  <a:srgbClr val="003399"/>
                </a:solidFill>
              </a:rPr>
              <a:t>HEART FAILURE</a:t>
            </a:r>
          </a:p>
          <a:p>
            <a:pPr marL="0" indent="0" eaLnBrk="1" hangingPunct="1">
              <a:lnSpc>
                <a:spcPct val="90000"/>
              </a:lnSpc>
              <a:buFontTx/>
              <a:buNone/>
              <a:defRPr/>
            </a:pPr>
            <a:endParaRPr lang="en-US" sz="1800" dirty="0" smtClean="0">
              <a:solidFill>
                <a:srgbClr val="003399"/>
              </a:solidFill>
            </a:endParaRPr>
          </a:p>
          <a:p>
            <a:pPr marL="0" indent="0" eaLnBrk="1" hangingPunct="1">
              <a:lnSpc>
                <a:spcPct val="90000"/>
              </a:lnSpc>
              <a:buFontTx/>
              <a:buNone/>
              <a:defRPr/>
            </a:pPr>
            <a:r>
              <a:rPr lang="en-US" sz="1800" dirty="0" smtClean="0">
                <a:latin typeface="Calibri" pitchFamily="34" charset="0"/>
              </a:rPr>
              <a:t>Working Group: </a:t>
            </a:r>
            <a:r>
              <a:rPr lang="en-CA" sz="1800" b="0" dirty="0" smtClean="0">
                <a:latin typeface="Calibri" pitchFamily="34" charset="0"/>
              </a:rPr>
              <a:t>Alan D. Bell, MD, CCFP; James D. </a:t>
            </a:r>
            <a:r>
              <a:rPr lang="en-CA" sz="1800" b="0" dirty="0" err="1" smtClean="0">
                <a:latin typeface="Calibri" pitchFamily="34" charset="0"/>
              </a:rPr>
              <a:t>Douketis</a:t>
            </a:r>
            <a:r>
              <a:rPr lang="en-CA" sz="1800" b="0" dirty="0" smtClean="0">
                <a:latin typeface="Calibri" pitchFamily="34" charset="0"/>
              </a:rPr>
              <a:t>, MD, FRCP</a:t>
            </a:r>
            <a:endParaRPr lang="en-US" sz="1800" b="0" dirty="0" smtClean="0">
              <a:latin typeface="Calibri" pitchFamily="34" charset="0"/>
            </a:endParaRPr>
          </a:p>
          <a:p>
            <a:pPr marL="0" indent="0" eaLnBrk="1" hangingPunct="1">
              <a:lnSpc>
                <a:spcPct val="90000"/>
              </a:lnSpc>
              <a:buFontTx/>
              <a:buNone/>
              <a:defRPr/>
            </a:pPr>
            <a:endParaRPr lang="en-US" sz="2000" dirty="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4"/>
          <p:cNvSpPr txBox="1">
            <a:spLocks noChangeArrowheads="1"/>
          </p:cNvSpPr>
          <p:nvPr/>
        </p:nvSpPr>
        <p:spPr bwMode="auto">
          <a:xfrm>
            <a:off x="468313" y="6381750"/>
            <a:ext cx="4438650" cy="338138"/>
          </a:xfrm>
          <a:prstGeom prst="rect">
            <a:avLst/>
          </a:prstGeom>
          <a:noFill/>
          <a:ln w="9525">
            <a:noFill/>
            <a:miter lim="800000"/>
            <a:headEnd/>
            <a:tailEnd/>
          </a:ln>
        </p:spPr>
        <p:txBody>
          <a:bodyPr wrap="square">
            <a:spAutoFit/>
          </a:bodyPr>
          <a:lstStyle/>
          <a:p>
            <a:pPr defTabSz="914400">
              <a:spcBef>
                <a:spcPct val="50000"/>
              </a:spcBef>
            </a:pPr>
            <a:r>
              <a:rPr lang="en-CA" altLang="ja-JP" sz="1600" dirty="0">
                <a:latin typeface="Calibri" pitchFamily="34" charset="0"/>
                <a:ea typeface="ＭＳ Ｐゴシック" pitchFamily="34" charset="-128"/>
              </a:rPr>
              <a:t>Circulation 2009;119:1616-24</a:t>
            </a:r>
            <a:r>
              <a:rPr lang="en-US" altLang="ja-JP" sz="1600" dirty="0">
                <a:latin typeface="Calibri" pitchFamily="34" charset="0"/>
                <a:ea typeface="ＭＳ Ｐゴシック" pitchFamily="34" charset="-128"/>
              </a:rPr>
              <a:t> </a:t>
            </a:r>
            <a:endParaRPr lang="en-US" sz="1600" dirty="0">
              <a:latin typeface="Calibri" pitchFamily="34" charset="0"/>
            </a:endParaRPr>
          </a:p>
        </p:txBody>
      </p:sp>
      <p:pic>
        <p:nvPicPr>
          <p:cNvPr id="100355" name="Picture 6" descr="WATCH"/>
          <p:cNvPicPr>
            <a:picLocks noGrp="1" noChangeAspect="1" noChangeArrowheads="1"/>
          </p:cNvPicPr>
          <p:nvPr>
            <p:ph idx="4294967295"/>
          </p:nvPr>
        </p:nvPicPr>
        <p:blipFill>
          <a:blip r:embed="rId2"/>
          <a:srcRect/>
          <a:stretch>
            <a:fillRect/>
          </a:stretch>
        </p:blipFill>
        <p:spPr>
          <a:xfrm>
            <a:off x="468313" y="1517650"/>
            <a:ext cx="6750050" cy="4608513"/>
          </a:xfrm>
          <a:noFill/>
        </p:spPr>
      </p:pic>
      <p:sp>
        <p:nvSpPr>
          <p:cNvPr id="100356" name="TextBox 6"/>
          <p:cNvSpPr txBox="1">
            <a:spLocks noChangeArrowheads="1"/>
          </p:cNvSpPr>
          <p:nvPr/>
        </p:nvSpPr>
        <p:spPr bwMode="auto">
          <a:xfrm>
            <a:off x="227013" y="5926138"/>
            <a:ext cx="8064500" cy="369332"/>
          </a:xfrm>
          <a:prstGeom prst="rect">
            <a:avLst/>
          </a:prstGeom>
          <a:noFill/>
          <a:ln w="9525">
            <a:noFill/>
            <a:miter lim="800000"/>
            <a:headEnd/>
            <a:tailEnd/>
          </a:ln>
        </p:spPr>
        <p:txBody>
          <a:bodyPr>
            <a:spAutoFit/>
          </a:bodyPr>
          <a:lstStyle/>
          <a:p>
            <a:pPr defTabSz="914400"/>
            <a:r>
              <a:rPr lang="en-US" dirty="0">
                <a:latin typeface="Calibri" pitchFamily="34" charset="0"/>
              </a:rPr>
              <a:t>No differential benefit demonstrated with any of the antithrombotic therapies</a:t>
            </a:r>
          </a:p>
        </p:txBody>
      </p:sp>
      <p:sp>
        <p:nvSpPr>
          <p:cNvPr id="100357" name="Rectangle 2"/>
          <p:cNvSpPr>
            <a:spLocks noChangeArrowheads="1"/>
          </p:cNvSpPr>
          <p:nvPr/>
        </p:nvSpPr>
        <p:spPr bwMode="auto">
          <a:xfrm>
            <a:off x="457200" y="571183"/>
            <a:ext cx="8229600" cy="701675"/>
          </a:xfrm>
          <a:prstGeom prst="rect">
            <a:avLst/>
          </a:prstGeom>
          <a:noFill/>
          <a:ln w="9525">
            <a:noFill/>
            <a:miter lim="800000"/>
            <a:headEnd/>
            <a:tailEnd/>
          </a:ln>
        </p:spPr>
        <p:txBody>
          <a:bodyPr anchor="ctr"/>
          <a:lstStyle/>
          <a:p>
            <a:r>
              <a:rPr lang="en-US" sz="3200" dirty="0" smtClean="0">
                <a:solidFill>
                  <a:srgbClr val="C86400"/>
                </a:solidFill>
                <a:latin typeface="Calibri" pitchFamily="34" charset="0"/>
              </a:rPr>
              <a:t>WATCH</a:t>
            </a:r>
            <a:r>
              <a:rPr lang="en-US" sz="3200" dirty="0">
                <a:solidFill>
                  <a:srgbClr val="C86400"/>
                </a:solidFill>
                <a:latin typeface="Calibri" pitchFamily="34" charset="0"/>
              </a:rPr>
              <a:t/>
            </a:r>
            <a:br>
              <a:rPr lang="en-US" sz="3200" dirty="0">
                <a:solidFill>
                  <a:srgbClr val="C86400"/>
                </a:solidFill>
                <a:latin typeface="Calibri" pitchFamily="34" charset="0"/>
              </a:rPr>
            </a:br>
            <a:r>
              <a:rPr lang="en-CA" altLang="ja-JP" sz="3200" dirty="0">
                <a:solidFill>
                  <a:srgbClr val="C86400"/>
                </a:solidFill>
                <a:latin typeface="Calibri" pitchFamily="34" charset="0"/>
              </a:rPr>
              <a:t>Primary composite </a:t>
            </a:r>
            <a:r>
              <a:rPr lang="en-CA" altLang="ja-JP" sz="3200" dirty="0" smtClean="0">
                <a:solidFill>
                  <a:srgbClr val="C86400"/>
                </a:solidFill>
                <a:latin typeface="Calibri" pitchFamily="34" charset="0"/>
              </a:rPr>
              <a:t>end point </a:t>
            </a:r>
            <a:r>
              <a:rPr lang="en-CA" altLang="ja-JP" sz="3200" dirty="0">
                <a:solidFill>
                  <a:srgbClr val="C86400"/>
                </a:solidFill>
                <a:latin typeface="Calibri" pitchFamily="34" charset="0"/>
              </a:rPr>
              <a:t>of death, nonfatal MI or nonfatal stroke</a:t>
            </a:r>
            <a:r>
              <a:rPr lang="en-US" altLang="ja-JP" sz="3200" dirty="0">
                <a:solidFill>
                  <a:srgbClr val="C86400"/>
                </a:solidFill>
                <a:latin typeface="Calibri" pitchFamily="34" charset="0"/>
              </a:rPr>
              <a:t> </a:t>
            </a:r>
            <a:endParaRPr lang="en-US" sz="3200" dirty="0">
              <a:solidFill>
                <a:srgbClr val="C86400"/>
              </a:solidFill>
              <a:latin typeface="Calibri" pitchFamily="34" charset="0"/>
            </a:endParaRPr>
          </a:p>
        </p:txBody>
      </p:sp>
      <p:sp>
        <p:nvSpPr>
          <p:cNvPr id="7"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idx="4294967295"/>
          </p:nvPr>
        </p:nvSpPr>
        <p:spPr/>
        <p:txBody>
          <a:bodyPr/>
          <a:lstStyle/>
          <a:p>
            <a:pPr eaLnBrk="1" hangingPunct="1"/>
            <a:r>
              <a:rPr lang="en-CA" dirty="0" smtClean="0">
                <a:latin typeface="Calibri" pitchFamily="34" charset="0"/>
              </a:rPr>
              <a:t>Adverse effects of ASA on heart failure</a:t>
            </a:r>
            <a:endParaRPr lang="en-US" dirty="0" smtClean="0">
              <a:latin typeface="Calibri" pitchFamily="34" charset="0"/>
            </a:endParaRPr>
          </a:p>
        </p:txBody>
      </p:sp>
      <p:sp>
        <p:nvSpPr>
          <p:cNvPr id="101379" name="Rectangle 3"/>
          <p:cNvSpPr>
            <a:spLocks noGrp="1" noChangeArrowheads="1"/>
          </p:cNvSpPr>
          <p:nvPr>
            <p:ph type="body" idx="4294967295"/>
          </p:nvPr>
        </p:nvSpPr>
        <p:spPr>
          <a:xfrm>
            <a:off x="457199" y="1220788"/>
            <a:ext cx="7992533" cy="4905375"/>
          </a:xfrm>
        </p:spPr>
        <p:txBody>
          <a:bodyPr/>
          <a:lstStyle/>
          <a:p>
            <a:pPr marL="0" indent="0" eaLnBrk="1" hangingPunct="1">
              <a:buFont typeface="Arial" charset="0"/>
              <a:buNone/>
            </a:pPr>
            <a:r>
              <a:rPr lang="en-CA" altLang="ja-JP" dirty="0" smtClean="0">
                <a:latin typeface="Calibri" pitchFamily="34" charset="0"/>
                <a:ea typeface="ＭＳ Ｐゴシック" pitchFamily="34" charset="-128"/>
              </a:rPr>
              <a:t>Prostaglandins, including </a:t>
            </a:r>
            <a:r>
              <a:rPr lang="en-CA" altLang="ja-JP" dirty="0" err="1" smtClean="0">
                <a:latin typeface="Calibri" pitchFamily="34" charset="0"/>
                <a:ea typeface="ＭＳ Ｐゴシック" pitchFamily="34" charset="-128"/>
              </a:rPr>
              <a:t>prostacyclin</a:t>
            </a:r>
            <a:r>
              <a:rPr lang="en-CA" altLang="ja-JP" dirty="0" smtClean="0">
                <a:latin typeface="Calibri" pitchFamily="34" charset="0"/>
                <a:ea typeface="ＭＳ Ｐゴシック" pitchFamily="34" charset="-128"/>
              </a:rPr>
              <a:t> and prostaglandin E1,                 are </a:t>
            </a:r>
            <a:r>
              <a:rPr lang="en-CA" altLang="ja-JP" dirty="0" err="1" smtClean="0">
                <a:latin typeface="Calibri" pitchFamily="34" charset="0"/>
                <a:ea typeface="ＭＳ Ｐゴシック" pitchFamily="34" charset="-128"/>
              </a:rPr>
              <a:t>upregulated</a:t>
            </a:r>
            <a:r>
              <a:rPr lang="en-CA" altLang="ja-JP" dirty="0" smtClean="0">
                <a:latin typeface="Calibri" pitchFamily="34" charset="0"/>
                <a:ea typeface="ＭＳ Ｐゴシック" pitchFamily="34" charset="-128"/>
              </a:rPr>
              <a:t> in HF and offer several benefits, including:</a:t>
            </a:r>
          </a:p>
          <a:p>
            <a:pPr marL="723900" lvl="1" indent="0" eaLnBrk="1" hangingPunct="1">
              <a:spcAft>
                <a:spcPts val="1200"/>
              </a:spcAft>
              <a:buFont typeface="Arial" charset="0"/>
              <a:buNone/>
            </a:pPr>
            <a:r>
              <a:rPr lang="en-CA" altLang="ja-JP" sz="2200" dirty="0" err="1" smtClean="0">
                <a:latin typeface="Calibri" pitchFamily="34" charset="0"/>
                <a:ea typeface="ＭＳ Ｐゴシック" pitchFamily="34" charset="-128"/>
              </a:rPr>
              <a:t>Vasodilatory</a:t>
            </a:r>
            <a:r>
              <a:rPr lang="en-CA" altLang="ja-JP" sz="2200" dirty="0" smtClean="0">
                <a:latin typeface="Calibri" pitchFamily="34" charset="0"/>
                <a:ea typeface="ＭＳ Ｐゴシック" pitchFamily="34" charset="-128"/>
              </a:rPr>
              <a:t>, </a:t>
            </a:r>
            <a:r>
              <a:rPr lang="en-CA" altLang="ja-JP" sz="2200" dirty="0" err="1" smtClean="0">
                <a:latin typeface="Calibri" pitchFamily="34" charset="0"/>
                <a:ea typeface="ＭＳ Ｐゴシック" pitchFamily="34" charset="-128"/>
              </a:rPr>
              <a:t>natriuretic,and</a:t>
            </a:r>
            <a:r>
              <a:rPr lang="en-CA" altLang="ja-JP" sz="2200" dirty="0" smtClean="0">
                <a:latin typeface="Calibri" pitchFamily="34" charset="0"/>
                <a:ea typeface="ＭＳ Ｐゴシック" pitchFamily="34" charset="-128"/>
              </a:rPr>
              <a:t> </a:t>
            </a:r>
            <a:r>
              <a:rPr lang="en-CA" altLang="ja-JP" sz="2200" dirty="0" err="1" smtClean="0">
                <a:latin typeface="Calibri" pitchFamily="34" charset="0"/>
                <a:ea typeface="ＭＳ Ｐゴシック" pitchFamily="34" charset="-128"/>
              </a:rPr>
              <a:t>antiplatelet</a:t>
            </a:r>
            <a:r>
              <a:rPr lang="en-CA" altLang="ja-JP" sz="2200" dirty="0" smtClean="0">
                <a:latin typeface="Calibri" pitchFamily="34" charset="0"/>
                <a:ea typeface="ＭＳ Ｐゴシック" pitchFamily="34" charset="-128"/>
              </a:rPr>
              <a:t> effects</a:t>
            </a:r>
          </a:p>
          <a:p>
            <a:pPr marL="0" indent="0" eaLnBrk="1" hangingPunct="1">
              <a:buFont typeface="Arial" charset="0"/>
              <a:buNone/>
            </a:pPr>
            <a:r>
              <a:rPr lang="en-CA" altLang="ja-JP" dirty="0" smtClean="0">
                <a:latin typeface="Calibri" pitchFamily="34" charset="0"/>
                <a:ea typeface="ＭＳ Ｐゴシック" pitchFamily="34" charset="-128"/>
              </a:rPr>
              <a:t>Effect is further enhanced by ACE inhibition, which reduces </a:t>
            </a:r>
            <a:r>
              <a:rPr lang="en-CA" altLang="ja-JP" dirty="0" err="1" smtClean="0">
                <a:latin typeface="Calibri" pitchFamily="34" charset="0"/>
                <a:ea typeface="ＭＳ Ｐゴシック" pitchFamily="34" charset="-128"/>
              </a:rPr>
              <a:t>bradykinin</a:t>
            </a:r>
            <a:r>
              <a:rPr lang="en-CA" altLang="ja-JP" dirty="0" smtClean="0">
                <a:latin typeface="Calibri" pitchFamily="34" charset="0"/>
                <a:ea typeface="ＭＳ Ｐゴシック" pitchFamily="34" charset="-128"/>
              </a:rPr>
              <a:t> breakdown.</a:t>
            </a:r>
          </a:p>
          <a:p>
            <a:pPr marL="723900" lvl="1" indent="0" eaLnBrk="1" hangingPunct="1">
              <a:spcAft>
                <a:spcPts val="1200"/>
              </a:spcAft>
              <a:buFont typeface="Arial" charset="0"/>
              <a:buNone/>
            </a:pPr>
            <a:r>
              <a:rPr lang="en-CA" altLang="ja-JP" sz="2200" dirty="0" err="1" smtClean="0">
                <a:latin typeface="Calibri" pitchFamily="34" charset="0"/>
                <a:ea typeface="ＭＳ Ｐゴシック" pitchFamily="34" charset="-128"/>
              </a:rPr>
              <a:t>Bradykinin</a:t>
            </a:r>
            <a:r>
              <a:rPr lang="en-CA" altLang="ja-JP" sz="2200" dirty="0" smtClean="0">
                <a:latin typeface="Calibri" pitchFamily="34" charset="0"/>
                <a:ea typeface="ＭＳ Ｐゴシック" pitchFamily="34" charset="-128"/>
              </a:rPr>
              <a:t>, a potent vasodilator, acts by stimulating formation  of </a:t>
            </a:r>
            <a:r>
              <a:rPr lang="en-CA" altLang="ja-JP" sz="2200" dirty="0" err="1" smtClean="0">
                <a:latin typeface="Calibri" pitchFamily="34" charset="0"/>
                <a:ea typeface="ＭＳ Ｐゴシック" pitchFamily="34" charset="-128"/>
              </a:rPr>
              <a:t>vasodilatory</a:t>
            </a:r>
            <a:r>
              <a:rPr lang="en-CA" altLang="ja-JP" sz="2200" dirty="0" smtClean="0">
                <a:latin typeface="Calibri" pitchFamily="34" charset="0"/>
                <a:ea typeface="ＭＳ Ｐゴシック" pitchFamily="34" charset="-128"/>
              </a:rPr>
              <a:t> prostaglandins such as </a:t>
            </a:r>
            <a:r>
              <a:rPr lang="en-CA" altLang="ja-JP" sz="2200" dirty="0" err="1" smtClean="0">
                <a:latin typeface="Calibri" pitchFamily="34" charset="0"/>
                <a:ea typeface="ＭＳ Ｐゴシック" pitchFamily="34" charset="-128"/>
              </a:rPr>
              <a:t>prostacyclin</a:t>
            </a:r>
            <a:r>
              <a:rPr lang="en-US" altLang="ja-JP" sz="2200" dirty="0" smtClean="0">
                <a:latin typeface="Calibri" pitchFamily="34" charset="0"/>
                <a:ea typeface="ＭＳ Ｐゴシック" pitchFamily="34" charset="-128"/>
              </a:rPr>
              <a:t>.</a:t>
            </a:r>
          </a:p>
          <a:p>
            <a:pPr marL="0" indent="0" eaLnBrk="1" hangingPunct="1">
              <a:buFont typeface="Arial" charset="0"/>
              <a:buNone/>
            </a:pPr>
            <a:r>
              <a:rPr lang="en-CA" altLang="ja-JP" dirty="0" smtClean="0">
                <a:latin typeface="Calibri" pitchFamily="34" charset="0"/>
                <a:ea typeface="ＭＳ Ｐゴシック" pitchFamily="34" charset="-128"/>
              </a:rPr>
              <a:t>ASA, like other </a:t>
            </a:r>
            <a:r>
              <a:rPr lang="en-CA" altLang="ja-JP" dirty="0" err="1" smtClean="0">
                <a:latin typeface="Calibri" pitchFamily="34" charset="0"/>
                <a:ea typeface="ＭＳ Ｐゴシック" pitchFamily="34" charset="-128"/>
              </a:rPr>
              <a:t>nonsteroidal</a:t>
            </a:r>
            <a:r>
              <a:rPr lang="en-CA" altLang="ja-JP" dirty="0" smtClean="0">
                <a:latin typeface="Calibri" pitchFamily="34" charset="0"/>
                <a:ea typeface="ＭＳ Ｐゴシック" pitchFamily="34" charset="-128"/>
              </a:rPr>
              <a:t> anti-inflammatory agents, inhibits the enzyme </a:t>
            </a:r>
            <a:r>
              <a:rPr lang="en-CA" altLang="ja-JP" dirty="0" err="1" smtClean="0">
                <a:latin typeface="Calibri" pitchFamily="34" charset="0"/>
                <a:ea typeface="ＭＳ Ｐゴシック" pitchFamily="34" charset="-128"/>
              </a:rPr>
              <a:t>cyclooxygenase</a:t>
            </a:r>
            <a:r>
              <a:rPr lang="en-CA" altLang="ja-JP" dirty="0" smtClean="0">
                <a:latin typeface="Calibri" pitchFamily="34" charset="0"/>
                <a:ea typeface="ＭＳ Ｐゴシック" pitchFamily="34" charset="-128"/>
              </a:rPr>
              <a:t>, which in turn decreases the production of prostaglandins</a:t>
            </a:r>
            <a:r>
              <a:rPr lang="en-US" altLang="ja-JP" dirty="0" smtClean="0">
                <a:latin typeface="Calibri" pitchFamily="34" charset="0"/>
                <a:ea typeface="ＭＳ Ｐゴシック" pitchFamily="34" charset="-128"/>
              </a:rPr>
              <a:t>.</a:t>
            </a:r>
            <a:endParaRPr lang="en-US" dirty="0" smtClean="0">
              <a:latin typeface="Calibri" pitchFamily="34" charset="0"/>
            </a:endParaRPr>
          </a:p>
        </p:txBody>
      </p:sp>
      <p:sp>
        <p:nvSpPr>
          <p:cNvPr id="101380" name="Text Box 4"/>
          <p:cNvSpPr txBox="1">
            <a:spLocks noChangeArrowheads="1"/>
          </p:cNvSpPr>
          <p:nvPr/>
        </p:nvSpPr>
        <p:spPr bwMode="auto">
          <a:xfrm>
            <a:off x="457200" y="6381750"/>
            <a:ext cx="4895850" cy="338554"/>
          </a:xfrm>
          <a:prstGeom prst="rect">
            <a:avLst/>
          </a:prstGeom>
          <a:noFill/>
          <a:ln w="9525">
            <a:noFill/>
            <a:miter lim="800000"/>
            <a:headEnd/>
            <a:tailEnd/>
          </a:ln>
        </p:spPr>
        <p:txBody>
          <a:bodyPr>
            <a:spAutoFit/>
          </a:bodyPr>
          <a:lstStyle/>
          <a:p>
            <a:pPr defTabSz="914400">
              <a:spcBef>
                <a:spcPct val="50000"/>
              </a:spcBef>
            </a:pPr>
            <a:r>
              <a:rPr lang="en-CA" sz="1600" dirty="0">
                <a:latin typeface="Calibri" pitchFamily="34" charset="0"/>
              </a:rPr>
              <a:t>J Am </a:t>
            </a:r>
            <a:r>
              <a:rPr lang="en-CA" sz="1600" dirty="0" err="1">
                <a:latin typeface="Calibri" pitchFamily="34" charset="0"/>
              </a:rPr>
              <a:t>Geriatr</a:t>
            </a:r>
            <a:r>
              <a:rPr lang="en-CA" sz="1600" dirty="0">
                <a:latin typeface="Calibri" pitchFamily="34" charset="0"/>
              </a:rPr>
              <a:t> Soc 2002;50:1293-6.</a:t>
            </a:r>
            <a:endParaRPr lang="en-US" sz="1600" dirty="0">
              <a:latin typeface="Calibri" pitchFamily="34" charset="0"/>
            </a:endParaRP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a:xfrm>
            <a:off x="321736" y="274638"/>
            <a:ext cx="8229600" cy="701675"/>
          </a:xfrm>
        </p:spPr>
        <p:txBody>
          <a:bodyPr/>
          <a:lstStyle/>
          <a:p>
            <a:pPr eaLnBrk="1" hangingPunct="1"/>
            <a:r>
              <a:rPr lang="en-CA" dirty="0" smtClean="0">
                <a:latin typeface="Calibri" pitchFamily="34" charset="0"/>
              </a:rPr>
              <a:t>Adverse effects of ASA on HF</a:t>
            </a:r>
            <a:endParaRPr lang="en-US" dirty="0" smtClean="0">
              <a:latin typeface="Calibri" pitchFamily="34" charset="0"/>
            </a:endParaRPr>
          </a:p>
        </p:txBody>
      </p:sp>
      <p:sp>
        <p:nvSpPr>
          <p:cNvPr id="102403" name="Rectangle 3"/>
          <p:cNvSpPr>
            <a:spLocks noGrp="1" noChangeArrowheads="1"/>
          </p:cNvSpPr>
          <p:nvPr>
            <p:ph type="body" idx="4294967295"/>
          </p:nvPr>
        </p:nvSpPr>
        <p:spPr>
          <a:xfrm>
            <a:off x="321736" y="976313"/>
            <a:ext cx="8427720" cy="5000625"/>
          </a:xfrm>
        </p:spPr>
        <p:txBody>
          <a:bodyPr/>
          <a:lstStyle/>
          <a:p>
            <a:pPr eaLnBrk="1" hangingPunct="1">
              <a:lnSpc>
                <a:spcPct val="90000"/>
              </a:lnSpc>
              <a:spcBef>
                <a:spcPct val="0"/>
              </a:spcBef>
              <a:buFont typeface="Arial" charset="0"/>
              <a:buNone/>
            </a:pPr>
            <a:r>
              <a:rPr lang="en-CA" altLang="ja-JP" dirty="0" smtClean="0">
                <a:latin typeface="Calibri" pitchFamily="34" charset="0"/>
                <a:ea typeface="ＭＳ Ｐゴシック" pitchFamily="34" charset="-128"/>
              </a:rPr>
              <a:t>WASH</a:t>
            </a:r>
            <a:r>
              <a:rPr lang="en-CA" altLang="ja-JP" baseline="30000" dirty="0" smtClean="0">
                <a:latin typeface="Calibri" pitchFamily="34" charset="0"/>
                <a:ea typeface="ＭＳ Ｐゴシック" pitchFamily="34" charset="-128"/>
              </a:rPr>
              <a:t>1</a:t>
            </a:r>
            <a:r>
              <a:rPr lang="en-CA" altLang="ja-JP" dirty="0" smtClean="0">
                <a:latin typeface="Calibri" pitchFamily="34" charset="0"/>
                <a:ea typeface="ＭＳ Ｐゴシック" pitchFamily="34" charset="-128"/>
              </a:rPr>
              <a:t> and WATCH</a:t>
            </a:r>
            <a:r>
              <a:rPr lang="en-CA" altLang="ja-JP" baseline="30000" dirty="0" smtClean="0">
                <a:latin typeface="Calibri" pitchFamily="34" charset="0"/>
                <a:ea typeface="ＭＳ Ｐゴシック" pitchFamily="34" charset="-128"/>
              </a:rPr>
              <a:t>2</a:t>
            </a:r>
            <a:r>
              <a:rPr lang="en-CA" altLang="ja-JP" dirty="0" smtClean="0">
                <a:latin typeface="Calibri" pitchFamily="34" charset="0"/>
                <a:ea typeface="ＭＳ Ｐゴシック" pitchFamily="34" charset="-128"/>
              </a:rPr>
              <a:t> trials</a:t>
            </a:r>
          </a:p>
          <a:p>
            <a:pPr marL="714375" lvl="1" indent="0" eaLnBrk="1" hangingPunct="1">
              <a:lnSpc>
                <a:spcPct val="90000"/>
              </a:lnSpc>
              <a:spcBef>
                <a:spcPct val="0"/>
              </a:spcBef>
              <a:buFont typeface="Arial" charset="0"/>
              <a:buNone/>
            </a:pPr>
            <a:r>
              <a:rPr lang="en-CA" altLang="ja-JP" sz="1800" dirty="0" smtClean="0">
                <a:latin typeface="Calibri" pitchFamily="34" charset="0"/>
                <a:ea typeface="ＭＳ Ｐゴシック" pitchFamily="34" charset="-128"/>
              </a:rPr>
              <a:t>ASA was associated with increased hospitalization for HF in both trials.</a:t>
            </a:r>
          </a:p>
          <a:p>
            <a:pPr eaLnBrk="1" hangingPunct="1">
              <a:lnSpc>
                <a:spcPct val="90000"/>
              </a:lnSpc>
              <a:spcBef>
                <a:spcPct val="0"/>
              </a:spcBef>
              <a:buFont typeface="Arial" charset="0"/>
              <a:buNone/>
            </a:pPr>
            <a:r>
              <a:rPr lang="en-CA" altLang="ja-JP" dirty="0" smtClean="0">
                <a:latin typeface="Calibri" pitchFamily="34" charset="0"/>
                <a:ea typeface="ＭＳ Ｐゴシック" pitchFamily="34" charset="-128"/>
              </a:rPr>
              <a:t>SOLVD</a:t>
            </a:r>
            <a:r>
              <a:rPr lang="en-CA" altLang="ja-JP" baseline="30000" dirty="0" smtClean="0">
                <a:latin typeface="Calibri" pitchFamily="34" charset="0"/>
                <a:ea typeface="ＭＳ Ｐゴシック" pitchFamily="34" charset="-128"/>
              </a:rPr>
              <a:t>3</a:t>
            </a:r>
            <a:endParaRPr lang="en-CA" altLang="ja-JP" dirty="0" smtClean="0">
              <a:latin typeface="Calibri" pitchFamily="34" charset="0"/>
              <a:ea typeface="ＭＳ Ｐゴシック" pitchFamily="34" charset="-128"/>
            </a:endParaRPr>
          </a:p>
          <a:p>
            <a:pPr marL="714375" lvl="1" indent="0" eaLnBrk="1" hangingPunct="1">
              <a:lnSpc>
                <a:spcPct val="90000"/>
              </a:lnSpc>
              <a:spcBef>
                <a:spcPct val="0"/>
              </a:spcBef>
              <a:buFont typeface="Arial" charset="0"/>
              <a:buNone/>
            </a:pPr>
            <a:r>
              <a:rPr lang="en-CA" altLang="ja-JP" sz="1800" dirty="0" smtClean="0">
                <a:latin typeface="Calibri" pitchFamily="34" charset="0"/>
                <a:ea typeface="ＭＳ Ｐゴシック" pitchFamily="34" charset="-128"/>
              </a:rPr>
              <a:t>Patients who received ASA had reduced survival benefits of from ACE inhibition.</a:t>
            </a:r>
            <a:endParaRPr lang="en-US" altLang="ja-JP" sz="1800" dirty="0" smtClean="0">
              <a:latin typeface="Calibri" pitchFamily="34" charset="0"/>
              <a:ea typeface="ＭＳ Ｐゴシック" pitchFamily="34" charset="-128"/>
            </a:endParaRPr>
          </a:p>
          <a:p>
            <a:pPr eaLnBrk="1" hangingPunct="1">
              <a:lnSpc>
                <a:spcPct val="90000"/>
              </a:lnSpc>
              <a:spcBef>
                <a:spcPct val="0"/>
              </a:spcBef>
              <a:buFont typeface="Arial" charset="0"/>
              <a:buNone/>
            </a:pPr>
            <a:r>
              <a:rPr lang="en-CA" altLang="ja-JP" dirty="0" smtClean="0">
                <a:latin typeface="Calibri" pitchFamily="34" charset="0"/>
                <a:ea typeface="ＭＳ Ｐゴシック" pitchFamily="34" charset="-128"/>
              </a:rPr>
              <a:t>McAlister et al</a:t>
            </a:r>
            <a:r>
              <a:rPr lang="en-CA" altLang="ja-JP" baseline="30000" dirty="0" smtClean="0">
                <a:latin typeface="Calibri" pitchFamily="34" charset="0"/>
                <a:ea typeface="ＭＳ Ｐゴシック" pitchFamily="34" charset="-128"/>
              </a:rPr>
              <a:t>4</a:t>
            </a:r>
            <a:endParaRPr lang="en-CA" altLang="ja-JP" dirty="0" smtClean="0">
              <a:latin typeface="Calibri" pitchFamily="34" charset="0"/>
              <a:ea typeface="ＭＳ Ｐゴシック" pitchFamily="34" charset="-128"/>
            </a:endParaRPr>
          </a:p>
          <a:p>
            <a:pPr marL="714375" lvl="1" indent="0" eaLnBrk="1" hangingPunct="1">
              <a:lnSpc>
                <a:spcPct val="90000"/>
              </a:lnSpc>
              <a:spcBef>
                <a:spcPct val="0"/>
              </a:spcBef>
              <a:buFont typeface="Arial" charset="0"/>
              <a:buNone/>
            </a:pPr>
            <a:r>
              <a:rPr lang="en-US" altLang="ja-JP" sz="1800" dirty="0" smtClean="0">
                <a:latin typeface="Calibri" pitchFamily="34" charset="0"/>
                <a:ea typeface="ＭＳ Ｐゴシック" pitchFamily="34" charset="-128"/>
              </a:rPr>
              <a:t>Cohort study of 7352 patients after discharge from 1st HF admission</a:t>
            </a:r>
          </a:p>
          <a:p>
            <a:pPr marL="714375" lvl="1" indent="0" eaLnBrk="1" hangingPunct="1">
              <a:lnSpc>
                <a:spcPct val="90000"/>
              </a:lnSpc>
              <a:spcBef>
                <a:spcPct val="0"/>
              </a:spcBef>
              <a:buFont typeface="Arial" charset="0"/>
              <a:buNone/>
            </a:pPr>
            <a:r>
              <a:rPr lang="en-CA" altLang="ja-JP" sz="1800" dirty="0" smtClean="0">
                <a:latin typeface="Calibri" pitchFamily="34" charset="0"/>
                <a:ea typeface="ＭＳ Ｐゴシック" pitchFamily="34" charset="-128"/>
              </a:rPr>
              <a:t>Users of ACE inhibitors were less likely to die or require readmission for heart failure (HR, 0.87; 95% CI, 0.79-0.96), even if they were using ASA (HR, 0.86; 95% CI, 0.77-0.95). </a:t>
            </a:r>
          </a:p>
          <a:p>
            <a:pPr eaLnBrk="1" hangingPunct="1">
              <a:lnSpc>
                <a:spcPct val="90000"/>
              </a:lnSpc>
              <a:spcBef>
                <a:spcPct val="0"/>
              </a:spcBef>
              <a:buFont typeface="Arial" charset="0"/>
              <a:buNone/>
            </a:pPr>
            <a:r>
              <a:rPr lang="en-US" dirty="0" err="1" smtClean="0">
                <a:latin typeface="Calibri" pitchFamily="34" charset="0"/>
              </a:rPr>
              <a:t>Teo</a:t>
            </a:r>
            <a:r>
              <a:rPr lang="en-US" dirty="0" smtClean="0">
                <a:latin typeface="Calibri" pitchFamily="34" charset="0"/>
              </a:rPr>
              <a:t> et al</a:t>
            </a:r>
            <a:r>
              <a:rPr lang="en-US" baseline="30000" dirty="0" smtClean="0">
                <a:latin typeface="Calibri" pitchFamily="34" charset="0"/>
              </a:rPr>
              <a:t>5</a:t>
            </a:r>
            <a:endParaRPr lang="en-US" dirty="0" smtClean="0">
              <a:latin typeface="Calibri" pitchFamily="34" charset="0"/>
            </a:endParaRPr>
          </a:p>
          <a:p>
            <a:pPr marL="714375" lvl="1" indent="0" eaLnBrk="1" hangingPunct="1">
              <a:lnSpc>
                <a:spcPct val="90000"/>
              </a:lnSpc>
              <a:spcBef>
                <a:spcPct val="0"/>
              </a:spcBef>
              <a:buFont typeface="Arial" charset="0"/>
              <a:buNone/>
            </a:pPr>
            <a:r>
              <a:rPr lang="en-US" altLang="ja-JP" sz="1800" dirty="0" smtClean="0">
                <a:latin typeface="Calibri" pitchFamily="34" charset="0"/>
                <a:ea typeface="ＭＳ Ｐゴシック" pitchFamily="34" charset="-128"/>
              </a:rPr>
              <a:t>Systematic review of 22,060 ACEI HF trials</a:t>
            </a:r>
          </a:p>
          <a:p>
            <a:pPr marL="714375" lvl="1" indent="0" eaLnBrk="1" hangingPunct="1">
              <a:lnSpc>
                <a:spcPct val="90000"/>
              </a:lnSpc>
              <a:spcBef>
                <a:spcPct val="0"/>
              </a:spcBef>
              <a:buFont typeface="Arial" charset="0"/>
              <a:buNone/>
            </a:pPr>
            <a:r>
              <a:rPr lang="en-CA" altLang="ja-JP" sz="1800" dirty="0" smtClean="0">
                <a:latin typeface="Calibri" pitchFamily="34" charset="0"/>
                <a:ea typeface="ＭＳ Ｐゴシック" pitchFamily="34" charset="-128"/>
              </a:rPr>
              <a:t>Overall, ACE inhibitor therapy significantly reduced the relative risk of the composite outcome by 22% (P&lt;0.0001), with clear risk reductions observed among both those receiving ASA at baseline (OR, 0.80; 99% CI, 0.73-0.88)                         and those who were not (OR, 0.71; 99% CI, 0.62-0.81; interaction P=0.07).</a:t>
            </a:r>
            <a:endParaRPr lang="en-US" altLang="ja-JP" sz="1800" dirty="0" smtClean="0">
              <a:latin typeface="Calibri" pitchFamily="34" charset="0"/>
              <a:ea typeface="ＭＳ Ｐゴシック" pitchFamily="34" charset="-128"/>
            </a:endParaRPr>
          </a:p>
        </p:txBody>
      </p:sp>
      <p:sp>
        <p:nvSpPr>
          <p:cNvPr id="102404" name="Text Box 5"/>
          <p:cNvSpPr txBox="1">
            <a:spLocks noChangeArrowheads="1"/>
          </p:cNvSpPr>
          <p:nvPr/>
        </p:nvSpPr>
        <p:spPr bwMode="auto">
          <a:xfrm>
            <a:off x="0" y="6299200"/>
            <a:ext cx="9144000" cy="460375"/>
          </a:xfrm>
          <a:prstGeom prst="rect">
            <a:avLst/>
          </a:prstGeom>
          <a:noFill/>
          <a:ln w="9525">
            <a:noFill/>
            <a:miter lim="800000"/>
            <a:headEnd/>
            <a:tailEnd/>
          </a:ln>
        </p:spPr>
        <p:txBody>
          <a:bodyPr>
            <a:spAutoFit/>
          </a:bodyPr>
          <a:lstStyle/>
          <a:p>
            <a:pPr defTabSz="914400"/>
            <a:r>
              <a:rPr lang="en-US" altLang="ja-JP" sz="1200" baseline="30000">
                <a:ea typeface="ＭＳ Ｐゴシック" pitchFamily="34" charset="-128"/>
              </a:rPr>
              <a:t>1</a:t>
            </a:r>
            <a:r>
              <a:rPr lang="en-CA" altLang="ja-JP" sz="1200">
                <a:latin typeface="Calibri" pitchFamily="34" charset="0"/>
                <a:ea typeface="ＭＳ Ｐゴシック" pitchFamily="34" charset="-128"/>
              </a:rPr>
              <a:t>Am Heart J 2004;148:157-64 </a:t>
            </a:r>
            <a:r>
              <a:rPr lang="en-CA" altLang="ja-JP" sz="1200" baseline="30000">
                <a:latin typeface="Calibri" pitchFamily="34" charset="0"/>
                <a:ea typeface="ＭＳ Ｐゴシック" pitchFamily="34" charset="-128"/>
              </a:rPr>
              <a:t>2</a:t>
            </a:r>
            <a:r>
              <a:rPr lang="en-CA" altLang="ja-JP" sz="1200">
                <a:latin typeface="Calibri" pitchFamily="34" charset="0"/>
                <a:ea typeface="ＭＳ Ｐゴシック" pitchFamily="34" charset="-128"/>
              </a:rPr>
              <a:t>Circulation 2009;119:1616-24 </a:t>
            </a:r>
            <a:r>
              <a:rPr lang="en-CA" altLang="ja-JP" sz="1200" baseline="30000">
                <a:latin typeface="Calibri" pitchFamily="34" charset="0"/>
                <a:ea typeface="ＭＳ Ｐゴシック" pitchFamily="34" charset="-128"/>
              </a:rPr>
              <a:t>3</a:t>
            </a:r>
            <a:r>
              <a:rPr lang="en-CA" sz="1200">
                <a:latin typeface="Calibri" pitchFamily="34" charset="0"/>
              </a:rPr>
              <a:t>N Engl J Med 1991;325:293‑302 </a:t>
            </a:r>
            <a:r>
              <a:rPr lang="en-US" altLang="ja-JP" sz="1200" baseline="30000">
                <a:ea typeface="ＭＳ Ｐゴシック" pitchFamily="34" charset="-128"/>
              </a:rPr>
              <a:t>4</a:t>
            </a:r>
            <a:r>
              <a:rPr lang="en-CA" altLang="ja-JP" sz="1200">
                <a:latin typeface="Calibri" pitchFamily="34" charset="0"/>
                <a:ea typeface="ＭＳ Ｐゴシック" pitchFamily="34" charset="-128"/>
              </a:rPr>
              <a:t>Circulation 2006;113:2572-8</a:t>
            </a:r>
          </a:p>
          <a:p>
            <a:pPr defTabSz="914400"/>
            <a:r>
              <a:rPr lang="en-US" altLang="ja-JP" sz="1200">
                <a:latin typeface="Calibri" pitchFamily="34" charset="0"/>
                <a:ea typeface="ＭＳ Ｐゴシック" pitchFamily="34" charset="-128"/>
              </a:rPr>
              <a:t> </a:t>
            </a:r>
            <a:r>
              <a:rPr lang="en-CA" altLang="ja-JP" sz="1200" baseline="30000">
                <a:latin typeface="Calibri" pitchFamily="34" charset="0"/>
                <a:ea typeface="ＭＳ Ｐゴシック" pitchFamily="34" charset="-128"/>
              </a:rPr>
              <a:t>5</a:t>
            </a:r>
            <a:r>
              <a:rPr lang="en-CA" altLang="ja-JP" sz="1200">
                <a:latin typeface="Calibri" pitchFamily="34" charset="0"/>
                <a:ea typeface="ＭＳ Ｐゴシック" pitchFamily="34" charset="-128"/>
              </a:rPr>
              <a:t>Lancet 2002;360:1037-43.</a:t>
            </a:r>
            <a:r>
              <a:rPr lang="en-US" altLang="ja-JP" sz="1200">
                <a:ea typeface="ＭＳ Ｐゴシック" pitchFamily="34" charset="-128"/>
              </a:rPr>
              <a:t> </a:t>
            </a:r>
            <a:endParaRPr lang="en-US" sz="120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457200" y="-26988"/>
            <a:ext cx="8229600" cy="1143001"/>
          </a:xfrm>
        </p:spPr>
        <p:txBody>
          <a:bodyPr/>
          <a:lstStyle/>
          <a:p>
            <a:pPr eaLnBrk="1" hangingPunct="1"/>
            <a:r>
              <a:rPr lang="en-CA" dirty="0" smtClean="0">
                <a:latin typeface="Calibri" pitchFamily="34" charset="0"/>
              </a:rPr>
              <a:t>Adverse effects of ASA on HF</a:t>
            </a:r>
            <a:endParaRPr lang="en-US" dirty="0" smtClean="0">
              <a:latin typeface="Calibri" pitchFamily="34" charset="0"/>
            </a:endParaRPr>
          </a:p>
        </p:txBody>
      </p:sp>
      <p:sp>
        <p:nvSpPr>
          <p:cNvPr id="103427" name="Content Placeholder 1"/>
          <p:cNvSpPr>
            <a:spLocks noGrp="1"/>
          </p:cNvSpPr>
          <p:nvPr>
            <p:ph sz="half" idx="4294967295"/>
          </p:nvPr>
        </p:nvSpPr>
        <p:spPr>
          <a:xfrm>
            <a:off x="4859338" y="841375"/>
            <a:ext cx="4038600" cy="4525963"/>
          </a:xfrm>
        </p:spPr>
        <p:txBody>
          <a:bodyPr/>
          <a:lstStyle/>
          <a:p>
            <a:pPr marL="0" indent="0" algn="ctr" defTabSz="914400" eaLnBrk="1" hangingPunct="1">
              <a:lnSpc>
                <a:spcPct val="90000"/>
              </a:lnSpc>
              <a:buFont typeface="Arial" charset="0"/>
              <a:buNone/>
            </a:pPr>
            <a:r>
              <a:rPr lang="en-CA" altLang="ja-JP" b="1" dirty="0" smtClean="0">
                <a:latin typeface="Calibri" pitchFamily="34" charset="0"/>
                <a:ea typeface="ＭＳ Ｐゴシック" pitchFamily="34" charset="-128"/>
              </a:rPr>
              <a:t>CON</a:t>
            </a:r>
          </a:p>
          <a:p>
            <a:pPr marL="0" indent="0" defTabSz="914400" eaLnBrk="1" hangingPunct="1">
              <a:lnSpc>
                <a:spcPct val="90000"/>
              </a:lnSpc>
              <a:buFont typeface="Arial" charset="0"/>
              <a:buNone/>
            </a:pPr>
            <a:r>
              <a:rPr lang="en-CA" altLang="ja-JP" u="sng" dirty="0" smtClean="0">
                <a:latin typeface="Calibri" pitchFamily="34" charset="0"/>
                <a:ea typeface="ＭＳ Ｐゴシック" pitchFamily="34" charset="-128"/>
              </a:rPr>
              <a:t>WASH</a:t>
            </a:r>
            <a:r>
              <a:rPr lang="en-CA" altLang="ja-JP" u="sng" baseline="30000" dirty="0" smtClean="0">
                <a:latin typeface="Calibri" pitchFamily="34" charset="0"/>
                <a:ea typeface="ＭＳ Ｐゴシック" pitchFamily="34" charset="-128"/>
              </a:rPr>
              <a:t>1</a:t>
            </a:r>
            <a:r>
              <a:rPr lang="en-CA" altLang="ja-JP" u="sng" dirty="0" smtClean="0">
                <a:latin typeface="Calibri" pitchFamily="34" charset="0"/>
                <a:ea typeface="ＭＳ Ｐゴシック" pitchFamily="34" charset="-128"/>
              </a:rPr>
              <a:t> and WATCH</a:t>
            </a:r>
            <a:r>
              <a:rPr lang="en-CA" altLang="ja-JP" u="sng" baseline="30000" dirty="0" smtClean="0">
                <a:latin typeface="Calibri" pitchFamily="34" charset="0"/>
                <a:ea typeface="ＭＳ Ｐゴシック" pitchFamily="34" charset="-128"/>
              </a:rPr>
              <a:t>2</a:t>
            </a:r>
            <a:r>
              <a:rPr lang="en-CA" altLang="ja-JP" u="sng" dirty="0" smtClean="0">
                <a:latin typeface="Calibri" pitchFamily="34" charset="0"/>
                <a:ea typeface="ＭＳ Ｐゴシック" pitchFamily="34" charset="-128"/>
              </a:rPr>
              <a:t> trials</a:t>
            </a:r>
          </a:p>
          <a:p>
            <a:pPr marL="357188" lvl="1" indent="0" defTabSz="914400" eaLnBrk="1" hangingPunct="1">
              <a:lnSpc>
                <a:spcPct val="90000"/>
              </a:lnSpc>
              <a:buFont typeface="Arial" charset="0"/>
              <a:buNone/>
            </a:pPr>
            <a:r>
              <a:rPr lang="en-CA" altLang="ja-JP" sz="1900" dirty="0">
                <a:latin typeface="Calibri" pitchFamily="34" charset="0"/>
                <a:ea typeface="ＭＳ Ｐゴシック" pitchFamily="34" charset="-128"/>
              </a:rPr>
              <a:t>ASA was associated with increased hospitalization </a:t>
            </a:r>
            <a:r>
              <a:rPr lang="en-CA" altLang="ja-JP" sz="1900" dirty="0" smtClean="0">
                <a:latin typeface="Calibri" pitchFamily="34" charset="0"/>
                <a:ea typeface="ＭＳ Ｐゴシック" pitchFamily="34" charset="-128"/>
              </a:rPr>
              <a:t>for </a:t>
            </a:r>
            <a:r>
              <a:rPr lang="en-CA" altLang="ja-JP" sz="1900" dirty="0">
                <a:latin typeface="Calibri" pitchFamily="34" charset="0"/>
                <a:ea typeface="ＭＳ Ｐゴシック" pitchFamily="34" charset="-128"/>
              </a:rPr>
              <a:t>HF in both trials</a:t>
            </a:r>
          </a:p>
          <a:p>
            <a:pPr marL="0" indent="0" defTabSz="914400" eaLnBrk="1" hangingPunct="1">
              <a:lnSpc>
                <a:spcPct val="90000"/>
              </a:lnSpc>
              <a:buFont typeface="Arial" charset="0"/>
              <a:buNone/>
            </a:pPr>
            <a:r>
              <a:rPr lang="en-CA" altLang="ja-JP" u="sng" dirty="0" smtClean="0">
                <a:latin typeface="Calibri" pitchFamily="34" charset="0"/>
                <a:ea typeface="ＭＳ Ｐゴシック" pitchFamily="34" charset="-128"/>
              </a:rPr>
              <a:t>SOLVD</a:t>
            </a:r>
            <a:r>
              <a:rPr lang="en-CA" altLang="ja-JP" u="sng" baseline="30000" dirty="0" smtClean="0">
                <a:latin typeface="Calibri" pitchFamily="34" charset="0"/>
                <a:ea typeface="ＭＳ Ｐゴシック" pitchFamily="34" charset="-128"/>
              </a:rPr>
              <a:t>3</a:t>
            </a:r>
            <a:endParaRPr lang="en-CA" altLang="ja-JP" u="sng" dirty="0" smtClean="0">
              <a:latin typeface="Calibri" pitchFamily="34" charset="0"/>
              <a:ea typeface="ＭＳ Ｐゴシック" pitchFamily="34" charset="-128"/>
            </a:endParaRPr>
          </a:p>
          <a:p>
            <a:pPr marL="357188" lvl="1" indent="0" defTabSz="914400" eaLnBrk="1" hangingPunct="1">
              <a:lnSpc>
                <a:spcPct val="90000"/>
              </a:lnSpc>
              <a:buFont typeface="Arial" charset="0"/>
              <a:buNone/>
            </a:pPr>
            <a:r>
              <a:rPr lang="en-CA" altLang="ja-JP" sz="1900" dirty="0">
                <a:latin typeface="Calibri" pitchFamily="34" charset="0"/>
                <a:ea typeface="ＭＳ Ｐゴシック" pitchFamily="34" charset="-128"/>
              </a:rPr>
              <a:t>Patients who received ASA                 had reduced survival benefits                       </a:t>
            </a:r>
            <a:r>
              <a:rPr lang="en-CA" altLang="ja-JP" sz="1900" dirty="0" smtClean="0">
                <a:latin typeface="Calibri" pitchFamily="34" charset="0"/>
                <a:ea typeface="ＭＳ Ｐゴシック" pitchFamily="34" charset="-128"/>
              </a:rPr>
              <a:t>from </a:t>
            </a:r>
            <a:r>
              <a:rPr lang="en-CA" altLang="ja-JP" sz="1900" dirty="0">
                <a:latin typeface="Calibri" pitchFamily="34" charset="0"/>
                <a:ea typeface="ＭＳ Ｐゴシック" pitchFamily="34" charset="-128"/>
              </a:rPr>
              <a:t>ACE inhibition</a:t>
            </a:r>
            <a:endParaRPr lang="en-US" altLang="ja-JP" sz="1900" dirty="0">
              <a:latin typeface="Calibri" pitchFamily="34" charset="0"/>
              <a:ea typeface="ＭＳ Ｐゴシック" pitchFamily="34" charset="-128"/>
            </a:endParaRPr>
          </a:p>
        </p:txBody>
      </p:sp>
      <p:sp>
        <p:nvSpPr>
          <p:cNvPr id="103428" name="Content Placeholder 2"/>
          <p:cNvSpPr>
            <a:spLocks noGrp="1"/>
          </p:cNvSpPr>
          <p:nvPr>
            <p:ph sz="half" idx="4294967295"/>
          </p:nvPr>
        </p:nvSpPr>
        <p:spPr>
          <a:xfrm>
            <a:off x="461963" y="852488"/>
            <a:ext cx="4038600" cy="4525962"/>
          </a:xfrm>
        </p:spPr>
        <p:txBody>
          <a:bodyPr/>
          <a:lstStyle/>
          <a:p>
            <a:pPr marL="0" indent="0" algn="ctr" defTabSz="914400" eaLnBrk="1" hangingPunct="1">
              <a:lnSpc>
                <a:spcPct val="90000"/>
              </a:lnSpc>
              <a:buFont typeface="Arial" charset="0"/>
              <a:buNone/>
            </a:pPr>
            <a:r>
              <a:rPr lang="en-CA" altLang="ja-JP" b="1" dirty="0" smtClean="0">
                <a:latin typeface="Calibri" pitchFamily="34" charset="0"/>
                <a:ea typeface="ＭＳ Ｐゴシック" pitchFamily="34" charset="-128"/>
              </a:rPr>
              <a:t>PRO</a:t>
            </a:r>
          </a:p>
          <a:p>
            <a:pPr marL="0" indent="0" defTabSz="914400" eaLnBrk="1" hangingPunct="1">
              <a:lnSpc>
                <a:spcPct val="90000"/>
              </a:lnSpc>
              <a:buFont typeface="Arial" charset="0"/>
              <a:buNone/>
            </a:pPr>
            <a:r>
              <a:rPr lang="en-CA" altLang="ja-JP" u="sng" dirty="0" smtClean="0">
                <a:latin typeface="Calibri" pitchFamily="34" charset="0"/>
                <a:ea typeface="ＭＳ Ｐゴシック" pitchFamily="34" charset="-128"/>
              </a:rPr>
              <a:t>McAlister et al</a:t>
            </a:r>
            <a:r>
              <a:rPr lang="en-CA" altLang="ja-JP" u="sng" baseline="30000" dirty="0" smtClean="0">
                <a:latin typeface="Calibri" pitchFamily="34" charset="0"/>
                <a:ea typeface="ＭＳ Ｐゴシック" pitchFamily="34" charset="-128"/>
              </a:rPr>
              <a:t>4</a:t>
            </a:r>
            <a:endParaRPr lang="en-CA" altLang="ja-JP" u="sng" dirty="0" smtClean="0">
              <a:latin typeface="Calibri" pitchFamily="34" charset="0"/>
              <a:ea typeface="ＭＳ Ｐゴシック" pitchFamily="34" charset="-128"/>
            </a:endParaRPr>
          </a:p>
          <a:p>
            <a:pPr marL="271463" lvl="1" indent="0" defTabSz="914400" eaLnBrk="1" hangingPunct="1">
              <a:lnSpc>
                <a:spcPct val="90000"/>
              </a:lnSpc>
              <a:buFont typeface="Arial" charset="0"/>
              <a:buNone/>
            </a:pPr>
            <a:r>
              <a:rPr lang="en-US" altLang="ja-JP" sz="1900" dirty="0" smtClean="0">
                <a:latin typeface="Calibri" pitchFamily="34" charset="0"/>
                <a:ea typeface="ＭＳ Ｐゴシック" pitchFamily="34" charset="-128"/>
              </a:rPr>
              <a:t>Cohort study of 7352 patients after discharge from 1st HF admission</a:t>
            </a:r>
          </a:p>
          <a:p>
            <a:pPr marL="271463" lvl="1" indent="0" defTabSz="914400" eaLnBrk="1" hangingPunct="1">
              <a:lnSpc>
                <a:spcPct val="90000"/>
              </a:lnSpc>
              <a:buFont typeface="Arial" charset="0"/>
              <a:buNone/>
            </a:pPr>
            <a:r>
              <a:rPr lang="en-CA" altLang="ja-JP" sz="1900" dirty="0" smtClean="0">
                <a:latin typeface="Calibri" pitchFamily="34" charset="0"/>
                <a:ea typeface="ＭＳ Ｐゴシック" pitchFamily="34" charset="-128"/>
              </a:rPr>
              <a:t>Users of ACE inhibitors were less likely to die or require readmission for heart failure regardless of ASA use </a:t>
            </a:r>
          </a:p>
          <a:p>
            <a:pPr marL="0" indent="0" defTabSz="914400" eaLnBrk="1" hangingPunct="1">
              <a:lnSpc>
                <a:spcPct val="90000"/>
              </a:lnSpc>
              <a:buFont typeface="Arial" charset="0"/>
              <a:buNone/>
            </a:pPr>
            <a:r>
              <a:rPr lang="en-US" u="sng" dirty="0" err="1" smtClean="0">
                <a:latin typeface="Calibri" pitchFamily="34" charset="0"/>
                <a:ea typeface="ＭＳ Ｐゴシック" pitchFamily="34" charset="-128"/>
              </a:rPr>
              <a:t>Teo</a:t>
            </a:r>
            <a:r>
              <a:rPr lang="en-US" u="sng" dirty="0" smtClean="0">
                <a:latin typeface="Calibri" pitchFamily="34" charset="0"/>
                <a:ea typeface="ＭＳ Ｐゴシック" pitchFamily="34" charset="-128"/>
              </a:rPr>
              <a:t> et al</a:t>
            </a:r>
            <a:r>
              <a:rPr lang="en-US" u="sng" baseline="30000" dirty="0" smtClean="0">
                <a:latin typeface="Calibri" pitchFamily="34" charset="0"/>
                <a:ea typeface="ＭＳ Ｐゴシック" pitchFamily="34" charset="-128"/>
              </a:rPr>
              <a:t>5</a:t>
            </a:r>
          </a:p>
          <a:p>
            <a:pPr marL="271463" lvl="1" indent="0" defTabSz="914400" eaLnBrk="1" hangingPunct="1">
              <a:lnSpc>
                <a:spcPct val="90000"/>
              </a:lnSpc>
              <a:buFont typeface="Arial" charset="0"/>
              <a:buNone/>
            </a:pPr>
            <a:r>
              <a:rPr lang="en-US" altLang="ja-JP" sz="1900" dirty="0">
                <a:latin typeface="Calibri" pitchFamily="34" charset="0"/>
                <a:ea typeface="ＭＳ Ｐゴシック" pitchFamily="34" charset="-128"/>
              </a:rPr>
              <a:t>Systematic review of 22,060 ACEI HF trials</a:t>
            </a:r>
          </a:p>
          <a:p>
            <a:pPr marL="271463" lvl="1" indent="0" defTabSz="914400" eaLnBrk="1" hangingPunct="1">
              <a:lnSpc>
                <a:spcPct val="90000"/>
              </a:lnSpc>
              <a:buFont typeface="Arial" charset="0"/>
              <a:buNone/>
            </a:pPr>
            <a:r>
              <a:rPr lang="en-CA" altLang="ja-JP" sz="1900" dirty="0">
                <a:latin typeface="Calibri" pitchFamily="34" charset="0"/>
                <a:ea typeface="ＭＳ Ｐゴシック" pitchFamily="34" charset="-128"/>
              </a:rPr>
              <a:t>Overall, ACE inhibitor therapy significantly reduced the relative risk of major clinical outcomes regardless of ASA use</a:t>
            </a:r>
            <a:endParaRPr lang="en-US" altLang="ja-JP" sz="1900" dirty="0">
              <a:latin typeface="Calibri" pitchFamily="34" charset="0"/>
              <a:ea typeface="ＭＳ Ｐゴシック" pitchFamily="34" charset="-128"/>
            </a:endParaRPr>
          </a:p>
        </p:txBody>
      </p:sp>
      <p:sp>
        <p:nvSpPr>
          <p:cNvPr id="103429" name="Text Box 5"/>
          <p:cNvSpPr txBox="1">
            <a:spLocks noChangeArrowheads="1"/>
          </p:cNvSpPr>
          <p:nvPr/>
        </p:nvSpPr>
        <p:spPr bwMode="auto">
          <a:xfrm>
            <a:off x="0" y="6299200"/>
            <a:ext cx="9144000" cy="460375"/>
          </a:xfrm>
          <a:prstGeom prst="rect">
            <a:avLst/>
          </a:prstGeom>
          <a:noFill/>
          <a:ln w="9525">
            <a:noFill/>
            <a:miter lim="800000"/>
            <a:headEnd/>
            <a:tailEnd/>
          </a:ln>
        </p:spPr>
        <p:txBody>
          <a:bodyPr>
            <a:spAutoFit/>
          </a:bodyPr>
          <a:lstStyle/>
          <a:p>
            <a:pPr defTabSz="914400"/>
            <a:r>
              <a:rPr lang="en-US" altLang="ja-JP" sz="1200" baseline="30000">
                <a:ea typeface="ＭＳ Ｐゴシック" pitchFamily="34" charset="-128"/>
              </a:rPr>
              <a:t>1</a:t>
            </a:r>
            <a:r>
              <a:rPr lang="en-CA" altLang="ja-JP" sz="1200">
                <a:latin typeface="Calibri" pitchFamily="34" charset="0"/>
                <a:ea typeface="ＭＳ Ｐゴシック" pitchFamily="34" charset="-128"/>
              </a:rPr>
              <a:t>Am Heart J 2004;148:157-64 </a:t>
            </a:r>
            <a:r>
              <a:rPr lang="en-CA" altLang="ja-JP" sz="1200" baseline="30000">
                <a:latin typeface="Calibri" pitchFamily="34" charset="0"/>
                <a:ea typeface="ＭＳ Ｐゴシック" pitchFamily="34" charset="-128"/>
              </a:rPr>
              <a:t>2</a:t>
            </a:r>
            <a:r>
              <a:rPr lang="en-CA" altLang="ja-JP" sz="1200">
                <a:latin typeface="Calibri" pitchFamily="34" charset="0"/>
                <a:ea typeface="ＭＳ Ｐゴシック" pitchFamily="34" charset="-128"/>
              </a:rPr>
              <a:t>Circulation 2009;119:1616-24 </a:t>
            </a:r>
            <a:r>
              <a:rPr lang="en-CA" altLang="ja-JP" sz="1200" baseline="30000">
                <a:latin typeface="Calibri" pitchFamily="34" charset="0"/>
                <a:ea typeface="ＭＳ Ｐゴシック" pitchFamily="34" charset="-128"/>
              </a:rPr>
              <a:t>3</a:t>
            </a:r>
            <a:r>
              <a:rPr lang="en-CA" sz="1200">
                <a:latin typeface="Calibri" pitchFamily="34" charset="0"/>
              </a:rPr>
              <a:t>N Engl J Med 1991;325:293‑302 </a:t>
            </a:r>
            <a:r>
              <a:rPr lang="en-US" altLang="ja-JP" sz="1200" baseline="30000">
                <a:ea typeface="ＭＳ Ｐゴシック" pitchFamily="34" charset="-128"/>
              </a:rPr>
              <a:t>4</a:t>
            </a:r>
            <a:r>
              <a:rPr lang="en-CA" altLang="ja-JP" sz="1200">
                <a:latin typeface="Calibri" pitchFamily="34" charset="0"/>
                <a:ea typeface="ＭＳ Ｐゴシック" pitchFamily="34" charset="-128"/>
              </a:rPr>
              <a:t>Circulation 2006;113:2572-8</a:t>
            </a:r>
          </a:p>
          <a:p>
            <a:pPr defTabSz="914400"/>
            <a:r>
              <a:rPr lang="en-US" altLang="ja-JP" sz="1200">
                <a:latin typeface="Calibri" pitchFamily="34" charset="0"/>
                <a:ea typeface="ＭＳ Ｐゴシック" pitchFamily="34" charset="-128"/>
              </a:rPr>
              <a:t> </a:t>
            </a:r>
            <a:r>
              <a:rPr lang="en-CA" altLang="ja-JP" sz="1200" baseline="30000">
                <a:latin typeface="Calibri" pitchFamily="34" charset="0"/>
                <a:ea typeface="ＭＳ Ｐゴシック" pitchFamily="34" charset="-128"/>
              </a:rPr>
              <a:t>5</a:t>
            </a:r>
            <a:r>
              <a:rPr lang="en-CA" altLang="ja-JP" sz="1200">
                <a:latin typeface="Calibri" pitchFamily="34" charset="0"/>
                <a:ea typeface="ＭＳ Ｐゴシック" pitchFamily="34" charset="-128"/>
              </a:rPr>
              <a:t>Lancet 2002;360:1037-43.</a:t>
            </a:r>
            <a:r>
              <a:rPr lang="en-US" altLang="ja-JP" sz="1200">
                <a:ea typeface="ＭＳ Ｐゴシック" pitchFamily="34" charset="-128"/>
              </a:rPr>
              <a:t> </a:t>
            </a:r>
            <a:endParaRPr lang="en-US" sz="12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idx="4294967295"/>
          </p:nvPr>
        </p:nvSpPr>
        <p:spPr>
          <a:xfrm>
            <a:off x="457200" y="422275"/>
            <a:ext cx="8229600" cy="808038"/>
          </a:xfrm>
        </p:spPr>
        <p:txBody>
          <a:bodyPr anchor="t"/>
          <a:lstStyle/>
          <a:p>
            <a:pPr eaLnBrk="1" hangingPunct="1"/>
            <a:r>
              <a:rPr lang="en-US" smtClean="0">
                <a:latin typeface="Calibri" pitchFamily="34" charset="0"/>
              </a:rPr>
              <a:t>Betty</a:t>
            </a:r>
          </a:p>
        </p:txBody>
      </p:sp>
      <p:sp>
        <p:nvSpPr>
          <p:cNvPr id="104451" name="Content Placeholder 2"/>
          <p:cNvSpPr>
            <a:spLocks noGrp="1"/>
          </p:cNvSpPr>
          <p:nvPr>
            <p:ph idx="4294967295"/>
          </p:nvPr>
        </p:nvSpPr>
        <p:spPr>
          <a:xfrm>
            <a:off x="457201" y="1230313"/>
            <a:ext cx="7323138" cy="4854575"/>
          </a:xfrm>
        </p:spPr>
        <p:txBody>
          <a:bodyPr/>
          <a:lstStyle/>
          <a:p>
            <a:pPr marL="0" indent="0" eaLnBrk="1" hangingPunct="1">
              <a:buFont typeface="Arial" charset="0"/>
              <a:buNone/>
            </a:pPr>
            <a:r>
              <a:rPr lang="en-US" dirty="0" smtClean="0">
                <a:latin typeface="Calibri" pitchFamily="34" charset="0"/>
              </a:rPr>
              <a:t>Betty, has noted significant improvement in her non-ischemic heart failure on the current regimen of:</a:t>
            </a:r>
          </a:p>
          <a:p>
            <a:pPr lvl="1" indent="-17463" eaLnBrk="1" hangingPunct="1">
              <a:spcBef>
                <a:spcPct val="0"/>
              </a:spcBef>
              <a:spcAft>
                <a:spcPct val="0"/>
              </a:spcAft>
              <a:buFont typeface="Arial" charset="0"/>
              <a:buNone/>
            </a:pPr>
            <a:r>
              <a:rPr lang="en-US" sz="2400" dirty="0" smtClean="0">
                <a:latin typeface="Calibri" pitchFamily="34" charset="0"/>
              </a:rPr>
              <a:t>ACE</a:t>
            </a:r>
          </a:p>
          <a:p>
            <a:pPr lvl="1" indent="-17463" eaLnBrk="1" hangingPunct="1">
              <a:spcBef>
                <a:spcPct val="0"/>
              </a:spcBef>
              <a:spcAft>
                <a:spcPct val="0"/>
              </a:spcAft>
              <a:buFont typeface="Arial" charset="0"/>
              <a:buNone/>
            </a:pPr>
            <a:r>
              <a:rPr lang="en-US" sz="2400" dirty="0" smtClean="0">
                <a:latin typeface="Calibri" pitchFamily="34" charset="0"/>
              </a:rPr>
              <a:t>Diuretic</a:t>
            </a:r>
          </a:p>
          <a:p>
            <a:pPr lvl="1" indent="-17463" eaLnBrk="1" hangingPunct="1">
              <a:spcBef>
                <a:spcPct val="0"/>
              </a:spcBef>
              <a:spcAft>
                <a:spcPct val="0"/>
              </a:spcAft>
              <a:buFont typeface="Arial" charset="0"/>
              <a:buNone/>
            </a:pPr>
            <a:r>
              <a:rPr lang="en-US" sz="2400" dirty="0" smtClean="0">
                <a:latin typeface="Calibri" pitchFamily="34" charset="0"/>
              </a:rPr>
              <a:t>Beta blocker</a:t>
            </a:r>
          </a:p>
          <a:p>
            <a:pPr marL="0" indent="0" eaLnBrk="1" hangingPunct="1">
              <a:buFont typeface="Arial" charset="0"/>
              <a:buNone/>
            </a:pPr>
            <a:r>
              <a:rPr lang="en-US" dirty="0" smtClean="0">
                <a:latin typeface="Calibri" pitchFamily="34" charset="0"/>
              </a:rPr>
              <a:t>There is no evidence to support the addition of an </a:t>
            </a:r>
            <a:r>
              <a:rPr lang="en-US" dirty="0" err="1" smtClean="0">
                <a:latin typeface="Calibri" pitchFamily="34" charset="0"/>
              </a:rPr>
              <a:t>antiplatelet</a:t>
            </a:r>
            <a:r>
              <a:rPr lang="en-US" dirty="0" smtClean="0">
                <a:latin typeface="Calibri" pitchFamily="34" charset="0"/>
              </a:rPr>
              <a:t> agent to improve her overall prognosis.</a:t>
            </a:r>
          </a:p>
          <a:p>
            <a:pPr marL="0" indent="0" eaLnBrk="1" hangingPunct="1">
              <a:buFont typeface="Arial" charset="0"/>
              <a:buNone/>
            </a:pPr>
            <a:r>
              <a:rPr lang="en-US" dirty="0" smtClean="0">
                <a:latin typeface="Calibri" pitchFamily="34" charset="0"/>
              </a:rPr>
              <a:t>She is advised to continue her current regimen in addition to a low salt diet.</a:t>
            </a:r>
          </a:p>
          <a:p>
            <a:pPr marL="0" indent="0" eaLnBrk="1" hangingPunct="1">
              <a:buFont typeface="Arial" charset="0"/>
              <a:buNone/>
            </a:pPr>
            <a:r>
              <a:rPr lang="en-US" dirty="0" smtClean="0">
                <a:latin typeface="Calibri" pitchFamily="34" charset="0"/>
              </a:rPr>
              <a:t>In view of her low ejection fraction she is referred                        for consideration of ICD implantation.</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ctrTitle" idx="4294967295"/>
          </p:nvPr>
        </p:nvSpPr>
        <p:spPr>
          <a:xfrm>
            <a:off x="762000" y="3352800"/>
            <a:ext cx="7696200" cy="1470025"/>
          </a:xfrm>
        </p:spPr>
        <p:txBody>
          <a:bodyPr lIns="91440" tIns="45720" rIns="91440" bIns="45720"/>
          <a:lstStyle/>
          <a:p>
            <a:r>
              <a:rPr lang="en-CA" sz="2500" b="1" smtClean="0"/>
              <a:t>Antiplatelet Therapy in Patients with</a:t>
            </a:r>
            <a:br>
              <a:rPr lang="en-CA" sz="2500" b="1" smtClean="0"/>
            </a:br>
            <a:r>
              <a:rPr lang="en-CA" sz="2500" b="1" smtClean="0"/>
              <a:t>Heart Failure </a:t>
            </a:r>
            <a:r>
              <a:rPr lang="en-US" sz="4000" b="1" smtClean="0"/>
              <a:t/>
            </a:r>
            <a:br>
              <a:rPr lang="en-US" sz="4000" b="1" smtClean="0"/>
            </a:br>
            <a:r>
              <a:rPr lang="en-US" sz="4000" b="1" smtClean="0"/>
              <a:t/>
            </a:r>
            <a:br>
              <a:rPr lang="en-US" sz="4000" b="1" smtClean="0"/>
            </a:br>
            <a:r>
              <a:rPr lang="en-US" b="1" smtClean="0"/>
              <a:t/>
            </a:r>
            <a:br>
              <a:rPr lang="en-US" b="1" smtClean="0"/>
            </a:br>
            <a:r>
              <a:rPr lang="en-US" b="1" smtClean="0"/>
              <a:t/>
            </a:r>
            <a:br>
              <a:rPr lang="en-US" b="1" smtClean="0"/>
            </a:br>
            <a:r>
              <a:rPr lang="en-US" b="1" smtClean="0"/>
              <a:t/>
            </a:r>
            <a:br>
              <a:rPr lang="en-US" b="1" smtClean="0"/>
            </a:br>
            <a:endParaRPr lang="en-US" b="1" smtClean="0"/>
          </a:p>
        </p:txBody>
      </p:sp>
      <p:sp>
        <p:nvSpPr>
          <p:cNvPr id="105475" name="Subtitle 3"/>
          <p:cNvSpPr>
            <a:spLocks noGrp="1"/>
          </p:cNvSpPr>
          <p:nvPr>
            <p:ph type="subTitle" idx="4294967295"/>
          </p:nvPr>
        </p:nvSpPr>
        <p:spPr>
          <a:xfrm>
            <a:off x="762000" y="4478338"/>
            <a:ext cx="5395913" cy="687387"/>
          </a:xfrm>
        </p:spPr>
        <p:txBody>
          <a:bodyPr lIns="91440" tIns="45720" rIns="91440" bIns="45720"/>
          <a:lstStyle/>
          <a:p>
            <a:pPr marL="0" indent="0">
              <a:buFontTx/>
              <a:buNone/>
            </a:pPr>
            <a:r>
              <a:rPr lang="en-US" sz="3600" smtClean="0">
                <a:solidFill>
                  <a:srgbClr val="003399"/>
                </a:solidFill>
              </a:rPr>
              <a:t>RECOMMENDATIONS</a:t>
            </a:r>
          </a:p>
        </p:txBody>
      </p:sp>
      <p:sp>
        <p:nvSpPr>
          <p:cNvPr id="105476" name="TextBox 5"/>
          <p:cNvSpPr txBox="1">
            <a:spLocks noChangeArrowheads="1"/>
          </p:cNvSpPr>
          <p:nvPr/>
        </p:nvSpPr>
        <p:spPr bwMode="auto">
          <a:xfrm>
            <a:off x="762000" y="5181600"/>
            <a:ext cx="8229600" cy="369888"/>
          </a:xfrm>
          <a:prstGeom prst="rect">
            <a:avLst/>
          </a:prstGeom>
          <a:noFill/>
          <a:ln w="9525">
            <a:noFill/>
            <a:miter lim="800000"/>
            <a:headEnd/>
            <a:tailEnd/>
          </a:ln>
        </p:spPr>
        <p:txBody>
          <a:bodyPr>
            <a:spAutoFit/>
          </a:bodyPr>
          <a:lstStyle/>
          <a:p>
            <a:pPr defTabSz="914400"/>
            <a:r>
              <a:rPr lang="en-CA" b="1">
                <a:solidFill>
                  <a:srgbClr val="000000"/>
                </a:solidFill>
                <a:latin typeface="Calibri" pitchFamily="34" charset="0"/>
              </a:rPr>
              <a:t>Working Group: </a:t>
            </a:r>
            <a:r>
              <a:rPr lang="en-CA">
                <a:solidFill>
                  <a:srgbClr val="000000"/>
                </a:solidFill>
                <a:latin typeface="Calibri" pitchFamily="34" charset="0"/>
              </a:rPr>
              <a:t>Alan D. Bell, MD, CCPF and James D. Douketis, MD, FRCP</a:t>
            </a:r>
            <a:endParaRPr lang="en-US">
              <a:solidFill>
                <a:srgbClr val="000000"/>
              </a:solidFill>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3"/>
          <p:cNvSpPr>
            <a:spLocks noGrp="1"/>
          </p:cNvSpPr>
          <p:nvPr>
            <p:ph type="title" idx="4294967295"/>
          </p:nvPr>
        </p:nvSpPr>
        <p:spPr>
          <a:xfrm>
            <a:off x="457200" y="1261534"/>
            <a:ext cx="8686800" cy="644525"/>
          </a:xfrm>
        </p:spPr>
        <p:txBody>
          <a:bodyPr lIns="91440" tIns="45720" rIns="91440" bIns="45720"/>
          <a:lstStyle/>
          <a:p>
            <a:r>
              <a:rPr lang="en-CA" sz="2400" b="1" dirty="0" err="1" smtClean="0">
                <a:latin typeface="+mn-lt"/>
              </a:rPr>
              <a:t>Antiplatelet</a:t>
            </a:r>
            <a:r>
              <a:rPr lang="en-CA" sz="2400" b="1" dirty="0" smtClean="0">
                <a:latin typeface="+mn-lt"/>
              </a:rPr>
              <a:t> therapy in patients                                             with heart failure</a:t>
            </a:r>
            <a:endParaRPr lang="en-US" sz="2400" b="1" dirty="0" smtClean="0">
              <a:latin typeface="+mn-lt"/>
            </a:endParaRPr>
          </a:p>
        </p:txBody>
      </p:sp>
      <p:sp>
        <p:nvSpPr>
          <p:cNvPr id="106499" name="Content Placeholder 4"/>
          <p:cNvSpPr>
            <a:spLocks noGrp="1"/>
          </p:cNvSpPr>
          <p:nvPr>
            <p:ph idx="4294967295"/>
          </p:nvPr>
        </p:nvSpPr>
        <p:spPr>
          <a:xfrm>
            <a:off x="457200" y="2228850"/>
            <a:ext cx="7883525" cy="3352800"/>
          </a:xfrm>
        </p:spPr>
        <p:txBody>
          <a:bodyPr lIns="91440" tIns="45720" rIns="91440" bIns="45720"/>
          <a:lstStyle/>
          <a:p>
            <a:pPr>
              <a:spcAft>
                <a:spcPts val="600"/>
              </a:spcAft>
              <a:buFont typeface="Calibri" pitchFamily="34" charset="0"/>
              <a:buAutoNum type="arabicPeriod"/>
              <a:defRPr/>
            </a:pPr>
            <a:r>
              <a:rPr lang="en-CA" sz="2000" b="0" dirty="0"/>
              <a:t>For individuals with HF of ischemic </a:t>
            </a:r>
            <a:r>
              <a:rPr lang="en-CA" sz="2000" b="0" dirty="0" err="1"/>
              <a:t>etiology</a:t>
            </a:r>
            <a:r>
              <a:rPr lang="en-CA" sz="2000" b="0" dirty="0"/>
              <a:t>, </a:t>
            </a:r>
            <a:r>
              <a:rPr lang="en-CA" sz="2000" b="0" dirty="0" err="1"/>
              <a:t>antiplatelet</a:t>
            </a:r>
            <a:r>
              <a:rPr lang="en-CA" sz="2000" b="0" dirty="0"/>
              <a:t> therapy should be dictated by the underlying CAD (Class </a:t>
            </a:r>
            <a:r>
              <a:rPr lang="en-CA" sz="2000" b="0" dirty="0" err="1"/>
              <a:t>IIa</a:t>
            </a:r>
            <a:r>
              <a:rPr lang="en-CA" sz="2000" b="0" dirty="0"/>
              <a:t>, Level A).</a:t>
            </a:r>
            <a:endParaRPr lang="en-US" sz="2000" b="0" dirty="0"/>
          </a:p>
          <a:p>
            <a:pPr>
              <a:spcAft>
                <a:spcPts val="600"/>
              </a:spcAft>
              <a:buFont typeface="Calibri" pitchFamily="34" charset="0"/>
              <a:buAutoNum type="arabicPeriod"/>
              <a:defRPr/>
            </a:pPr>
            <a:r>
              <a:rPr lang="en-CA" sz="2000" b="0" dirty="0">
                <a:solidFill>
                  <a:srgbClr val="FF0000"/>
                </a:solidFill>
              </a:rPr>
              <a:t>For individuals with HF of </a:t>
            </a:r>
            <a:r>
              <a:rPr lang="en-CA" sz="2000" b="0" dirty="0" err="1">
                <a:solidFill>
                  <a:srgbClr val="FF0000"/>
                </a:solidFill>
              </a:rPr>
              <a:t>nonischemic</a:t>
            </a:r>
            <a:r>
              <a:rPr lang="en-CA" sz="2000" b="0" dirty="0">
                <a:solidFill>
                  <a:srgbClr val="FF0000"/>
                </a:solidFill>
              </a:rPr>
              <a:t> </a:t>
            </a:r>
            <a:r>
              <a:rPr lang="en-CA" sz="2000" b="0" dirty="0" err="1">
                <a:solidFill>
                  <a:srgbClr val="FF0000"/>
                </a:solidFill>
              </a:rPr>
              <a:t>etiology</a:t>
            </a:r>
            <a:r>
              <a:rPr lang="en-CA" sz="2000" b="0" dirty="0">
                <a:solidFill>
                  <a:srgbClr val="FF0000"/>
                </a:solidFill>
              </a:rPr>
              <a:t>, routine use of </a:t>
            </a:r>
            <a:r>
              <a:rPr lang="en-CA" sz="2000" b="0" dirty="0" err="1">
                <a:solidFill>
                  <a:srgbClr val="FF0000"/>
                </a:solidFill>
              </a:rPr>
              <a:t>antiplatelet</a:t>
            </a:r>
            <a:r>
              <a:rPr lang="en-CA" sz="2000" b="0" dirty="0">
                <a:solidFill>
                  <a:srgbClr val="FF0000"/>
                </a:solidFill>
              </a:rPr>
              <a:t> agents is not recommended (Class III, Level C).</a:t>
            </a:r>
            <a:endParaRPr lang="en-US" sz="2000" b="0" dirty="0">
              <a:solidFill>
                <a:srgbClr val="FF0000"/>
              </a:solidFill>
            </a:endParaRPr>
          </a:p>
          <a:p>
            <a:pPr>
              <a:spcAft>
                <a:spcPts val="600"/>
              </a:spcAft>
              <a:buFont typeface="Calibri" pitchFamily="34" charset="0"/>
              <a:buAutoNum type="arabicPeriod"/>
              <a:defRPr/>
            </a:pPr>
            <a:r>
              <a:rPr lang="en-CA" sz="2000" b="0" dirty="0"/>
              <a:t>Low-dose ASA (75-162 mg daily) and an ACE inhibitor in combination may be considered for patients with HF where an indication for both drugs exists (Class </a:t>
            </a:r>
            <a:r>
              <a:rPr lang="en-CA" sz="2000" b="0" dirty="0" err="1"/>
              <a:t>IIa</a:t>
            </a:r>
            <a:r>
              <a:rPr lang="en-CA" sz="2000" b="0" dirty="0"/>
              <a:t>, Level B).</a:t>
            </a:r>
            <a:endParaRPr lang="en-US" sz="2000" b="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idx="4294967295"/>
          </p:nvPr>
        </p:nvSpPr>
        <p:spPr>
          <a:xfrm>
            <a:off x="457200" y="1303338"/>
            <a:ext cx="7315200" cy="685800"/>
          </a:xfrm>
        </p:spPr>
        <p:txBody>
          <a:bodyPr/>
          <a:lstStyle/>
          <a:p>
            <a:r>
              <a:rPr lang="en-CA" sz="2400" b="1" dirty="0" err="1" smtClean="0">
                <a:latin typeface="+mn-lt"/>
              </a:rPr>
              <a:t>Antiplatelet</a:t>
            </a:r>
            <a:r>
              <a:rPr lang="en-CA" sz="2400" b="1" dirty="0" smtClean="0">
                <a:latin typeface="+mn-lt"/>
              </a:rPr>
              <a:t> therapy in patients                                         with heart failure</a:t>
            </a:r>
            <a:endParaRPr lang="en-US" sz="2400" b="1" dirty="0" smtClean="0">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8" y="2059623"/>
            <a:ext cx="74009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969264" y="2057400"/>
            <a:ext cx="4636008" cy="4453128"/>
            <a:chOff x="969264" y="2057400"/>
            <a:chExt cx="4636008" cy="4453128"/>
          </a:xfrm>
        </p:grpSpPr>
        <p:sp>
          <p:nvSpPr>
            <p:cNvPr id="5" name="Rectangle 4"/>
            <p:cNvSpPr/>
            <p:nvPr/>
          </p:nvSpPr>
          <p:spPr bwMode="auto">
            <a:xfrm>
              <a:off x="3557016" y="2057400"/>
              <a:ext cx="2048256" cy="1024128"/>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
          <p:nvSpPr>
            <p:cNvPr id="6" name="Rectangle 5"/>
            <p:cNvSpPr/>
            <p:nvPr/>
          </p:nvSpPr>
          <p:spPr bwMode="auto">
            <a:xfrm>
              <a:off x="969264" y="3072384"/>
              <a:ext cx="3118104" cy="3438144"/>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grpSp>
    </p:spTree>
    <p:extLst>
      <p:ext uri="{BB962C8B-B14F-4D97-AF65-F5344CB8AC3E}">
        <p14:creationId xmlns:p14="http://schemas.microsoft.com/office/powerpoint/2010/main" val="317326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idx="4294967295"/>
          </p:nvPr>
        </p:nvSpPr>
        <p:spPr/>
        <p:txBody>
          <a:bodyPr/>
          <a:lstStyle/>
          <a:p>
            <a:pPr eaLnBrk="1" hangingPunct="1"/>
            <a:r>
              <a:rPr lang="en-US" smtClean="0">
                <a:latin typeface="Calibri" pitchFamily="34" charset="0"/>
              </a:rPr>
              <a:t>“What if”</a:t>
            </a:r>
          </a:p>
        </p:txBody>
      </p:sp>
      <p:sp>
        <p:nvSpPr>
          <p:cNvPr id="108547" name="Content Placeholder 2"/>
          <p:cNvSpPr>
            <a:spLocks noGrp="1"/>
          </p:cNvSpPr>
          <p:nvPr>
            <p:ph idx="4294967295"/>
          </p:nvPr>
        </p:nvSpPr>
        <p:spPr>
          <a:xfrm>
            <a:off x="457200" y="1220788"/>
            <a:ext cx="7142163" cy="4905375"/>
          </a:xfrm>
        </p:spPr>
        <p:txBody>
          <a:bodyPr/>
          <a:lstStyle/>
          <a:p>
            <a:pPr eaLnBrk="1" hangingPunct="1">
              <a:buFont typeface="Arial" charset="0"/>
              <a:buNone/>
              <a:defRPr/>
            </a:pPr>
            <a:r>
              <a:rPr lang="en-US" dirty="0" smtClean="0">
                <a:latin typeface="Calibri" pitchFamily="34" charset="0"/>
              </a:rPr>
              <a:t>Betty has:</a:t>
            </a:r>
          </a:p>
          <a:p>
            <a:pPr marL="0" indent="0" eaLnBrk="1" hangingPunct="1">
              <a:buFont typeface="Arial" charset="0"/>
              <a:buNone/>
              <a:defRPr/>
            </a:pPr>
            <a:r>
              <a:rPr lang="en-US" dirty="0" smtClean="0">
                <a:latin typeface="Calibri" pitchFamily="34" charset="0"/>
              </a:rPr>
              <a:t>Heart failure on the basis of chronic                                      coronary insufficiency?</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p:txBody>
          <a:bodyPr/>
          <a:lstStyle/>
          <a:p>
            <a:pPr eaLnBrk="1" hangingPunct="1"/>
            <a:r>
              <a:rPr lang="en-US" dirty="0" smtClean="0">
                <a:latin typeface="Calibri" pitchFamily="34" charset="0"/>
              </a:rPr>
              <a:t>“What if”</a:t>
            </a:r>
          </a:p>
        </p:txBody>
      </p:sp>
      <p:sp>
        <p:nvSpPr>
          <p:cNvPr id="109571" name="Content Placeholder 2"/>
          <p:cNvSpPr>
            <a:spLocks noGrp="1"/>
          </p:cNvSpPr>
          <p:nvPr>
            <p:ph idx="4294967295"/>
          </p:nvPr>
        </p:nvSpPr>
        <p:spPr>
          <a:xfrm>
            <a:off x="457200" y="1220788"/>
            <a:ext cx="7204075" cy="4905375"/>
          </a:xfrm>
        </p:spPr>
        <p:txBody>
          <a:bodyPr/>
          <a:lstStyle/>
          <a:p>
            <a:pPr marL="0" indent="0" eaLnBrk="1" hangingPunct="1">
              <a:buFont typeface="Arial" charset="0"/>
              <a:buNone/>
              <a:defRPr/>
            </a:pPr>
            <a:r>
              <a:rPr lang="en-US" dirty="0" smtClean="0">
                <a:latin typeface="Calibri" pitchFamily="34" charset="0"/>
              </a:rPr>
              <a:t>The benefit of </a:t>
            </a:r>
            <a:r>
              <a:rPr lang="en-US" dirty="0" err="1" smtClean="0">
                <a:latin typeface="Calibri" pitchFamily="34" charset="0"/>
              </a:rPr>
              <a:t>antiplatelet</a:t>
            </a:r>
            <a:r>
              <a:rPr lang="en-US" dirty="0" smtClean="0">
                <a:latin typeface="Calibri" pitchFamily="34" charset="0"/>
              </a:rPr>
              <a:t> therapy in ischemic coronary disease applies regardless of the presence of or absence of heart failure.</a:t>
            </a:r>
          </a:p>
          <a:p>
            <a:pPr marL="0" indent="0" eaLnBrk="1" hangingPunct="1">
              <a:buFont typeface="Arial" charset="0"/>
              <a:buNone/>
              <a:defRPr/>
            </a:pPr>
            <a:r>
              <a:rPr lang="en-US" dirty="0" smtClean="0">
                <a:latin typeface="Calibri" pitchFamily="34" charset="0"/>
              </a:rPr>
              <a:t>Any potential interaction between ACE inhibition and ASA is outweighed by the benefit of both treatments.</a:t>
            </a:r>
          </a:p>
          <a:p>
            <a:pPr eaLnBrk="1" hangingPunct="1">
              <a:defRPr/>
            </a:pPr>
            <a:endParaRPr lang="en-US" dirty="0" smtClean="0">
              <a:latin typeface="Calibri" pitchFamily="34" charset="0"/>
            </a:endParaRP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457200" y="293688"/>
            <a:ext cx="8229600" cy="903287"/>
          </a:xfrm>
        </p:spPr>
        <p:txBody>
          <a:bodyPr anchor="t"/>
          <a:lstStyle/>
          <a:p>
            <a:pPr eaLnBrk="1" hangingPunct="1"/>
            <a:r>
              <a:rPr lang="en-US" dirty="0" smtClean="0">
                <a:latin typeface="Calibri" pitchFamily="34" charset="0"/>
              </a:rPr>
              <a:t>Objectives</a:t>
            </a:r>
          </a:p>
        </p:txBody>
      </p:sp>
      <p:sp>
        <p:nvSpPr>
          <p:cNvPr id="224259" name="Content Placeholder 2"/>
          <p:cNvSpPr>
            <a:spLocks noGrp="1"/>
          </p:cNvSpPr>
          <p:nvPr>
            <p:ph idx="4294967295"/>
          </p:nvPr>
        </p:nvSpPr>
        <p:spPr>
          <a:xfrm>
            <a:off x="457201" y="765174"/>
            <a:ext cx="7323138" cy="5188154"/>
          </a:xfrm>
        </p:spPr>
        <p:txBody>
          <a:bodyPr/>
          <a:lstStyle/>
          <a:p>
            <a:pPr marL="0" indent="0" eaLnBrk="1" hangingPunct="1">
              <a:buNone/>
              <a:defRPr/>
            </a:pPr>
            <a:endParaRPr lang="en-US" sz="2200" dirty="0" smtClean="0">
              <a:latin typeface="Calibri" pitchFamily="34" charset="0"/>
            </a:endParaRPr>
          </a:p>
          <a:p>
            <a:pPr marL="0" indent="0" eaLnBrk="1" hangingPunct="1">
              <a:buNone/>
              <a:defRPr/>
            </a:pPr>
            <a:r>
              <a:rPr lang="en-US" dirty="0">
                <a:solidFill>
                  <a:srgbClr val="414141"/>
                </a:solidFill>
                <a:latin typeface="Calibri"/>
              </a:rPr>
              <a:t>Interpret </a:t>
            </a:r>
            <a:r>
              <a:rPr lang="en-US" dirty="0" smtClean="0">
                <a:latin typeface="Calibri" pitchFamily="34" charset="0"/>
              </a:rPr>
              <a:t>the </a:t>
            </a:r>
            <a:r>
              <a:rPr lang="en-US" dirty="0">
                <a:latin typeface="Calibri" pitchFamily="34" charset="0"/>
              </a:rPr>
              <a:t>Canadian Cardiovascular Society Guideline </a:t>
            </a:r>
            <a:r>
              <a:rPr lang="en-US" dirty="0" smtClean="0">
                <a:latin typeface="Calibri" pitchFamily="34" charset="0"/>
              </a:rPr>
              <a:t>recommendations </a:t>
            </a:r>
            <a:r>
              <a:rPr lang="en-US" dirty="0">
                <a:latin typeface="Calibri" pitchFamily="34" charset="0"/>
              </a:rPr>
              <a:t>regarding the use of antiplatelet therapy in patients with heart </a:t>
            </a:r>
            <a:r>
              <a:rPr lang="en-US" dirty="0" smtClean="0">
                <a:latin typeface="Calibri" pitchFamily="34" charset="0"/>
              </a:rPr>
              <a:t>failure.</a:t>
            </a:r>
          </a:p>
          <a:p>
            <a:pPr marL="0" indent="0" eaLnBrk="1" hangingPunct="1">
              <a:buNone/>
              <a:defRPr/>
            </a:pPr>
            <a:r>
              <a:rPr lang="en-US" dirty="0" smtClean="0">
                <a:latin typeface="Calibri" pitchFamily="34" charset="0"/>
              </a:rPr>
              <a:t>Distinguish the difference in the use of antiplatelet agents in patients with ischemic versus non-ischemic heart failure.</a:t>
            </a:r>
          </a:p>
          <a:p>
            <a:pPr marL="0" indent="0" eaLnBrk="1" hangingPunct="1">
              <a:buNone/>
              <a:defRPr/>
            </a:pPr>
            <a:r>
              <a:rPr lang="en-US" dirty="0" smtClean="0">
                <a:latin typeface="Calibri" pitchFamily="34" charset="0"/>
              </a:rPr>
              <a:t>Evaluate the clinical effects of the drug interaction between ASA and ACE inhibitors.</a:t>
            </a:r>
          </a:p>
          <a:p>
            <a:pPr marL="0" indent="0" eaLnBrk="1" hangingPunct="1">
              <a:buNone/>
              <a:defRPr/>
            </a:pPr>
            <a:r>
              <a:rPr lang="en-US" dirty="0" smtClean="0">
                <a:latin typeface="Calibri" pitchFamily="34" charset="0"/>
              </a:rPr>
              <a:t>Evaluate the evidence supporting the use of antiplatelet agents in patients with heart failure.</a:t>
            </a:r>
          </a:p>
          <a:p>
            <a:pPr marL="0" indent="0" eaLnBrk="1" hangingPunct="1">
              <a:buNone/>
              <a:defRPr/>
            </a:pPr>
            <a:endParaRPr lang="en-US" sz="2200" dirty="0">
              <a:latin typeface="Calibri" pitchFamily="34" charset="0"/>
            </a:endParaRPr>
          </a:p>
        </p:txBody>
      </p:sp>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1303338"/>
            <a:ext cx="7315200" cy="685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CA" sz="2400" b="1" i="0" u="none" strike="noStrike" kern="0" cap="none" spc="0" normalizeH="0" baseline="0" noProof="0" dirty="0" err="1" smtClean="0">
                <a:ln>
                  <a:noFill/>
                </a:ln>
                <a:solidFill>
                  <a:srgbClr val="CC9915"/>
                </a:solidFill>
                <a:effectLst/>
                <a:uLnTx/>
                <a:uFillTx/>
                <a:latin typeface="+mn-lt"/>
                <a:ea typeface="+mj-ea"/>
                <a:cs typeface="+mj-cs"/>
              </a:rPr>
              <a:t>Antiplatelet</a:t>
            </a:r>
            <a:r>
              <a:rPr kumimoji="0" lang="en-CA" sz="2400" b="1" i="0" u="none" strike="noStrike" kern="0" cap="none" spc="0" normalizeH="0" baseline="0" noProof="0" dirty="0" smtClean="0">
                <a:ln>
                  <a:noFill/>
                </a:ln>
                <a:solidFill>
                  <a:srgbClr val="CC9915"/>
                </a:solidFill>
                <a:effectLst/>
                <a:uLnTx/>
                <a:uFillTx/>
                <a:latin typeface="+mn-lt"/>
                <a:ea typeface="+mj-ea"/>
                <a:cs typeface="+mj-cs"/>
              </a:rPr>
              <a:t> therapy in patients                                                 with heart failure</a:t>
            </a:r>
            <a:endParaRPr kumimoji="0" lang="en-US" sz="2400" b="1" i="0" u="none" strike="noStrike" kern="0" cap="none" spc="0" normalizeH="0" baseline="0" noProof="0" dirty="0" smtClean="0">
              <a:ln>
                <a:noFill/>
              </a:ln>
              <a:solidFill>
                <a:srgbClr val="CC9915"/>
              </a:solidFill>
              <a:effectLst/>
              <a:uLnTx/>
              <a:uFillTx/>
              <a:latin typeface="+mn-lt"/>
              <a:ea typeface="+mj-ea"/>
              <a:cs typeface="+mj-cs"/>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658" y="2059623"/>
            <a:ext cx="74009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3557016" y="1989138"/>
            <a:ext cx="4456367" cy="4462272"/>
            <a:chOff x="3557016" y="1989138"/>
            <a:chExt cx="4456367" cy="4462272"/>
          </a:xfrm>
        </p:grpSpPr>
        <p:sp>
          <p:nvSpPr>
            <p:cNvPr id="5" name="Rectangle 4"/>
            <p:cNvSpPr/>
            <p:nvPr/>
          </p:nvSpPr>
          <p:spPr bwMode="auto">
            <a:xfrm>
              <a:off x="3557016" y="1989138"/>
              <a:ext cx="2048256" cy="1024128"/>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sp>
          <p:nvSpPr>
            <p:cNvPr id="6" name="Rectangle 5"/>
            <p:cNvSpPr/>
            <p:nvPr/>
          </p:nvSpPr>
          <p:spPr bwMode="auto">
            <a:xfrm>
              <a:off x="4895279" y="3013266"/>
              <a:ext cx="3118104" cy="3438144"/>
            </a:xfrm>
            <a:prstGeom prst="rect">
              <a:avLst/>
            </a:prstGeom>
            <a:solidFill>
              <a:schemeClr val="accent1">
                <a:alpha val="1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a:solidFill>
                  <a:srgbClr val="000000"/>
                </a:solidFill>
                <a:cs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5" name="Picture 1"/>
          <p:cNvPicPr>
            <a:picLocks noChangeAspect="1"/>
          </p:cNvPicPr>
          <p:nvPr/>
        </p:nvPicPr>
        <p:blipFill>
          <a:blip r:embed="rId3">
            <a:duotone>
              <a:prstClr val="black"/>
              <a:schemeClr val="tx2">
                <a:tint val="45000"/>
                <a:satMod val="400000"/>
              </a:schemeClr>
            </a:duotone>
          </a:blip>
          <a:srcRect/>
          <a:stretch>
            <a:fillRect/>
          </a:stretch>
        </p:blipFill>
        <p:spPr bwMode="auto">
          <a:xfrm>
            <a:off x="2362200" y="1173054"/>
            <a:ext cx="4419600" cy="4405312"/>
          </a:xfrm>
          <a:prstGeom prst="rect">
            <a:avLst/>
          </a:prstGeom>
          <a:noFill/>
          <a:ln w="9525">
            <a:noFill/>
            <a:miter lim="800000"/>
            <a:headEnd/>
            <a:tailEnd/>
          </a:ln>
        </p:spPr>
      </p:pic>
      <p:sp>
        <p:nvSpPr>
          <p:cNvPr id="4"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idx="4294967295"/>
          </p:nvPr>
        </p:nvSpPr>
        <p:spPr>
          <a:xfrm>
            <a:off x="457200" y="293688"/>
            <a:ext cx="8229600" cy="903287"/>
          </a:xfrm>
        </p:spPr>
        <p:txBody>
          <a:bodyPr anchor="t"/>
          <a:lstStyle/>
          <a:p>
            <a:pPr eaLnBrk="1" hangingPunct="1"/>
            <a:r>
              <a:rPr lang="en-US" smtClean="0">
                <a:latin typeface="Calibri" pitchFamily="34" charset="0"/>
              </a:rPr>
              <a:t>Betty</a:t>
            </a:r>
          </a:p>
        </p:txBody>
      </p:sp>
      <p:sp>
        <p:nvSpPr>
          <p:cNvPr id="224259" name="Content Placeholder 2"/>
          <p:cNvSpPr>
            <a:spLocks noGrp="1"/>
          </p:cNvSpPr>
          <p:nvPr>
            <p:ph idx="4294967295"/>
          </p:nvPr>
        </p:nvSpPr>
        <p:spPr>
          <a:xfrm>
            <a:off x="457200" y="765175"/>
            <a:ext cx="8291513" cy="5867400"/>
          </a:xfrm>
        </p:spPr>
        <p:txBody>
          <a:bodyPr/>
          <a:lstStyle/>
          <a:p>
            <a:pPr marL="0" indent="0" eaLnBrk="1" hangingPunct="1">
              <a:buFont typeface="Arial" charset="0"/>
              <a:buNone/>
              <a:defRPr/>
            </a:pPr>
            <a:r>
              <a:rPr lang="en-US" dirty="0" smtClean="0">
                <a:latin typeface="Calibri" pitchFamily="34" charset="0"/>
              </a:rPr>
              <a:t>Betty, a previously well 50 year old female, is in your office one week after discharge from a 10-day hospital admission.                                Her presentation at that time was worsening </a:t>
            </a:r>
            <a:r>
              <a:rPr lang="en-US" dirty="0" err="1" smtClean="0">
                <a:latin typeface="Calibri" pitchFamily="34" charset="0"/>
              </a:rPr>
              <a:t>dyspnea</a:t>
            </a:r>
            <a:r>
              <a:rPr lang="en-US" dirty="0" smtClean="0">
                <a:latin typeface="Calibri" pitchFamily="34" charset="0"/>
              </a:rPr>
              <a:t>, pedal edema and </a:t>
            </a:r>
            <a:r>
              <a:rPr lang="en-US" dirty="0" err="1" smtClean="0">
                <a:latin typeface="Calibri" pitchFamily="34" charset="0"/>
              </a:rPr>
              <a:t>ascites</a:t>
            </a:r>
            <a:r>
              <a:rPr lang="en-US" dirty="0" smtClean="0">
                <a:latin typeface="Calibri" pitchFamily="34" charset="0"/>
              </a:rPr>
              <a:t>.</a:t>
            </a:r>
          </a:p>
          <a:p>
            <a:pPr eaLnBrk="1" hangingPunct="1">
              <a:buFont typeface="Arial" charset="0"/>
              <a:buNone/>
              <a:defRPr/>
            </a:pPr>
            <a:r>
              <a:rPr lang="en-US" dirty="0" smtClean="0">
                <a:latin typeface="Calibri" pitchFamily="34" charset="0"/>
              </a:rPr>
              <a:t> Investigations revealed:</a:t>
            </a:r>
          </a:p>
          <a:p>
            <a:pPr marL="534988" lvl="1" indent="-258763" eaLnBrk="1" hangingPunct="1">
              <a:spcBef>
                <a:spcPts val="0"/>
              </a:spcBef>
              <a:spcAft>
                <a:spcPts val="0"/>
              </a:spcAft>
              <a:defRPr/>
            </a:pPr>
            <a:r>
              <a:rPr lang="en-US" sz="2000" b="1" dirty="0" smtClean="0">
                <a:latin typeface="Calibri" pitchFamily="34" charset="0"/>
              </a:rPr>
              <a:t>EKG</a:t>
            </a:r>
            <a:r>
              <a:rPr lang="en-US" sz="2000" dirty="0" smtClean="0">
                <a:latin typeface="Calibri" pitchFamily="34" charset="0"/>
              </a:rPr>
              <a:t> – Normal sinus rhythm, no ischemic changes</a:t>
            </a:r>
          </a:p>
          <a:p>
            <a:pPr marL="534988" lvl="1" indent="-258763" eaLnBrk="1" hangingPunct="1">
              <a:spcBef>
                <a:spcPts val="0"/>
              </a:spcBef>
              <a:spcAft>
                <a:spcPts val="0"/>
              </a:spcAft>
              <a:defRPr/>
            </a:pPr>
            <a:r>
              <a:rPr lang="en-US" sz="2000" b="1" dirty="0" err="1" smtClean="0">
                <a:latin typeface="Calibri" pitchFamily="34" charset="0"/>
              </a:rPr>
              <a:t>Transthoracic</a:t>
            </a:r>
            <a:r>
              <a:rPr lang="en-US" sz="2000" b="1" dirty="0" smtClean="0">
                <a:latin typeface="Calibri" pitchFamily="34" charset="0"/>
              </a:rPr>
              <a:t>/esophageal echocardiogram </a:t>
            </a:r>
            <a:r>
              <a:rPr lang="en-US" sz="2000" dirty="0" smtClean="0">
                <a:latin typeface="Calibri" pitchFamily="34" charset="0"/>
              </a:rPr>
              <a:t>– Dilatation of all 4 chambers with global LV dysfunction, EF 26%, no evidence of </a:t>
            </a:r>
            <a:r>
              <a:rPr lang="en-US" sz="2000" dirty="0" err="1" smtClean="0">
                <a:latin typeface="Calibri" pitchFamily="34" charset="0"/>
              </a:rPr>
              <a:t>intracardiac</a:t>
            </a:r>
            <a:r>
              <a:rPr lang="en-US" sz="2000" dirty="0" smtClean="0">
                <a:latin typeface="Calibri" pitchFamily="34" charset="0"/>
              </a:rPr>
              <a:t> thrombus</a:t>
            </a:r>
          </a:p>
          <a:p>
            <a:pPr marL="534988" lvl="1" indent="-258763" eaLnBrk="1" hangingPunct="1">
              <a:spcBef>
                <a:spcPts val="0"/>
              </a:spcBef>
              <a:spcAft>
                <a:spcPts val="0"/>
              </a:spcAft>
              <a:defRPr/>
            </a:pPr>
            <a:r>
              <a:rPr lang="en-US" sz="2000" b="1" dirty="0" smtClean="0">
                <a:latin typeface="Calibri" pitchFamily="34" charset="0"/>
              </a:rPr>
              <a:t>Cardiac catheterization </a:t>
            </a:r>
            <a:r>
              <a:rPr lang="en-US" sz="2000" dirty="0" smtClean="0">
                <a:latin typeface="Calibri" pitchFamily="34" charset="0"/>
              </a:rPr>
              <a:t>– No evidence of coronary artery disease</a:t>
            </a:r>
          </a:p>
          <a:p>
            <a:pPr marL="534988" lvl="1" indent="-258763" eaLnBrk="1" hangingPunct="1">
              <a:spcBef>
                <a:spcPts val="0"/>
              </a:spcBef>
              <a:spcAft>
                <a:spcPts val="0"/>
              </a:spcAft>
              <a:defRPr/>
            </a:pPr>
            <a:r>
              <a:rPr lang="en-US" sz="2000" b="1" dirty="0" smtClean="0">
                <a:latin typeface="Calibri" pitchFamily="34" charset="0"/>
              </a:rPr>
              <a:t>Hematology and biochemistry </a:t>
            </a:r>
            <a:r>
              <a:rPr lang="en-US" sz="2000" dirty="0" smtClean="0">
                <a:latin typeface="Calibri" pitchFamily="34" charset="0"/>
              </a:rPr>
              <a:t>– Essentially normal, other than mild elevation of hepatic </a:t>
            </a:r>
            <a:r>
              <a:rPr lang="en-US" sz="2000" dirty="0" err="1" smtClean="0">
                <a:latin typeface="Calibri" pitchFamily="34" charset="0"/>
              </a:rPr>
              <a:t>transaminases</a:t>
            </a:r>
            <a:endParaRPr lang="en-US" sz="2000" dirty="0" smtClean="0">
              <a:latin typeface="Calibri" pitchFamily="34" charset="0"/>
            </a:endParaRPr>
          </a:p>
          <a:p>
            <a:pPr marL="0" indent="0" eaLnBrk="1" hangingPunct="1">
              <a:buFont typeface="Arial" charset="0"/>
              <a:buNone/>
              <a:defRPr/>
            </a:pPr>
            <a:r>
              <a:rPr lang="en-US" dirty="0" smtClean="0">
                <a:latin typeface="Calibri" pitchFamily="34" charset="0"/>
              </a:rPr>
              <a:t>Diagnosis : </a:t>
            </a:r>
            <a:r>
              <a:rPr lang="en-US" b="1" dirty="0" smtClean="0">
                <a:latin typeface="Calibri" pitchFamily="34" charset="0"/>
              </a:rPr>
              <a:t>idiopathic dilated </a:t>
            </a:r>
            <a:r>
              <a:rPr lang="en-US" b="1" dirty="0" err="1" smtClean="0">
                <a:latin typeface="Calibri" pitchFamily="34" charset="0"/>
              </a:rPr>
              <a:t>cardiomyopathy</a:t>
            </a:r>
            <a:r>
              <a:rPr lang="en-US" dirty="0" smtClean="0">
                <a:latin typeface="Calibri" pitchFamily="34" charset="0"/>
              </a:rPr>
              <a:t>.               </a:t>
            </a:r>
          </a:p>
          <a:p>
            <a:pPr marL="0" indent="0" eaLnBrk="1" hangingPunct="1">
              <a:buFont typeface="Arial" charset="0"/>
              <a:buNone/>
              <a:defRPr/>
            </a:pPr>
            <a:r>
              <a:rPr lang="en-US" dirty="0" smtClean="0">
                <a:latin typeface="Calibri" pitchFamily="34" charset="0"/>
              </a:rPr>
              <a:t>She was discharged on:                                                                              </a:t>
            </a:r>
            <a:r>
              <a:rPr lang="en-US" sz="2100" dirty="0" err="1" smtClean="0">
                <a:latin typeface="Calibri" pitchFamily="34" charset="0"/>
              </a:rPr>
              <a:t>Furosemide</a:t>
            </a:r>
            <a:r>
              <a:rPr lang="en-US" sz="2100" dirty="0" smtClean="0">
                <a:latin typeface="Calibri" pitchFamily="34" charset="0"/>
              </a:rPr>
              <a:t> 40 mg bid, </a:t>
            </a:r>
            <a:r>
              <a:rPr lang="en-US" sz="2100" dirty="0" err="1" smtClean="0">
                <a:latin typeface="Calibri" pitchFamily="34" charset="0"/>
              </a:rPr>
              <a:t>Ramipril</a:t>
            </a:r>
            <a:r>
              <a:rPr lang="en-US" sz="2100" dirty="0" smtClean="0">
                <a:latin typeface="Calibri" pitchFamily="34" charset="0"/>
              </a:rPr>
              <a:t> 5 mg bid, </a:t>
            </a:r>
            <a:r>
              <a:rPr lang="en-US" sz="2100" dirty="0" err="1" smtClean="0">
                <a:latin typeface="Calibri" pitchFamily="34" charset="0"/>
              </a:rPr>
              <a:t>Metoprolol</a:t>
            </a:r>
            <a:r>
              <a:rPr lang="en-US" sz="2100" dirty="0" smtClean="0">
                <a:latin typeface="Calibri" pitchFamily="34" charset="0"/>
              </a:rPr>
              <a:t> 12.5 mg bid</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ustDataLst>
      <p:tags r:id="rId1"/>
    </p:custDataLst>
    <p:extLst>
      <p:ext uri="{BB962C8B-B14F-4D97-AF65-F5344CB8AC3E}">
        <p14:creationId xmlns:p14="http://schemas.microsoft.com/office/powerpoint/2010/main" val="1291386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pPr eaLnBrk="1" hangingPunct="1"/>
            <a:r>
              <a:rPr lang="en-US" smtClean="0">
                <a:latin typeface="Calibri" pitchFamily="34" charset="0"/>
              </a:rPr>
              <a:t>Polling question</a:t>
            </a:r>
          </a:p>
        </p:txBody>
      </p:sp>
      <p:sp>
        <p:nvSpPr>
          <p:cNvPr id="225283" name="Content Placeholder 2"/>
          <p:cNvSpPr>
            <a:spLocks noGrp="1"/>
          </p:cNvSpPr>
          <p:nvPr>
            <p:ph idx="4294967295"/>
          </p:nvPr>
        </p:nvSpPr>
        <p:spPr>
          <a:xfrm>
            <a:off x="457200" y="1293813"/>
            <a:ext cx="8382000" cy="2925762"/>
          </a:xfrm>
        </p:spPr>
        <p:txBody>
          <a:bodyPr/>
          <a:lstStyle/>
          <a:p>
            <a:pPr eaLnBrk="1" hangingPunct="1">
              <a:buFont typeface="Arial" charset="0"/>
              <a:buNone/>
              <a:defRPr/>
            </a:pPr>
            <a:r>
              <a:rPr lang="en-US" dirty="0" smtClean="0">
                <a:latin typeface="Calibri" pitchFamily="34" charset="0"/>
              </a:rPr>
              <a:t>Do you feel Betty requires </a:t>
            </a:r>
            <a:r>
              <a:rPr lang="en-US" dirty="0" err="1" smtClean="0">
                <a:latin typeface="Calibri" pitchFamily="34" charset="0"/>
              </a:rPr>
              <a:t>antiplatelet</a:t>
            </a:r>
            <a:r>
              <a:rPr lang="en-US" dirty="0" smtClean="0">
                <a:latin typeface="Calibri" pitchFamily="34" charset="0"/>
              </a:rPr>
              <a:t> therapy?</a:t>
            </a:r>
          </a:p>
          <a:p>
            <a:pPr indent="19050" eaLnBrk="1" hangingPunct="1">
              <a:buFont typeface="Calibri" pitchFamily="34" charset="0"/>
              <a:buAutoNum type="alphaUcPeriod"/>
              <a:defRPr/>
            </a:pPr>
            <a:r>
              <a:rPr lang="en-US" dirty="0" smtClean="0">
                <a:latin typeface="Calibri" pitchFamily="34" charset="0"/>
              </a:rPr>
              <a:t> 	Yes</a:t>
            </a:r>
          </a:p>
          <a:p>
            <a:pPr indent="19050" eaLnBrk="1" hangingPunct="1">
              <a:buFont typeface="Calibri" pitchFamily="34" charset="0"/>
              <a:buAutoNum type="alphaUcPeriod"/>
              <a:defRPr/>
            </a:pPr>
            <a:r>
              <a:rPr lang="en-US" dirty="0" smtClean="0">
                <a:latin typeface="Calibri" pitchFamily="34" charset="0"/>
              </a:rPr>
              <a:t> 	No</a:t>
            </a:r>
          </a:p>
          <a:p>
            <a:pPr indent="19050" eaLnBrk="1" hangingPunct="1">
              <a:buFont typeface="Calibri" pitchFamily="34" charset="0"/>
              <a:buAutoNum type="alphaUcPeriod"/>
              <a:defRPr/>
            </a:pPr>
            <a:r>
              <a:rPr lang="en-US" dirty="0" smtClean="0">
                <a:latin typeface="Calibri" pitchFamily="34" charset="0"/>
              </a:rPr>
              <a:t> 	I just don’t know and I admit it.</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p:txBody>
          <a:bodyPr/>
          <a:lstStyle/>
          <a:p>
            <a:pPr eaLnBrk="1" hangingPunct="1"/>
            <a:r>
              <a:rPr lang="en-US" smtClean="0">
                <a:latin typeface="Calibri" pitchFamily="34" charset="0"/>
              </a:rPr>
              <a:t>Potential benefits of antithrombotic therapy</a:t>
            </a:r>
          </a:p>
        </p:txBody>
      </p:sp>
      <p:sp>
        <p:nvSpPr>
          <p:cNvPr id="226307" name="Rectangle 3"/>
          <p:cNvSpPr>
            <a:spLocks noGrp="1" noChangeArrowheads="1"/>
          </p:cNvSpPr>
          <p:nvPr>
            <p:ph type="body" idx="4294967295"/>
          </p:nvPr>
        </p:nvSpPr>
        <p:spPr>
          <a:xfrm>
            <a:off x="457200" y="1220788"/>
            <a:ext cx="7378700" cy="4905375"/>
          </a:xfrm>
        </p:spPr>
        <p:txBody>
          <a:bodyPr/>
          <a:lstStyle/>
          <a:p>
            <a:pPr eaLnBrk="1" hangingPunct="1">
              <a:buFont typeface="Arial" charset="0"/>
              <a:buNone/>
              <a:defRPr/>
            </a:pPr>
            <a:r>
              <a:rPr lang="en-US" dirty="0" smtClean="0">
                <a:latin typeface="Calibri" pitchFamily="34" charset="0"/>
              </a:rPr>
              <a:t>Heart failure is associated with:</a:t>
            </a:r>
          </a:p>
          <a:p>
            <a:pPr lvl="1" indent="-19050" eaLnBrk="1" hangingPunct="1">
              <a:buFont typeface="Arial" charset="0"/>
              <a:buNone/>
              <a:defRPr/>
            </a:pPr>
            <a:r>
              <a:rPr lang="en-US" sz="2400" dirty="0" smtClean="0">
                <a:latin typeface="Calibri" pitchFamily="34" charset="0"/>
              </a:rPr>
              <a:t>Increased cardiac, arterial and venous stasis</a:t>
            </a:r>
          </a:p>
          <a:p>
            <a:pPr lvl="1" indent="-19050" eaLnBrk="1" hangingPunct="1">
              <a:buFont typeface="Arial" charset="0"/>
              <a:buNone/>
              <a:defRPr/>
            </a:pPr>
            <a:r>
              <a:rPr lang="en-US" sz="2400" dirty="0" smtClean="0">
                <a:latin typeface="Calibri" pitchFamily="34" charset="0"/>
              </a:rPr>
              <a:t>Abnormal ventricular wall motion</a:t>
            </a:r>
          </a:p>
          <a:p>
            <a:pPr lvl="1" indent="-19050" eaLnBrk="1" hangingPunct="1">
              <a:buFont typeface="Arial" charset="0"/>
              <a:buNone/>
              <a:defRPr/>
            </a:pPr>
            <a:r>
              <a:rPr lang="en-US" sz="2400" dirty="0" smtClean="0">
                <a:latin typeface="Calibri" pitchFamily="34" charset="0"/>
              </a:rPr>
              <a:t>CAD</a:t>
            </a:r>
          </a:p>
          <a:p>
            <a:pPr lvl="1" indent="-19050" eaLnBrk="1" hangingPunct="1">
              <a:buFont typeface="Arial" charset="0"/>
              <a:buNone/>
              <a:defRPr/>
            </a:pPr>
            <a:r>
              <a:rPr lang="en-US" sz="2400" dirty="0" smtClean="0">
                <a:latin typeface="Calibri" pitchFamily="34" charset="0"/>
              </a:rPr>
              <a:t>Increased serum fibrinogen and viscosity</a:t>
            </a:r>
          </a:p>
          <a:p>
            <a:pPr lvl="1" indent="-19050" eaLnBrk="1" hangingPunct="1">
              <a:buFont typeface="Arial" charset="0"/>
              <a:buNone/>
              <a:defRPr/>
            </a:pPr>
            <a:r>
              <a:rPr lang="en-US" sz="2400" dirty="0" smtClean="0">
                <a:latin typeface="Calibri" pitchFamily="34" charset="0"/>
              </a:rPr>
              <a:t>Reduced mobility</a:t>
            </a:r>
          </a:p>
          <a:p>
            <a:pPr marL="0" indent="0" eaLnBrk="1" hangingPunct="1">
              <a:buFont typeface="Arial" charset="0"/>
              <a:buNone/>
              <a:defRPr/>
            </a:pPr>
            <a:r>
              <a:rPr lang="en-US" dirty="0" smtClean="0">
                <a:latin typeface="Calibri" pitchFamily="34" charset="0"/>
              </a:rPr>
              <a:t>Resulting in pro-thrombotic state with rates of </a:t>
            </a:r>
            <a:r>
              <a:rPr lang="en-US" dirty="0" err="1" smtClean="0">
                <a:latin typeface="Calibri" pitchFamily="34" charset="0"/>
              </a:rPr>
              <a:t>thromboembolic</a:t>
            </a:r>
            <a:r>
              <a:rPr lang="en-US" dirty="0" smtClean="0">
                <a:latin typeface="Calibri" pitchFamily="34" charset="0"/>
              </a:rPr>
              <a:t> events of 2 – 3.5/100 pt yrs</a:t>
            </a:r>
            <a:r>
              <a:rPr lang="en-US" baseline="30000" dirty="0" smtClean="0">
                <a:latin typeface="Calibri" pitchFamily="34" charset="0"/>
              </a:rPr>
              <a:t>1,2</a:t>
            </a:r>
            <a:endParaRPr lang="en-US" dirty="0" smtClean="0">
              <a:latin typeface="Calibri" pitchFamily="34" charset="0"/>
            </a:endParaRPr>
          </a:p>
          <a:p>
            <a:pPr lvl="1" eaLnBrk="1" hangingPunct="1">
              <a:defRPr/>
            </a:pPr>
            <a:endParaRPr lang="en-US" sz="2400" dirty="0" smtClean="0">
              <a:latin typeface="Calibri" pitchFamily="34" charset="0"/>
            </a:endParaRPr>
          </a:p>
        </p:txBody>
      </p:sp>
      <p:sp>
        <p:nvSpPr>
          <p:cNvPr id="96260" name="Text Box 4"/>
          <p:cNvSpPr txBox="1">
            <a:spLocks noChangeArrowheads="1"/>
          </p:cNvSpPr>
          <p:nvPr/>
        </p:nvSpPr>
        <p:spPr bwMode="auto">
          <a:xfrm>
            <a:off x="457200" y="6345239"/>
            <a:ext cx="7031038" cy="338554"/>
          </a:xfrm>
          <a:prstGeom prst="rect">
            <a:avLst/>
          </a:prstGeom>
          <a:noFill/>
          <a:ln w="9525">
            <a:noFill/>
            <a:miter lim="800000"/>
            <a:headEnd/>
            <a:tailEnd/>
          </a:ln>
        </p:spPr>
        <p:txBody>
          <a:bodyPr wrap="square">
            <a:spAutoFit/>
          </a:bodyPr>
          <a:lstStyle/>
          <a:p>
            <a:pPr defTabSz="914400"/>
            <a:r>
              <a:rPr lang="en-CA" sz="1600" dirty="0">
                <a:latin typeface="Calibri" pitchFamily="34" charset="0"/>
              </a:rPr>
              <a:t>1.  Circulation 1993;87:VI94-101.  2.  Am J </a:t>
            </a:r>
            <a:r>
              <a:rPr lang="en-CA" sz="1600" dirty="0" err="1">
                <a:latin typeface="Calibri" pitchFamily="34" charset="0"/>
              </a:rPr>
              <a:t>Cardiol</a:t>
            </a:r>
            <a:r>
              <a:rPr lang="en-CA" sz="1600" dirty="0">
                <a:latin typeface="Calibri" pitchFamily="34" charset="0"/>
              </a:rPr>
              <a:t> 1981;47:525-31.</a:t>
            </a:r>
            <a:endParaRPr lang="en-US" sz="1600" dirty="0">
              <a:latin typeface="Calibri" pitchFamily="34" charset="0"/>
            </a:endParaRPr>
          </a:p>
        </p:txBody>
      </p:sp>
      <p:sp>
        <p:nvSpPr>
          <p:cNvPr id="6"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p:txBody>
          <a:bodyPr/>
          <a:lstStyle/>
          <a:p>
            <a:pPr eaLnBrk="1" hangingPunct="1"/>
            <a:r>
              <a:rPr lang="en-US" dirty="0" smtClean="0">
                <a:latin typeface="Calibri" pitchFamily="34" charset="0"/>
              </a:rPr>
              <a:t>Anticoagulation in </a:t>
            </a:r>
            <a:r>
              <a:rPr lang="en-CA" altLang="ja-JP" dirty="0" smtClean="0">
                <a:latin typeface="Calibri" pitchFamily="34" charset="0"/>
                <a:ea typeface="ＭＳ Ｐゴシック" pitchFamily="34" charset="-128"/>
              </a:rPr>
              <a:t>heart failure</a:t>
            </a:r>
            <a:endParaRPr lang="en-US" dirty="0" smtClean="0">
              <a:latin typeface="Calibri" pitchFamily="34" charset="0"/>
            </a:endParaRPr>
          </a:p>
        </p:txBody>
      </p:sp>
      <p:sp>
        <p:nvSpPr>
          <p:cNvPr id="97283" name="Rectangle 3"/>
          <p:cNvSpPr>
            <a:spLocks noGrp="1" noChangeArrowheads="1"/>
          </p:cNvSpPr>
          <p:nvPr>
            <p:ph type="body" idx="4294967295"/>
          </p:nvPr>
        </p:nvSpPr>
        <p:spPr>
          <a:xfrm>
            <a:off x="457200" y="1220788"/>
            <a:ext cx="7283450" cy="4905375"/>
          </a:xfrm>
        </p:spPr>
        <p:txBody>
          <a:bodyPr/>
          <a:lstStyle/>
          <a:p>
            <a:pPr marL="0" indent="0" eaLnBrk="1" hangingPunct="1">
              <a:buFont typeface="Arial" charset="0"/>
              <a:buNone/>
            </a:pPr>
            <a:r>
              <a:rPr lang="en-US" dirty="0" smtClean="0">
                <a:latin typeface="Calibri" pitchFamily="34" charset="0"/>
              </a:rPr>
              <a:t>Early studies of anticoagulation in HF demonstrated benefit however these were confounded by subjects with atrial fibrillation and </a:t>
            </a:r>
            <a:r>
              <a:rPr lang="en-US" dirty="0" err="1" smtClean="0">
                <a:latin typeface="Calibri" pitchFamily="34" charset="0"/>
              </a:rPr>
              <a:t>valvular</a:t>
            </a:r>
            <a:r>
              <a:rPr lang="en-US" dirty="0" smtClean="0">
                <a:latin typeface="Calibri" pitchFamily="34" charset="0"/>
              </a:rPr>
              <a:t> disease.</a:t>
            </a:r>
          </a:p>
          <a:p>
            <a:pPr marL="0" indent="0" eaLnBrk="1" hangingPunct="1">
              <a:buFont typeface="Arial" charset="0"/>
              <a:buNone/>
            </a:pPr>
            <a:endParaRPr lang="en-US" dirty="0" smtClean="0">
              <a:latin typeface="Calibri" pitchFamily="34" charset="0"/>
            </a:endParaRPr>
          </a:p>
          <a:p>
            <a:pPr marL="0" indent="0" eaLnBrk="1" hangingPunct="1">
              <a:buFont typeface="Arial" charset="0"/>
              <a:buNone/>
            </a:pPr>
            <a:r>
              <a:rPr lang="en-US" dirty="0" smtClean="0">
                <a:latin typeface="Calibri" pitchFamily="34" charset="0"/>
              </a:rPr>
              <a:t>This presentation will focus on antiplatelet therapy                      in the absence of these associated conditions.</a:t>
            </a: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457200" y="449263"/>
            <a:ext cx="8229600" cy="701675"/>
          </a:xfrm>
        </p:spPr>
        <p:txBody>
          <a:bodyPr/>
          <a:lstStyle/>
          <a:p>
            <a:pPr eaLnBrk="1" hangingPunct="1"/>
            <a:r>
              <a:rPr lang="en-US" dirty="0" smtClean="0">
                <a:latin typeface="Calibri" pitchFamily="34" charset="0"/>
              </a:rPr>
              <a:t>WASH</a:t>
            </a:r>
            <a:br>
              <a:rPr lang="en-US" dirty="0" smtClean="0">
                <a:latin typeface="Calibri" pitchFamily="34" charset="0"/>
              </a:rPr>
            </a:br>
            <a:r>
              <a:rPr lang="en-CA" altLang="ja-JP" dirty="0" err="1" smtClean="0">
                <a:latin typeface="Calibri" pitchFamily="34" charset="0"/>
                <a:ea typeface="ＭＳ Ｐゴシック" pitchFamily="34" charset="-128"/>
              </a:rPr>
              <a:t>Warfarin</a:t>
            </a:r>
            <a:r>
              <a:rPr lang="en-CA" altLang="ja-JP" dirty="0" smtClean="0">
                <a:latin typeface="Calibri" pitchFamily="34" charset="0"/>
                <a:ea typeface="ＭＳ Ｐゴシック" pitchFamily="34" charset="-128"/>
              </a:rPr>
              <a:t>/Aspirin™ study in heart failure</a:t>
            </a:r>
            <a:endParaRPr lang="en-US" sz="2400" dirty="0" smtClean="0">
              <a:latin typeface="Calibri" pitchFamily="34" charset="0"/>
            </a:endParaRPr>
          </a:p>
        </p:txBody>
      </p:sp>
      <p:sp>
        <p:nvSpPr>
          <p:cNvPr id="98307" name="Rectangle 3"/>
          <p:cNvSpPr>
            <a:spLocks noGrp="1" noChangeArrowheads="1"/>
          </p:cNvSpPr>
          <p:nvPr>
            <p:ph type="body" idx="4294967295"/>
          </p:nvPr>
        </p:nvSpPr>
        <p:spPr>
          <a:xfrm>
            <a:off x="457200" y="1624013"/>
            <a:ext cx="8229600" cy="3943350"/>
          </a:xfrm>
        </p:spPr>
        <p:txBody>
          <a:bodyPr/>
          <a:lstStyle/>
          <a:p>
            <a:pPr eaLnBrk="1" hangingPunct="1">
              <a:buFont typeface="Arial" charset="0"/>
              <a:buNone/>
            </a:pPr>
            <a:r>
              <a:rPr lang="en-US" dirty="0" smtClean="0">
                <a:latin typeface="Calibri" pitchFamily="34" charset="0"/>
              </a:rPr>
              <a:t>Pilot study of 279 subjects with HF in sinus rhythm</a:t>
            </a:r>
          </a:p>
          <a:p>
            <a:pPr eaLnBrk="1" hangingPunct="1">
              <a:buFont typeface="Arial" charset="0"/>
              <a:buNone/>
            </a:pPr>
            <a:r>
              <a:rPr lang="en-US" dirty="0" smtClean="0">
                <a:latin typeface="Calibri" pitchFamily="34" charset="0"/>
              </a:rPr>
              <a:t>Randomized to open label / blinded end point</a:t>
            </a:r>
          </a:p>
          <a:p>
            <a:pPr marL="630238" lvl="1" indent="-9525" eaLnBrk="1" hangingPunct="1">
              <a:buFont typeface="Arial" charset="0"/>
              <a:buNone/>
            </a:pPr>
            <a:r>
              <a:rPr lang="en-US" sz="2400" dirty="0" smtClean="0">
                <a:latin typeface="Calibri" pitchFamily="34" charset="0"/>
              </a:rPr>
              <a:t>ASA 300 mg OD</a:t>
            </a:r>
          </a:p>
          <a:p>
            <a:pPr marL="630238" lvl="1" indent="-9525" eaLnBrk="1" hangingPunct="1">
              <a:buFont typeface="Arial" charset="0"/>
              <a:buNone/>
            </a:pPr>
            <a:r>
              <a:rPr lang="en-US" sz="2400" dirty="0" err="1" smtClean="0">
                <a:latin typeface="Calibri" pitchFamily="34" charset="0"/>
              </a:rPr>
              <a:t>Warfarin</a:t>
            </a:r>
            <a:r>
              <a:rPr lang="en-US" sz="2400" dirty="0" smtClean="0">
                <a:latin typeface="Calibri" pitchFamily="34" charset="0"/>
              </a:rPr>
              <a:t> (target INR 2.5)</a:t>
            </a:r>
          </a:p>
          <a:p>
            <a:pPr marL="630238" lvl="1" indent="-9525" eaLnBrk="1" hangingPunct="1">
              <a:buFont typeface="Arial" charset="0"/>
              <a:buNone/>
            </a:pPr>
            <a:r>
              <a:rPr lang="en-US" sz="2400" dirty="0" smtClean="0">
                <a:latin typeface="Calibri" pitchFamily="34" charset="0"/>
              </a:rPr>
              <a:t>Placebo</a:t>
            </a:r>
          </a:p>
          <a:p>
            <a:pPr eaLnBrk="1" hangingPunct="1">
              <a:buFont typeface="Arial" charset="0"/>
              <a:buNone/>
            </a:pPr>
            <a:r>
              <a:rPr lang="en-CA" altLang="ja-JP" dirty="0" smtClean="0">
                <a:latin typeface="Calibri" pitchFamily="34" charset="0"/>
                <a:ea typeface="ＭＳ Ｐゴシック" pitchFamily="34" charset="-128"/>
              </a:rPr>
              <a:t>Mean follow up 27 months</a:t>
            </a:r>
            <a:r>
              <a:rPr lang="en-US" altLang="ja-JP" dirty="0" smtClean="0">
                <a:latin typeface="Calibri" pitchFamily="34" charset="0"/>
                <a:ea typeface="ＭＳ Ｐゴシック" pitchFamily="34" charset="-128"/>
              </a:rPr>
              <a:t> </a:t>
            </a:r>
            <a:endParaRPr lang="en-US" dirty="0" smtClean="0">
              <a:latin typeface="Calibri" pitchFamily="34" charset="0"/>
            </a:endParaRP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idx="4294967295"/>
          </p:nvPr>
        </p:nvGraphicFramePr>
        <p:xfrm>
          <a:off x="696913" y="1719263"/>
          <a:ext cx="5849937" cy="4230687"/>
        </p:xfrm>
        <a:graphic>
          <a:graphicData uri="http://schemas.openxmlformats.org/presentationml/2006/ole">
            <mc:AlternateContent xmlns:mc="http://schemas.openxmlformats.org/markup-compatibility/2006">
              <mc:Choice xmlns:v="urn:schemas-microsoft-com:vml" Requires="v">
                <p:oleObj spid="_x0000_s1036" name="Graphique" r:id="rId3" imgW="6096000" imgH="4067175" progId="MSGraph.Chart.8">
                  <p:embed followColorScheme="full"/>
                </p:oleObj>
              </mc:Choice>
              <mc:Fallback>
                <p:oleObj name="Graphique" r:id="rId3" imgW="6096000" imgH="4067175" progId="MSGraph.Chart.8">
                  <p:embed followColorScheme="full"/>
                  <p:pic>
                    <p:nvPicPr>
                      <p:cNvPr id="0" name="Picture 1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6913" y="1719263"/>
                        <a:ext cx="5849937" cy="4230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Box 7"/>
          <p:cNvSpPr txBox="1">
            <a:spLocks noChangeArrowheads="1"/>
          </p:cNvSpPr>
          <p:nvPr/>
        </p:nvSpPr>
        <p:spPr bwMode="auto">
          <a:xfrm>
            <a:off x="457199" y="6381750"/>
            <a:ext cx="4456113" cy="338138"/>
          </a:xfrm>
          <a:prstGeom prst="rect">
            <a:avLst/>
          </a:prstGeom>
          <a:noFill/>
          <a:ln w="9525">
            <a:noFill/>
            <a:miter lim="800000"/>
            <a:headEnd/>
            <a:tailEnd/>
          </a:ln>
        </p:spPr>
        <p:txBody>
          <a:bodyPr wrap="square">
            <a:spAutoFit/>
          </a:bodyPr>
          <a:lstStyle/>
          <a:p>
            <a:pPr defTabSz="914400">
              <a:spcBef>
                <a:spcPct val="50000"/>
              </a:spcBef>
            </a:pPr>
            <a:r>
              <a:rPr lang="en-CA" altLang="ja-JP" sz="1600">
                <a:latin typeface="Calibri" pitchFamily="34" charset="0"/>
                <a:ea typeface="ＭＳ Ｐゴシック" pitchFamily="34" charset="-128"/>
              </a:rPr>
              <a:t>Am Heart J 2004;148:157-64</a:t>
            </a:r>
            <a:r>
              <a:rPr lang="en-US" altLang="ja-JP" sz="1600">
                <a:latin typeface="Calibri" pitchFamily="34" charset="0"/>
                <a:ea typeface="ＭＳ Ｐゴシック" pitchFamily="34" charset="-128"/>
              </a:rPr>
              <a:t> </a:t>
            </a:r>
            <a:endParaRPr lang="en-US" sz="1600">
              <a:latin typeface="Calibri" pitchFamily="34" charset="0"/>
            </a:endParaRPr>
          </a:p>
        </p:txBody>
      </p:sp>
      <p:sp>
        <p:nvSpPr>
          <p:cNvPr id="1028" name="TextBox 1"/>
          <p:cNvSpPr txBox="1">
            <a:spLocks noChangeArrowheads="1"/>
          </p:cNvSpPr>
          <p:nvPr/>
        </p:nvSpPr>
        <p:spPr bwMode="auto">
          <a:xfrm>
            <a:off x="457200" y="5749925"/>
            <a:ext cx="7632700" cy="400050"/>
          </a:xfrm>
          <a:prstGeom prst="rect">
            <a:avLst/>
          </a:prstGeom>
          <a:noFill/>
          <a:ln w="9525">
            <a:noFill/>
            <a:miter lim="800000"/>
            <a:headEnd/>
            <a:tailEnd/>
          </a:ln>
        </p:spPr>
        <p:txBody>
          <a:bodyPr>
            <a:spAutoFit/>
          </a:bodyPr>
          <a:lstStyle/>
          <a:p>
            <a:pPr defTabSz="914400"/>
            <a:r>
              <a:rPr lang="en-US" sz="2000" dirty="0">
                <a:latin typeface="Calibri" pitchFamily="34" charset="0"/>
              </a:rPr>
              <a:t>No </a:t>
            </a:r>
            <a:r>
              <a:rPr lang="en-US" sz="2000" dirty="0" smtClean="0">
                <a:latin typeface="Calibri" pitchFamily="34" charset="0"/>
              </a:rPr>
              <a:t>benefit </a:t>
            </a:r>
            <a:r>
              <a:rPr lang="en-US" sz="2000" dirty="0">
                <a:latin typeface="Calibri" pitchFamily="34" charset="0"/>
              </a:rPr>
              <a:t>demonstrated with ASA or </a:t>
            </a:r>
            <a:r>
              <a:rPr lang="en-US" sz="2000" dirty="0" err="1">
                <a:latin typeface="Calibri" pitchFamily="34" charset="0"/>
              </a:rPr>
              <a:t>Warfarin</a:t>
            </a:r>
            <a:r>
              <a:rPr lang="en-US" sz="2000" dirty="0">
                <a:latin typeface="Calibri" pitchFamily="34" charset="0"/>
              </a:rPr>
              <a:t> over placebo</a:t>
            </a:r>
          </a:p>
        </p:txBody>
      </p:sp>
      <p:sp>
        <p:nvSpPr>
          <p:cNvPr id="1029" name="Rectangle 2"/>
          <p:cNvSpPr>
            <a:spLocks noChangeArrowheads="1"/>
          </p:cNvSpPr>
          <p:nvPr/>
        </p:nvSpPr>
        <p:spPr bwMode="auto">
          <a:xfrm>
            <a:off x="457200" y="259081"/>
            <a:ext cx="8229600" cy="1505902"/>
          </a:xfrm>
          <a:prstGeom prst="rect">
            <a:avLst/>
          </a:prstGeom>
          <a:noFill/>
          <a:ln w="9525">
            <a:noFill/>
            <a:miter lim="800000"/>
            <a:headEnd/>
            <a:tailEnd/>
          </a:ln>
        </p:spPr>
        <p:txBody>
          <a:bodyPr anchor="ctr"/>
          <a:lstStyle/>
          <a:p>
            <a:r>
              <a:rPr lang="en-US" sz="3200" dirty="0">
                <a:solidFill>
                  <a:srgbClr val="C86400"/>
                </a:solidFill>
                <a:latin typeface="Calibri" pitchFamily="34" charset="0"/>
              </a:rPr>
              <a:t>WASH</a:t>
            </a:r>
            <a:br>
              <a:rPr lang="en-US" sz="3200" dirty="0">
                <a:solidFill>
                  <a:srgbClr val="C86400"/>
                </a:solidFill>
                <a:latin typeface="Calibri" pitchFamily="34" charset="0"/>
              </a:rPr>
            </a:br>
            <a:r>
              <a:rPr lang="en-CA" altLang="ja-JP" sz="3200" dirty="0">
                <a:solidFill>
                  <a:srgbClr val="C86400"/>
                </a:solidFill>
                <a:latin typeface="Calibri" pitchFamily="34" charset="0"/>
                <a:ea typeface="ＭＳ Ｐゴシック" pitchFamily="34" charset="-128"/>
              </a:rPr>
              <a:t>Primary composite </a:t>
            </a:r>
            <a:r>
              <a:rPr lang="en-CA" altLang="ja-JP" sz="3200" dirty="0" smtClean="0">
                <a:solidFill>
                  <a:srgbClr val="C86400"/>
                </a:solidFill>
                <a:latin typeface="Calibri" pitchFamily="34" charset="0"/>
                <a:ea typeface="ＭＳ Ｐゴシック" pitchFamily="34" charset="-128"/>
              </a:rPr>
              <a:t>end point </a:t>
            </a:r>
            <a:r>
              <a:rPr lang="en-CA" altLang="ja-JP" sz="3200" dirty="0">
                <a:solidFill>
                  <a:srgbClr val="C86400"/>
                </a:solidFill>
                <a:latin typeface="Calibri" pitchFamily="34" charset="0"/>
                <a:ea typeface="ＭＳ Ｐゴシック" pitchFamily="34" charset="-128"/>
              </a:rPr>
              <a:t>of death, nonfatal MI or nonfatal stroke</a:t>
            </a:r>
            <a:r>
              <a:rPr lang="en-US" altLang="ja-JP" sz="3200" dirty="0">
                <a:solidFill>
                  <a:srgbClr val="C86400"/>
                </a:solidFill>
                <a:latin typeface="Calibri" pitchFamily="34" charset="0"/>
                <a:ea typeface="ＭＳ Ｐゴシック" pitchFamily="34" charset="-128"/>
              </a:rPr>
              <a:t> </a:t>
            </a:r>
            <a:endParaRPr lang="en-US" sz="3200" dirty="0">
              <a:solidFill>
                <a:srgbClr val="C86400"/>
              </a:solidFill>
              <a:latin typeface="Calibri" pitchFamily="34" charset="0"/>
              <a:ea typeface="ＭＳ Ｐゴシック" pitchFamily="34" charset="-128"/>
            </a:endParaRPr>
          </a:p>
        </p:txBody>
      </p:sp>
      <p:sp>
        <p:nvSpPr>
          <p:cNvPr id="7"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4294967295"/>
          </p:nvPr>
        </p:nvSpPr>
        <p:spPr>
          <a:xfrm>
            <a:off x="457200" y="1828800"/>
            <a:ext cx="6841067" cy="2914650"/>
          </a:xfrm>
        </p:spPr>
        <p:txBody>
          <a:bodyPr/>
          <a:lstStyle/>
          <a:p>
            <a:pPr marL="85725" indent="-85725" eaLnBrk="1" hangingPunct="1">
              <a:buFont typeface="Arial" charset="0"/>
              <a:buNone/>
            </a:pPr>
            <a:r>
              <a:rPr lang="en-US" dirty="0" smtClean="0">
                <a:latin typeface="Calibri" pitchFamily="34" charset="0"/>
              </a:rPr>
              <a:t>1587 subjects with HF (EF </a:t>
            </a:r>
            <a:r>
              <a:rPr lang="en-US" u="sng" dirty="0" smtClean="0">
                <a:latin typeface="Calibri" pitchFamily="34" charset="0"/>
              </a:rPr>
              <a:t>&lt;</a:t>
            </a:r>
            <a:r>
              <a:rPr lang="en-US" dirty="0" smtClean="0">
                <a:latin typeface="Calibri" pitchFamily="34" charset="0"/>
              </a:rPr>
              <a:t> 35%) in sinus rhythm</a:t>
            </a:r>
          </a:p>
          <a:p>
            <a:pPr marL="85725" indent="-85725" eaLnBrk="1" hangingPunct="1">
              <a:buFont typeface="Arial" charset="0"/>
              <a:buNone/>
            </a:pPr>
            <a:r>
              <a:rPr lang="en-US" dirty="0" smtClean="0">
                <a:latin typeface="Calibri" pitchFamily="34" charset="0"/>
              </a:rPr>
              <a:t>Most with ischemic heart disease</a:t>
            </a:r>
          </a:p>
          <a:p>
            <a:pPr marL="85725" indent="-85725" eaLnBrk="1" hangingPunct="1">
              <a:buFont typeface="Arial" charset="0"/>
              <a:buNone/>
            </a:pPr>
            <a:r>
              <a:rPr lang="en-US" dirty="0" smtClean="0">
                <a:latin typeface="Calibri" pitchFamily="34" charset="0"/>
              </a:rPr>
              <a:t>Randomized to open label </a:t>
            </a:r>
            <a:r>
              <a:rPr lang="en-US" dirty="0" err="1" smtClean="0">
                <a:latin typeface="Calibri" pitchFamily="34" charset="0"/>
              </a:rPr>
              <a:t>Warfarin</a:t>
            </a:r>
            <a:r>
              <a:rPr lang="en-US" dirty="0" smtClean="0">
                <a:latin typeface="Calibri" pitchFamily="34" charset="0"/>
              </a:rPr>
              <a:t> or double blinded ASA 162 mg OD or </a:t>
            </a:r>
            <a:r>
              <a:rPr lang="en-US" dirty="0" err="1" smtClean="0">
                <a:latin typeface="Calibri" pitchFamily="34" charset="0"/>
              </a:rPr>
              <a:t>Clopidogrel</a:t>
            </a:r>
            <a:r>
              <a:rPr lang="en-US" dirty="0" smtClean="0">
                <a:latin typeface="Calibri" pitchFamily="34" charset="0"/>
              </a:rPr>
              <a:t> 75 mg OD</a:t>
            </a:r>
          </a:p>
          <a:p>
            <a:pPr marL="85725" indent="-85725" eaLnBrk="1" hangingPunct="1">
              <a:buFont typeface="Arial" charset="0"/>
              <a:buNone/>
            </a:pPr>
            <a:r>
              <a:rPr lang="en-CA" altLang="ja-JP" dirty="0" smtClean="0">
                <a:latin typeface="Calibri" pitchFamily="34" charset="0"/>
                <a:ea typeface="ＭＳ Ｐゴシック" pitchFamily="34" charset="-128"/>
              </a:rPr>
              <a:t>Mean follow up 1.9 yrs</a:t>
            </a:r>
            <a:endParaRPr lang="en-US" dirty="0" smtClean="0">
              <a:latin typeface="Calibri" pitchFamily="34" charset="0"/>
            </a:endParaRPr>
          </a:p>
        </p:txBody>
      </p:sp>
      <p:sp>
        <p:nvSpPr>
          <p:cNvPr id="99331" name="Rectangle 2"/>
          <p:cNvSpPr>
            <a:spLocks noChangeArrowheads="1"/>
          </p:cNvSpPr>
          <p:nvPr/>
        </p:nvSpPr>
        <p:spPr bwMode="auto">
          <a:xfrm>
            <a:off x="457200" y="320040"/>
            <a:ext cx="8229600" cy="1341119"/>
          </a:xfrm>
          <a:prstGeom prst="rect">
            <a:avLst/>
          </a:prstGeom>
          <a:noFill/>
          <a:ln w="9525">
            <a:noFill/>
            <a:miter lim="800000"/>
            <a:headEnd/>
            <a:tailEnd/>
          </a:ln>
        </p:spPr>
        <p:txBody>
          <a:bodyPr anchor="ctr"/>
          <a:lstStyle/>
          <a:p>
            <a:r>
              <a:rPr lang="en-US" sz="3200" dirty="0" smtClean="0">
                <a:solidFill>
                  <a:srgbClr val="C86400"/>
                </a:solidFill>
                <a:latin typeface="Calibri" pitchFamily="34" charset="0"/>
              </a:rPr>
              <a:t>WATCH</a:t>
            </a:r>
            <a:r>
              <a:rPr lang="en-US" sz="3200" dirty="0">
                <a:solidFill>
                  <a:srgbClr val="C86400"/>
                </a:solidFill>
                <a:latin typeface="Calibri" pitchFamily="34" charset="0"/>
              </a:rPr>
              <a:t/>
            </a:r>
            <a:br>
              <a:rPr lang="en-US" sz="3200" dirty="0">
                <a:solidFill>
                  <a:srgbClr val="C86400"/>
                </a:solidFill>
                <a:latin typeface="Calibri" pitchFamily="34" charset="0"/>
              </a:rPr>
            </a:br>
            <a:r>
              <a:rPr lang="en-CA" altLang="ja-JP" sz="3200" dirty="0" err="1">
                <a:solidFill>
                  <a:srgbClr val="C86400"/>
                </a:solidFill>
                <a:latin typeface="Calibri" pitchFamily="34" charset="0"/>
                <a:ea typeface="ＭＳ Ｐゴシック" pitchFamily="34" charset="-128"/>
              </a:rPr>
              <a:t>Warfarin</a:t>
            </a:r>
            <a:r>
              <a:rPr lang="en-CA" altLang="ja-JP" sz="3200" dirty="0">
                <a:solidFill>
                  <a:srgbClr val="C86400"/>
                </a:solidFill>
                <a:latin typeface="Calibri" pitchFamily="34" charset="0"/>
                <a:ea typeface="ＭＳ Ｐゴシック" pitchFamily="34" charset="-128"/>
              </a:rPr>
              <a:t> and </a:t>
            </a:r>
            <a:r>
              <a:rPr lang="en-CA" altLang="ja-JP" sz="3200" dirty="0" err="1">
                <a:solidFill>
                  <a:srgbClr val="C86400"/>
                </a:solidFill>
                <a:latin typeface="Calibri" pitchFamily="34" charset="0"/>
                <a:ea typeface="ＭＳ Ｐゴシック" pitchFamily="34" charset="-128"/>
              </a:rPr>
              <a:t>antiplatelet</a:t>
            </a:r>
            <a:r>
              <a:rPr lang="en-CA" altLang="ja-JP" sz="3200" dirty="0">
                <a:solidFill>
                  <a:srgbClr val="C86400"/>
                </a:solidFill>
                <a:latin typeface="Calibri" pitchFamily="34" charset="0"/>
                <a:ea typeface="ＭＳ Ｐゴシック" pitchFamily="34" charset="-128"/>
              </a:rPr>
              <a:t> therapy </a:t>
            </a:r>
            <a:r>
              <a:rPr lang="en-CA" altLang="ja-JP" sz="3200" dirty="0" smtClean="0">
                <a:solidFill>
                  <a:srgbClr val="C86400"/>
                </a:solidFill>
                <a:latin typeface="Calibri" pitchFamily="34" charset="0"/>
                <a:ea typeface="ＭＳ Ｐゴシック" pitchFamily="34" charset="-128"/>
              </a:rPr>
              <a:t>                        in </a:t>
            </a:r>
            <a:r>
              <a:rPr lang="en-CA" altLang="ja-JP" sz="3200" dirty="0">
                <a:solidFill>
                  <a:srgbClr val="C86400"/>
                </a:solidFill>
                <a:latin typeface="Calibri" pitchFamily="34" charset="0"/>
                <a:ea typeface="ＭＳ Ｐゴシック" pitchFamily="34" charset="-128"/>
              </a:rPr>
              <a:t>chronic heart failure</a:t>
            </a:r>
            <a:r>
              <a:rPr lang="en-US" altLang="ja-JP" sz="3200" dirty="0">
                <a:solidFill>
                  <a:srgbClr val="C86400"/>
                </a:solidFill>
                <a:latin typeface="Calibri" pitchFamily="34" charset="0"/>
                <a:ea typeface="ＭＳ Ｐゴシック" pitchFamily="34" charset="-128"/>
              </a:rPr>
              <a:t> </a:t>
            </a:r>
            <a:endParaRPr lang="en-US" sz="3200" dirty="0">
              <a:solidFill>
                <a:srgbClr val="C86400"/>
              </a:solidFill>
              <a:latin typeface="Calibri" pitchFamily="34" charset="0"/>
              <a:ea typeface="ＭＳ Ｐゴシック" pitchFamily="34" charset="-128"/>
            </a:endParaRPr>
          </a:p>
        </p:txBody>
      </p:sp>
      <p:sp>
        <p:nvSpPr>
          <p:cNvPr id="5" name="Footer Placeholder 4"/>
          <p:cNvSpPr>
            <a:spLocks noGrp="1"/>
          </p:cNvSpPr>
          <p:nvPr>
            <p:ph type="ftr" sz="quarter" idx="10"/>
          </p:nvPr>
        </p:nvSpPr>
        <p:spPr>
          <a:xfrm>
            <a:off x="4884738" y="6246813"/>
            <a:ext cx="2895600" cy="365125"/>
          </a:xfrm>
        </p:spPr>
        <p:txBody>
          <a:bodyPr/>
          <a:lstStyle>
            <a:lvl1pPr algn="r">
              <a:defRPr/>
            </a:lvl1pPr>
          </a:lstStyle>
          <a:p>
            <a:pPr>
              <a:defRPr/>
            </a:pPr>
            <a:r>
              <a:rPr lang="en-US" dirty="0">
                <a:latin typeface="Calibri" pitchFamily="34" charset="0"/>
              </a:rPr>
              <a:t>© 2011 - TIGC</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5_ccs_powerpoint">
  <a:themeElements>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Global Template">
  <a:themeElements>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cs_powerpoint">
  <a:themeElements>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ccs_powerpoint">
  <a:themeElements>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6_Office Theme">
  <a:themeElements>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3_ccs_powerpoint">
  <a:themeElements>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cs_powerpoint">
  <a:themeElements>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_ccs_powerpoint">
  <a:themeElements>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_Azure">
  <a:themeElements>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Azure">
  <a:themeElements>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Azure">
  <a:themeElements>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3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3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3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Azure">
  <a:themeElements>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4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4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4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5_Azure">
  <a:themeElements>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5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5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5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6_Azure">
  <a:themeElements>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6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6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6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7_Azure">
  <a:themeElements>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7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7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7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Azure">
  <a:themeElements>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8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8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8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9_Azure">
  <a:themeElements>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9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9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9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ll  ACS">
  <a:themeElements>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Bell  AC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ll  ACS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Azure">
  <a:themeElements>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0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0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0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1_Azure">
  <a:themeElements>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1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1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1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2_Azure">
  <a:themeElements>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2_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12_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12_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8_Office Theme">
  <a:themeElements>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Office Theme">
  <a:themeElements>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Office Theme">
  <a:themeElements>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1_Office Theme">
  <a:themeElements>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12_Office Theme">
  <a:themeElements>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4_Office Theme">
  <a:themeElements>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5_Office Theme">
  <a:themeElements>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6_Office Theme">
  <a:themeElements>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7_Office Theme">
  <a:themeElements>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7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_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_Blank Presentation">
  <a:themeElements>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Blank Presentation">
  <a:themeElements>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5_Blank Presentation">
  <a:themeElements>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6_Blank Presentation">
  <a:themeElements>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7_Blank Presentation">
  <a:themeElements>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cs_powerpoint">
  <a:themeElements>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8_Blank Presentation">
  <a:themeElements>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9_Blank Presentation">
  <a:themeElements>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0_Blank Presentation">
  <a:themeElements>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1_Blank Presentation">
  <a:themeElements>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Blank Presentation">
  <a:themeElements>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3_Blank Presentation">
  <a:themeElements>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4_Blank Presentation">
  <a:themeElements>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5_Blank Presentation">
  <a:themeElements>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6_Blank Presentation">
  <a:themeElements>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7_Blank Presentation">
  <a:themeElements>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8_Blank Presentation">
  <a:themeElements>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9_Blank Presentation">
  <a:themeElements>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20_Blank Presentation">
  <a:themeElements>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21_Blank Presentation">
  <a:themeElements>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22_Blank Presentation">
  <a:themeElements>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24_Blank Presentation">
  <a:themeElements>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25_Blank Presentation">
  <a:themeElements>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26_Blank Presentation">
  <a:themeElements>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1_Global Template">
  <a:themeElements>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fontScheme name="1_Global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lobal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lobal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lobal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lobal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lobal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lobal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lobal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lobal Template 8">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9">
        <a:dk1>
          <a:srgbClr val="FFFFFF"/>
        </a:dk1>
        <a:lt1>
          <a:srgbClr val="FFFFFF"/>
        </a:lt1>
        <a:dk2>
          <a:srgbClr val="1E2D7A"/>
        </a:dk2>
        <a:lt2>
          <a:srgbClr val="FFFFFF"/>
        </a:lt2>
        <a:accent1>
          <a:srgbClr val="FE9B03"/>
        </a:accent1>
        <a:accent2>
          <a:srgbClr val="000000"/>
        </a:accent2>
        <a:accent3>
          <a:srgbClr val="ABADBE"/>
        </a:accent3>
        <a:accent4>
          <a:srgbClr val="DADADA"/>
        </a:accent4>
        <a:accent5>
          <a:srgbClr val="FECBAA"/>
        </a:accent5>
        <a:accent6>
          <a:srgbClr val="000000"/>
        </a:accent6>
        <a:hlink>
          <a:srgbClr val="FFFFFF"/>
        </a:hlink>
        <a:folHlink>
          <a:srgbClr val="FC0128"/>
        </a:folHlink>
      </a:clrScheme>
      <a:clrMap bg1="dk2" tx1="lt1" bg2="dk1" tx2="lt2" accent1="accent1" accent2="accent2" accent3="accent3" accent4="accent4" accent5="accent5" accent6="accent6" hlink="hlink" folHlink="folHlink"/>
    </a:extraClrScheme>
    <a:extraClrScheme>
      <a:clrScheme name="1_Global Template 10">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0066FF"/>
        </a:hlink>
        <a:folHlink>
          <a:srgbClr val="777777"/>
        </a:folHlink>
      </a:clrScheme>
      <a:clrMap bg1="dk2" tx1="lt1" bg2="dk1" tx2="lt2" accent1="accent1" accent2="accent2" accent3="accent3" accent4="accent4" accent5="accent5" accent6="accent6" hlink="hlink" folHlink="folHlink"/>
    </a:extraClrScheme>
    <a:extraClrScheme>
      <a:clrScheme name="1_Global Template 11">
        <a:dk1>
          <a:srgbClr val="FF0000"/>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
      <a:clrScheme name="1_Global Template 12">
        <a:dk1>
          <a:srgbClr val="B2B2B2"/>
        </a:dk1>
        <a:lt1>
          <a:srgbClr val="FFFFFF"/>
        </a:lt1>
        <a:dk2>
          <a:srgbClr val="000066"/>
        </a:dk2>
        <a:lt2>
          <a:srgbClr val="FFFFFF"/>
        </a:lt2>
        <a:accent1>
          <a:srgbClr val="0000FF"/>
        </a:accent1>
        <a:accent2>
          <a:srgbClr val="3399FF"/>
        </a:accent2>
        <a:accent3>
          <a:srgbClr val="AAAAB8"/>
        </a:accent3>
        <a:accent4>
          <a:srgbClr val="DADADA"/>
        </a:accent4>
        <a:accent5>
          <a:srgbClr val="AAAAFF"/>
        </a:accent5>
        <a:accent6>
          <a:srgbClr val="2D8AE7"/>
        </a:accent6>
        <a:hlink>
          <a:srgbClr val="C0C0C0"/>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7_ccs_powerpoint">
  <a:themeElements>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7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8_ccs_powerpoint">
  <a:themeElements>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8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9_ccs_powerpoint">
  <a:themeElements>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ccs_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cs_powerpo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ccs_powerpoin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ccs_powerpoin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ccs_powerpoin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ccs_powerpoin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ccs_powerpoin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ccs_powerpoin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3_Default Design">
  <a:themeElements>
    <a:clrScheme name="">
      <a:dk1>
        <a:srgbClr val="292929"/>
      </a:dk1>
      <a:lt1>
        <a:srgbClr val="FFFFFF"/>
      </a:lt1>
      <a:dk2>
        <a:srgbClr val="939905"/>
      </a:dk2>
      <a:lt2>
        <a:srgbClr val="C0C0C0"/>
      </a:lt2>
      <a:accent1>
        <a:srgbClr val="440D69"/>
      </a:accent1>
      <a:accent2>
        <a:srgbClr val="D7940F"/>
      </a:accent2>
      <a:accent3>
        <a:srgbClr val="FFFFFF"/>
      </a:accent3>
      <a:accent4>
        <a:srgbClr val="212121"/>
      </a:accent4>
      <a:accent5>
        <a:srgbClr val="B0AAB9"/>
      </a:accent5>
      <a:accent6>
        <a:srgbClr val="C3860C"/>
      </a:accent6>
      <a:hlink>
        <a:srgbClr val="FF4B0D"/>
      </a:hlink>
      <a:folHlink>
        <a:srgbClr val="008AAB"/>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292929"/>
        </a:dk1>
        <a:lt1>
          <a:srgbClr val="FFFFFF"/>
        </a:lt1>
        <a:dk2>
          <a:srgbClr val="00A0BA"/>
        </a:dk2>
        <a:lt2>
          <a:srgbClr val="C0C0C0"/>
        </a:lt2>
        <a:accent1>
          <a:srgbClr val="00A0BA"/>
        </a:accent1>
        <a:accent2>
          <a:srgbClr val="96D4E5"/>
        </a:accent2>
        <a:accent3>
          <a:srgbClr val="FFFFFF"/>
        </a:accent3>
        <a:accent4>
          <a:srgbClr val="212121"/>
        </a:accent4>
        <a:accent5>
          <a:srgbClr val="AACDD9"/>
        </a:accent5>
        <a:accent6>
          <a:srgbClr val="87C0CF"/>
        </a:accent6>
        <a:hlink>
          <a:srgbClr val="002B5E"/>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Blank Presentation">
  <a:themeElements>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Blank Presentation">
  <a:themeElements>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Blank Presentation">
  <a:themeElements>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9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9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9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9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9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9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9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9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9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9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9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9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9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Blank Presentation">
  <a:themeElements>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0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0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0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0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0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0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0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0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0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0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0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0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0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Blank Presentation">
  <a:themeElements>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1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32_Blank Presentation">
  <a:themeElements>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33_Blank Presentation">
  <a:themeElements>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lank">
  <a:themeElements>
    <a:clrScheme name="">
      <a:dk1>
        <a:srgbClr val="442359"/>
      </a:dk1>
      <a:lt1>
        <a:srgbClr val="FFFFFF"/>
      </a:lt1>
      <a:dk2>
        <a:srgbClr val="EAAF0F"/>
      </a:dk2>
      <a:lt2>
        <a:srgbClr val="FFFFFF"/>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442359"/>
        </a:dk1>
        <a:lt1>
          <a:srgbClr val="FFFFFF"/>
        </a:lt1>
        <a:dk2>
          <a:srgbClr val="EAAF0F"/>
        </a:dk2>
        <a:lt2>
          <a:srgbClr val="D3CFAC"/>
        </a:lt2>
        <a:accent1>
          <a:srgbClr val="8977BA"/>
        </a:accent1>
        <a:accent2>
          <a:srgbClr val="EAAF0F"/>
        </a:accent2>
        <a:accent3>
          <a:srgbClr val="FFFFFF"/>
        </a:accent3>
        <a:accent4>
          <a:srgbClr val="391C4B"/>
        </a:accent4>
        <a:accent5>
          <a:srgbClr val="C4BDD9"/>
        </a:accent5>
        <a:accent6>
          <a:srgbClr val="D49E0C"/>
        </a:accent6>
        <a:hlink>
          <a:srgbClr val="442359"/>
        </a:hlink>
        <a:folHlink>
          <a:srgbClr val="D3CFAC"/>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34_Blank Presentation">
  <a:themeElements>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4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4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4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4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4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4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4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4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4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4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4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4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4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35_Blank Presentation">
  <a:themeElements>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5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5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5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5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5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5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5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5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5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5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5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5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5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6_Blank Presentation">
  <a:themeElements>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6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6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6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6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6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6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6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6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6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6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6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6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6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7_Blank Presentation">
  <a:themeElements>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7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7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7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7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7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7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7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7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7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7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7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7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7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8_Blank Presentation">
  <a:themeElements>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8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8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8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8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8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8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8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8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8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8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8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8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23_Blank Presentation">
  <a:themeElements>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3_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3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3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3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3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3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3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3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3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3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3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3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3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5_Office Theme">
  <a:themeElements>
    <a:clrScheme name="TIGC">
      <a:dk1>
        <a:sysClr val="windowText" lastClr="000000"/>
      </a:dk1>
      <a:lt1>
        <a:sysClr val="window" lastClr="FFFFFF"/>
      </a:lt1>
      <a:dk2>
        <a:srgbClr val="1C0C78"/>
      </a:dk2>
      <a:lt2>
        <a:srgbClr val="414141"/>
      </a:lt2>
      <a:accent1>
        <a:srgbClr val="000000"/>
      </a:accent1>
      <a:accent2>
        <a:srgbClr val="FFFFFF"/>
      </a:accent2>
      <a:accent3>
        <a:srgbClr val="1C0C78"/>
      </a:accent3>
      <a:accent4>
        <a:srgbClr val="414141"/>
      </a:accent4>
      <a:accent5>
        <a:srgbClr val="C86400"/>
      </a:accent5>
      <a:accent6>
        <a:srgbClr val="FFFFFF"/>
      </a:accent6>
      <a:hlink>
        <a:srgbClr val="FFFFFF"/>
      </a:hlink>
      <a:folHlink>
        <a:srgbClr val="FFFFFF"/>
      </a:folHlink>
    </a:clrScheme>
    <a:fontScheme name="5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567</TotalTime>
  <Words>2309</Words>
  <Application>Microsoft Office PowerPoint</Application>
  <PresentationFormat>On-screen Show (4:3)</PresentationFormat>
  <Paragraphs>190</Paragraphs>
  <Slides>21</Slides>
  <Notes>7</Notes>
  <HiddenSlides>1</HiddenSlides>
  <MMClips>0</MMClips>
  <ScaleCrop>false</ScaleCrop>
  <HeadingPairs>
    <vt:vector size="6" baseType="variant">
      <vt:variant>
        <vt:lpstr>Theme</vt:lpstr>
      </vt:variant>
      <vt:variant>
        <vt:i4>86</vt:i4>
      </vt:variant>
      <vt:variant>
        <vt:lpstr>Embedded OLE Servers</vt:lpstr>
      </vt:variant>
      <vt:variant>
        <vt:i4>1</vt:i4>
      </vt:variant>
      <vt:variant>
        <vt:lpstr>Slide Titles</vt:lpstr>
      </vt:variant>
      <vt:variant>
        <vt:i4>21</vt:i4>
      </vt:variant>
    </vt:vector>
  </HeadingPairs>
  <TitlesOfParts>
    <vt:vector size="108" baseType="lpstr">
      <vt:lpstr>5_ccs_powerpoint</vt:lpstr>
      <vt:lpstr>6_ccs_powerpoint</vt:lpstr>
      <vt:lpstr>Bell  ACS</vt:lpstr>
      <vt:lpstr>Default Design</vt:lpstr>
      <vt:lpstr>ccs_powerpoint</vt:lpstr>
      <vt:lpstr>Azure</vt:lpstr>
      <vt:lpstr>1_Office Theme</vt:lpstr>
      <vt:lpstr>Blank</vt:lpstr>
      <vt:lpstr>4_Office Theme</vt:lpstr>
      <vt:lpstr>Blank Presentation</vt:lpstr>
      <vt:lpstr>1_Blank Presentation</vt:lpstr>
      <vt:lpstr>Global Template</vt:lpstr>
      <vt:lpstr>1_ccs_powerpoint</vt:lpstr>
      <vt:lpstr>2_ccs_powerpoint</vt:lpstr>
      <vt:lpstr>1_Default Design</vt:lpstr>
      <vt:lpstr>2_Blank Presentation</vt:lpstr>
      <vt:lpstr>6_Office Theme</vt:lpstr>
      <vt:lpstr>2_Default Design</vt:lpstr>
      <vt:lpstr>3_ccs_powerpoint</vt:lpstr>
      <vt:lpstr>4_ccs_powerpoint</vt:lpstr>
      <vt:lpstr>1_Azure</vt:lpstr>
      <vt:lpstr>2_Azure</vt:lpstr>
      <vt:lpstr>3_Azure</vt:lpstr>
      <vt:lpstr>4_Azure</vt:lpstr>
      <vt:lpstr>5_Azure</vt:lpstr>
      <vt:lpstr>6_Azure</vt:lpstr>
      <vt:lpstr>7_Azure</vt:lpstr>
      <vt:lpstr>8_Azure</vt:lpstr>
      <vt:lpstr>9_Azure</vt:lpstr>
      <vt:lpstr>10_Azure</vt:lpstr>
      <vt:lpstr>11_Azure</vt:lpstr>
      <vt:lpstr>12_Azure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1_Blank</vt:lpstr>
      <vt:lpstr>3_Blank Presentation</vt:lpstr>
      <vt:lpstr>4_Blank Presentation</vt:lpstr>
      <vt:lpstr>5_Blank Presentation</vt:lpstr>
      <vt:lpstr>6_Blank Presentation</vt:lpstr>
      <vt:lpstr>7_Blank Presentation</vt:lpstr>
      <vt:lpstr>8_Blank Presentation</vt:lpstr>
      <vt:lpstr>9_Blank Presentation</vt:lpstr>
      <vt:lpstr>10_Blank Presentation</vt:lpstr>
      <vt:lpstr>11_Blank Presentation</vt:lpstr>
      <vt:lpstr>12_Blank Presentation</vt:lpstr>
      <vt:lpstr>13_Blank Presentation</vt:lpstr>
      <vt:lpstr>14_Blank Presentation</vt:lpstr>
      <vt:lpstr>15_Blank Presentation</vt:lpstr>
      <vt:lpstr>16_Blank Presentation</vt:lpstr>
      <vt:lpstr>17_Blank Presentation</vt:lpstr>
      <vt:lpstr>18_Blank Presentation</vt:lpstr>
      <vt:lpstr>19_Blank Presentation</vt:lpstr>
      <vt:lpstr>20_Blank Presentation</vt:lpstr>
      <vt:lpstr>21_Blank Presentation</vt:lpstr>
      <vt:lpstr>22_Blank Presentation</vt:lpstr>
      <vt:lpstr>24_Blank Presentation</vt:lpstr>
      <vt:lpstr>25_Blank Presentation</vt:lpstr>
      <vt:lpstr>26_Blank Presentation</vt:lpstr>
      <vt:lpstr>1_Global Template</vt:lpstr>
      <vt:lpstr>7_ccs_powerpoint</vt:lpstr>
      <vt:lpstr>8_ccs_powerpoint</vt:lpstr>
      <vt:lpstr>9_ccs_powerpoint</vt:lpstr>
      <vt:lpstr>3_Default Design</vt:lpstr>
      <vt:lpstr>27_Blank Presentation</vt:lpstr>
      <vt:lpstr>28_Blank Presentation</vt:lpstr>
      <vt:lpstr>29_Blank Presentation</vt:lpstr>
      <vt:lpstr>30_Blank Presentation</vt:lpstr>
      <vt:lpstr>31_Blank Presentation</vt:lpstr>
      <vt:lpstr>32_Blank Presentation</vt:lpstr>
      <vt:lpstr>33_Blank Presentation</vt:lpstr>
      <vt:lpstr>34_Blank Presentation</vt:lpstr>
      <vt:lpstr>35_Blank Presentation</vt:lpstr>
      <vt:lpstr>36_Blank Presentation</vt:lpstr>
      <vt:lpstr>37_Blank Presentation</vt:lpstr>
      <vt:lpstr>38_Blank Presentation</vt:lpstr>
      <vt:lpstr>23_Blank Presentation</vt:lpstr>
      <vt:lpstr>5_Office Theme</vt:lpstr>
      <vt:lpstr>Graphique</vt:lpstr>
      <vt:lpstr>Canadian Cardiovascular Society  Antiplatelet Guidelines</vt:lpstr>
      <vt:lpstr>Objectives</vt:lpstr>
      <vt:lpstr>Betty</vt:lpstr>
      <vt:lpstr>Polling question</vt:lpstr>
      <vt:lpstr>Potential benefits of antithrombotic therapy</vt:lpstr>
      <vt:lpstr>Anticoagulation in heart failure</vt:lpstr>
      <vt:lpstr>WASH Warfarin/Aspirin™ study in heart failure</vt:lpstr>
      <vt:lpstr>PowerPoint Presentation</vt:lpstr>
      <vt:lpstr>PowerPoint Presentation</vt:lpstr>
      <vt:lpstr>PowerPoint Presentation</vt:lpstr>
      <vt:lpstr>Adverse effects of ASA on heart failure</vt:lpstr>
      <vt:lpstr>Adverse effects of ASA on HF</vt:lpstr>
      <vt:lpstr>Adverse effects of ASA on HF</vt:lpstr>
      <vt:lpstr>Betty</vt:lpstr>
      <vt:lpstr>Antiplatelet Therapy in Patients with Heart Failure      </vt:lpstr>
      <vt:lpstr>Antiplatelet therapy in patients                                             with heart failure</vt:lpstr>
      <vt:lpstr>Antiplatelet therapy in patients                                         with heart failure</vt:lpstr>
      <vt:lpstr>“What if”</vt:lpstr>
      <vt:lpstr>“What if”</vt:lpstr>
      <vt:lpstr>PowerPoint Presentation</vt:lpstr>
      <vt:lpstr>PowerPoint Presentation</vt:lpstr>
    </vt:vector>
  </TitlesOfParts>
  <Company>Tattoo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Mia Morisset</dc:creator>
  <cp:lastModifiedBy>Kaytlin Mullen</cp:lastModifiedBy>
  <cp:revision>66</cp:revision>
  <dcterms:created xsi:type="dcterms:W3CDTF">2011-05-19T14:01:29Z</dcterms:created>
  <dcterms:modified xsi:type="dcterms:W3CDTF">2014-05-05T17:37:51Z</dcterms:modified>
</cp:coreProperties>
</file>