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9.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40.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41.xml" ContentType="application/vnd.openxmlformats-officedocument.theme+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theme/theme42.xml" ContentType="application/vnd.openxmlformats-officedocument.theme+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43.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theme/theme44.xml" ContentType="application/vnd.openxmlformats-officedocument.theme+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theme/theme45.xml" ContentType="application/vnd.openxmlformats-officedocument.theme+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theme/theme46.xml" ContentType="application/vnd.openxmlformats-officedocument.theme+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theme/theme47.xml" ContentType="application/vnd.openxmlformats-officedocument.theme+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theme/theme48.xml" ContentType="application/vnd.openxmlformats-officedocument.theme+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theme/theme49.xml" ContentType="application/vnd.openxmlformats-officedocument.theme+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theme/theme50.xml" ContentType="application/vnd.openxmlformats-officedocument.theme+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theme/theme51.xml" ContentType="application/vnd.openxmlformats-officedocument.theme+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theme/theme52.xml" ContentType="application/vnd.openxmlformats-officedocument.theme+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theme/theme53.xml" ContentType="application/vnd.openxmlformats-officedocument.theme+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theme/theme54.xml" ContentType="application/vnd.openxmlformats-officedocument.theme+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theme/theme55.xml" ContentType="application/vnd.openxmlformats-officedocument.theme+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theme/theme56.xml" ContentType="application/vnd.openxmlformats-officedocument.theme+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theme/theme57.xml" ContentType="application/vnd.openxmlformats-officedocument.theme+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theme/theme58.xml" ContentType="application/vnd.openxmlformats-officedocument.theme+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theme/theme59.xml" ContentType="application/vnd.openxmlformats-officedocument.theme+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theme/theme60.xml" ContentType="application/vnd.openxmlformats-officedocument.theme+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theme/theme61.xml" ContentType="application/vnd.openxmlformats-officedocument.theme+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theme/theme62.xml" ContentType="application/vnd.openxmlformats-officedocument.theme+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theme/theme63.xml" ContentType="application/vnd.openxmlformats-officedocument.theme+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theme/theme64.xml" ContentType="application/vnd.openxmlformats-officedocument.theme+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theme/theme65.xml" ContentType="application/vnd.openxmlformats-officedocument.theme+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theme/theme66.xml" ContentType="application/vnd.openxmlformats-officedocument.theme+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theme/theme67.xml" ContentType="application/vnd.openxmlformats-officedocument.theme+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theme/theme68.xml" ContentType="application/vnd.openxmlformats-officedocument.theme+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theme/theme69.xml" ContentType="application/vnd.openxmlformats-officedocument.theme+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theme/theme70.xml" ContentType="application/vnd.openxmlformats-officedocument.theme+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theme/theme71.xml" ContentType="application/vnd.openxmlformats-officedocument.theme+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theme/theme72.xml" ContentType="application/vnd.openxmlformats-officedocument.theme+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theme/theme73.xml" ContentType="application/vnd.openxmlformats-officedocument.theme+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theme/theme74.xml" ContentType="application/vnd.openxmlformats-officedocument.theme+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theme/theme75.xml" ContentType="application/vnd.openxmlformats-officedocument.theme+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theme/theme76.xml" ContentType="application/vnd.openxmlformats-officedocument.theme+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theme/theme77.xml" ContentType="application/vnd.openxmlformats-officedocument.theme+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slideLayouts/slideLayout856.xml" ContentType="application/vnd.openxmlformats-officedocument.presentationml.slideLayout+xml"/>
  <Override PartName="/ppt/slideLayouts/slideLayout857.xml" ContentType="application/vnd.openxmlformats-officedocument.presentationml.slideLayout+xml"/>
  <Override PartName="/ppt/slideLayouts/slideLayout858.xml" ContentType="application/vnd.openxmlformats-officedocument.presentationml.slideLayout+xml"/>
  <Override PartName="/ppt/theme/theme78.xml" ContentType="application/vnd.openxmlformats-officedocument.theme+xml"/>
  <Override PartName="/ppt/slideLayouts/slideLayout859.xml" ContentType="application/vnd.openxmlformats-officedocument.presentationml.slideLayout+xml"/>
  <Override PartName="/ppt/slideLayouts/slideLayout860.xml" ContentType="application/vnd.openxmlformats-officedocument.presentationml.slideLayout+xml"/>
  <Override PartName="/ppt/slideLayouts/slideLayout861.xml" ContentType="application/vnd.openxmlformats-officedocument.presentationml.slideLayout+xml"/>
  <Override PartName="/ppt/slideLayouts/slideLayout862.xml" ContentType="application/vnd.openxmlformats-officedocument.presentationml.slideLayout+xml"/>
  <Override PartName="/ppt/slideLayouts/slideLayout863.xml" ContentType="application/vnd.openxmlformats-officedocument.presentationml.slideLayout+xml"/>
  <Override PartName="/ppt/slideLayouts/slideLayout864.xml" ContentType="application/vnd.openxmlformats-officedocument.presentationml.slideLayout+xml"/>
  <Override PartName="/ppt/slideLayouts/slideLayout865.xml" ContentType="application/vnd.openxmlformats-officedocument.presentationml.slideLayout+xml"/>
  <Override PartName="/ppt/slideLayouts/slideLayout866.xml" ContentType="application/vnd.openxmlformats-officedocument.presentationml.slideLayout+xml"/>
  <Override PartName="/ppt/slideLayouts/slideLayout867.xml" ContentType="application/vnd.openxmlformats-officedocument.presentationml.slideLayout+xml"/>
  <Override PartName="/ppt/slideLayouts/slideLayout868.xml" ContentType="application/vnd.openxmlformats-officedocument.presentationml.slideLayout+xml"/>
  <Override PartName="/ppt/slideLayouts/slideLayout869.xml" ContentType="application/vnd.openxmlformats-officedocument.presentationml.slideLayout+xml"/>
  <Override PartName="/ppt/theme/theme79.xml" ContentType="application/vnd.openxmlformats-officedocument.theme+xml"/>
  <Override PartName="/ppt/slideLayouts/slideLayout870.xml" ContentType="application/vnd.openxmlformats-officedocument.presentationml.slideLayout+xml"/>
  <Override PartName="/ppt/slideLayouts/slideLayout871.xml" ContentType="application/vnd.openxmlformats-officedocument.presentationml.slideLayout+xml"/>
  <Override PartName="/ppt/slideLayouts/slideLayout872.xml" ContentType="application/vnd.openxmlformats-officedocument.presentationml.slideLayout+xml"/>
  <Override PartName="/ppt/slideLayouts/slideLayout873.xml" ContentType="application/vnd.openxmlformats-officedocument.presentationml.slideLayout+xml"/>
  <Override PartName="/ppt/slideLayouts/slideLayout874.xml" ContentType="application/vnd.openxmlformats-officedocument.presentationml.slideLayout+xml"/>
  <Override PartName="/ppt/slideLayouts/slideLayout875.xml" ContentType="application/vnd.openxmlformats-officedocument.presentationml.slideLayout+xml"/>
  <Override PartName="/ppt/slideLayouts/slideLayout876.xml" ContentType="application/vnd.openxmlformats-officedocument.presentationml.slideLayout+xml"/>
  <Override PartName="/ppt/slideLayouts/slideLayout877.xml" ContentType="application/vnd.openxmlformats-officedocument.presentationml.slideLayout+xml"/>
  <Override PartName="/ppt/slideLayouts/slideLayout878.xml" ContentType="application/vnd.openxmlformats-officedocument.presentationml.slideLayout+xml"/>
  <Override PartName="/ppt/slideLayouts/slideLayout879.xml" ContentType="application/vnd.openxmlformats-officedocument.presentationml.slideLayout+xml"/>
  <Override PartName="/ppt/slideLayouts/slideLayout880.xml" ContentType="application/vnd.openxmlformats-officedocument.presentationml.slideLayout+xml"/>
  <Override PartName="/ppt/theme/theme80.xml" ContentType="application/vnd.openxmlformats-officedocument.theme+xml"/>
  <Override PartName="/ppt/slideLayouts/slideLayout881.xml" ContentType="application/vnd.openxmlformats-officedocument.presentationml.slideLayout+xml"/>
  <Override PartName="/ppt/slideLayouts/slideLayout882.xml" ContentType="application/vnd.openxmlformats-officedocument.presentationml.slideLayout+xml"/>
  <Override PartName="/ppt/slideLayouts/slideLayout883.xml" ContentType="application/vnd.openxmlformats-officedocument.presentationml.slideLayout+xml"/>
  <Override PartName="/ppt/slideLayouts/slideLayout884.xml" ContentType="application/vnd.openxmlformats-officedocument.presentationml.slideLayout+xml"/>
  <Override PartName="/ppt/slideLayouts/slideLayout885.xml" ContentType="application/vnd.openxmlformats-officedocument.presentationml.slideLayout+xml"/>
  <Override PartName="/ppt/slideLayouts/slideLayout886.xml" ContentType="application/vnd.openxmlformats-officedocument.presentationml.slideLayout+xml"/>
  <Override PartName="/ppt/slideLayouts/slideLayout887.xml" ContentType="application/vnd.openxmlformats-officedocument.presentationml.slideLayout+xml"/>
  <Override PartName="/ppt/slideLayouts/slideLayout888.xml" ContentType="application/vnd.openxmlformats-officedocument.presentationml.slideLayout+xml"/>
  <Override PartName="/ppt/slideLayouts/slideLayout889.xml" ContentType="application/vnd.openxmlformats-officedocument.presentationml.slideLayout+xml"/>
  <Override PartName="/ppt/slideLayouts/slideLayout890.xml" ContentType="application/vnd.openxmlformats-officedocument.presentationml.slideLayout+xml"/>
  <Override PartName="/ppt/slideLayouts/slideLayout891.xml" ContentType="application/vnd.openxmlformats-officedocument.presentationml.slideLayout+xml"/>
  <Override PartName="/ppt/theme/theme81.xml" ContentType="application/vnd.openxmlformats-officedocument.theme+xml"/>
  <Override PartName="/ppt/slideLayouts/slideLayout892.xml" ContentType="application/vnd.openxmlformats-officedocument.presentationml.slideLayout+xml"/>
  <Override PartName="/ppt/slideLayouts/slideLayout893.xml" ContentType="application/vnd.openxmlformats-officedocument.presentationml.slideLayout+xml"/>
  <Override PartName="/ppt/slideLayouts/slideLayout894.xml" ContentType="application/vnd.openxmlformats-officedocument.presentationml.slideLayout+xml"/>
  <Override PartName="/ppt/slideLayouts/slideLayout895.xml" ContentType="application/vnd.openxmlformats-officedocument.presentationml.slideLayout+xml"/>
  <Override PartName="/ppt/slideLayouts/slideLayout896.xml" ContentType="application/vnd.openxmlformats-officedocument.presentationml.slideLayout+xml"/>
  <Override PartName="/ppt/slideLayouts/slideLayout897.xml" ContentType="application/vnd.openxmlformats-officedocument.presentationml.slideLayout+xml"/>
  <Override PartName="/ppt/slideLayouts/slideLayout898.xml" ContentType="application/vnd.openxmlformats-officedocument.presentationml.slideLayout+xml"/>
  <Override PartName="/ppt/slideLayouts/slideLayout899.xml" ContentType="application/vnd.openxmlformats-officedocument.presentationml.slideLayout+xml"/>
  <Override PartName="/ppt/slideLayouts/slideLayout900.xml" ContentType="application/vnd.openxmlformats-officedocument.presentationml.slideLayout+xml"/>
  <Override PartName="/ppt/slideLayouts/slideLayout901.xml" ContentType="application/vnd.openxmlformats-officedocument.presentationml.slideLayout+xml"/>
  <Override PartName="/ppt/slideLayouts/slideLayout902.xml" ContentType="application/vnd.openxmlformats-officedocument.presentationml.slideLayout+xml"/>
  <Override PartName="/ppt/theme/theme82.xml" ContentType="application/vnd.openxmlformats-officedocument.theme+xml"/>
  <Override PartName="/ppt/slideLayouts/slideLayout903.xml" ContentType="application/vnd.openxmlformats-officedocument.presentationml.slideLayout+xml"/>
  <Override PartName="/ppt/slideLayouts/slideLayout904.xml" ContentType="application/vnd.openxmlformats-officedocument.presentationml.slideLayout+xml"/>
  <Override PartName="/ppt/slideLayouts/slideLayout905.xml" ContentType="application/vnd.openxmlformats-officedocument.presentationml.slideLayout+xml"/>
  <Override PartName="/ppt/slideLayouts/slideLayout906.xml" ContentType="application/vnd.openxmlformats-officedocument.presentationml.slideLayout+xml"/>
  <Override PartName="/ppt/slideLayouts/slideLayout907.xml" ContentType="application/vnd.openxmlformats-officedocument.presentationml.slideLayout+xml"/>
  <Override PartName="/ppt/slideLayouts/slideLayout908.xml" ContentType="application/vnd.openxmlformats-officedocument.presentationml.slideLayout+xml"/>
  <Override PartName="/ppt/slideLayouts/slideLayout909.xml" ContentType="application/vnd.openxmlformats-officedocument.presentationml.slideLayout+xml"/>
  <Override PartName="/ppt/slideLayouts/slideLayout910.xml" ContentType="application/vnd.openxmlformats-officedocument.presentationml.slideLayout+xml"/>
  <Override PartName="/ppt/slideLayouts/slideLayout911.xml" ContentType="application/vnd.openxmlformats-officedocument.presentationml.slideLayout+xml"/>
  <Override PartName="/ppt/slideLayouts/slideLayout912.xml" ContentType="application/vnd.openxmlformats-officedocument.presentationml.slideLayout+xml"/>
  <Override PartName="/ppt/slideLayouts/slideLayout913.xml" ContentType="application/vnd.openxmlformats-officedocument.presentationml.slideLayout+xml"/>
  <Override PartName="/ppt/theme/theme83.xml" ContentType="application/vnd.openxmlformats-officedocument.theme+xml"/>
  <Override PartName="/ppt/slideLayouts/slideLayout914.xml" ContentType="application/vnd.openxmlformats-officedocument.presentationml.slideLayout+xml"/>
  <Override PartName="/ppt/slideLayouts/slideLayout915.xml" ContentType="application/vnd.openxmlformats-officedocument.presentationml.slideLayout+xml"/>
  <Override PartName="/ppt/slideLayouts/slideLayout916.xml" ContentType="application/vnd.openxmlformats-officedocument.presentationml.slideLayout+xml"/>
  <Override PartName="/ppt/slideLayouts/slideLayout917.xml" ContentType="application/vnd.openxmlformats-officedocument.presentationml.slideLayout+xml"/>
  <Override PartName="/ppt/slideLayouts/slideLayout918.xml" ContentType="application/vnd.openxmlformats-officedocument.presentationml.slideLayout+xml"/>
  <Override PartName="/ppt/slideLayouts/slideLayout919.xml" ContentType="application/vnd.openxmlformats-officedocument.presentationml.slideLayout+xml"/>
  <Override PartName="/ppt/slideLayouts/slideLayout920.xml" ContentType="application/vnd.openxmlformats-officedocument.presentationml.slideLayout+xml"/>
  <Override PartName="/ppt/slideLayouts/slideLayout921.xml" ContentType="application/vnd.openxmlformats-officedocument.presentationml.slideLayout+xml"/>
  <Override PartName="/ppt/slideLayouts/slideLayout922.xml" ContentType="application/vnd.openxmlformats-officedocument.presentationml.slideLayout+xml"/>
  <Override PartName="/ppt/slideLayouts/slideLayout923.xml" ContentType="application/vnd.openxmlformats-officedocument.presentationml.slideLayout+xml"/>
  <Override PartName="/ppt/slideLayouts/slideLayout924.xml" ContentType="application/vnd.openxmlformats-officedocument.presentationml.slideLayout+xml"/>
  <Override PartName="/ppt/theme/theme84.xml" ContentType="application/vnd.openxmlformats-officedocument.theme+xml"/>
  <Override PartName="/ppt/slideLayouts/slideLayout925.xml" ContentType="application/vnd.openxmlformats-officedocument.presentationml.slideLayout+xml"/>
  <Override PartName="/ppt/slideLayouts/slideLayout926.xml" ContentType="application/vnd.openxmlformats-officedocument.presentationml.slideLayout+xml"/>
  <Override PartName="/ppt/slideLayouts/slideLayout927.xml" ContentType="application/vnd.openxmlformats-officedocument.presentationml.slideLayout+xml"/>
  <Override PartName="/ppt/slideLayouts/slideLayout928.xml" ContentType="application/vnd.openxmlformats-officedocument.presentationml.slideLayout+xml"/>
  <Override PartName="/ppt/slideLayouts/slideLayout929.xml" ContentType="application/vnd.openxmlformats-officedocument.presentationml.slideLayout+xml"/>
  <Override PartName="/ppt/slideLayouts/slideLayout930.xml" ContentType="application/vnd.openxmlformats-officedocument.presentationml.slideLayout+xml"/>
  <Override PartName="/ppt/slideLayouts/slideLayout931.xml" ContentType="application/vnd.openxmlformats-officedocument.presentationml.slideLayout+xml"/>
  <Override PartName="/ppt/slideLayouts/slideLayout932.xml" ContentType="application/vnd.openxmlformats-officedocument.presentationml.slideLayout+xml"/>
  <Override PartName="/ppt/slideLayouts/slideLayout933.xml" ContentType="application/vnd.openxmlformats-officedocument.presentationml.slideLayout+xml"/>
  <Override PartName="/ppt/slideLayouts/slideLayout934.xml" ContentType="application/vnd.openxmlformats-officedocument.presentationml.slideLayout+xml"/>
  <Override PartName="/ppt/slideLayouts/slideLayout935.xml" ContentType="application/vnd.openxmlformats-officedocument.presentationml.slideLayout+xml"/>
  <Override PartName="/ppt/theme/theme85.xml" ContentType="application/vnd.openxmlformats-officedocument.theme+xml"/>
  <Override PartName="/ppt/slideLayouts/slideLayout936.xml" ContentType="application/vnd.openxmlformats-officedocument.presentationml.slideLayout+xml"/>
  <Override PartName="/ppt/slideLayouts/slideLayout937.xml" ContentType="application/vnd.openxmlformats-officedocument.presentationml.slideLayout+xml"/>
  <Override PartName="/ppt/slideLayouts/slideLayout938.xml" ContentType="application/vnd.openxmlformats-officedocument.presentationml.slideLayout+xml"/>
  <Override PartName="/ppt/slideLayouts/slideLayout939.xml" ContentType="application/vnd.openxmlformats-officedocument.presentationml.slideLayout+xml"/>
  <Override PartName="/ppt/slideLayouts/slideLayout940.xml" ContentType="application/vnd.openxmlformats-officedocument.presentationml.slideLayout+xml"/>
  <Override PartName="/ppt/slideLayouts/slideLayout941.xml" ContentType="application/vnd.openxmlformats-officedocument.presentationml.slideLayout+xml"/>
  <Override PartName="/ppt/slideLayouts/slideLayout942.xml" ContentType="application/vnd.openxmlformats-officedocument.presentationml.slideLayout+xml"/>
  <Override PartName="/ppt/slideLayouts/slideLayout943.xml" ContentType="application/vnd.openxmlformats-officedocument.presentationml.slideLayout+xml"/>
  <Override PartName="/ppt/slideLayouts/slideLayout944.xml" ContentType="application/vnd.openxmlformats-officedocument.presentationml.slideLayout+xml"/>
  <Override PartName="/ppt/slideLayouts/slideLayout945.xml" ContentType="application/vnd.openxmlformats-officedocument.presentationml.slideLayout+xml"/>
  <Override PartName="/ppt/slideLayouts/slideLayout946.xml" ContentType="application/vnd.openxmlformats-officedocument.presentationml.slideLayout+xml"/>
  <Override PartName="/ppt/theme/theme86.xml" ContentType="application/vnd.openxmlformats-officedocument.theme+xml"/>
  <Override PartName="/ppt/slideLayouts/slideLayout947.xml" ContentType="application/vnd.openxmlformats-officedocument.presentationml.slideLayout+xml"/>
  <Override PartName="/ppt/slideLayouts/slideLayout948.xml" ContentType="application/vnd.openxmlformats-officedocument.presentationml.slideLayout+xml"/>
  <Override PartName="/ppt/slideLayouts/slideLayout949.xml" ContentType="application/vnd.openxmlformats-officedocument.presentationml.slideLayout+xml"/>
  <Override PartName="/ppt/slideLayouts/slideLayout950.xml" ContentType="application/vnd.openxmlformats-officedocument.presentationml.slideLayout+xml"/>
  <Override PartName="/ppt/slideLayouts/slideLayout951.xml" ContentType="application/vnd.openxmlformats-officedocument.presentationml.slideLayout+xml"/>
  <Override PartName="/ppt/slideLayouts/slideLayout952.xml" ContentType="application/vnd.openxmlformats-officedocument.presentationml.slideLayout+xml"/>
  <Override PartName="/ppt/slideLayouts/slideLayout953.xml" ContentType="application/vnd.openxmlformats-officedocument.presentationml.slideLayout+xml"/>
  <Override PartName="/ppt/slideLayouts/slideLayout954.xml" ContentType="application/vnd.openxmlformats-officedocument.presentationml.slideLayout+xml"/>
  <Override PartName="/ppt/slideLayouts/slideLayout955.xml" ContentType="application/vnd.openxmlformats-officedocument.presentationml.slideLayout+xml"/>
  <Override PartName="/ppt/slideLayouts/slideLayout956.xml" ContentType="application/vnd.openxmlformats-officedocument.presentationml.slideLayout+xml"/>
  <Override PartName="/ppt/slideLayouts/slideLayout957.xml" ContentType="application/vnd.openxmlformats-officedocument.presentationml.slideLayout+xml"/>
  <Override PartName="/ppt/theme/theme87.xml" ContentType="application/vnd.openxmlformats-officedocument.theme+xml"/>
  <Override PartName="/ppt/slideLayouts/slideLayout958.xml" ContentType="application/vnd.openxmlformats-officedocument.presentationml.slideLayout+xml"/>
  <Override PartName="/ppt/slideLayouts/slideLayout959.xml" ContentType="application/vnd.openxmlformats-officedocument.presentationml.slideLayout+xml"/>
  <Override PartName="/ppt/slideLayouts/slideLayout960.xml" ContentType="application/vnd.openxmlformats-officedocument.presentationml.slideLayout+xml"/>
  <Override PartName="/ppt/slideLayouts/slideLayout961.xml" ContentType="application/vnd.openxmlformats-officedocument.presentationml.slideLayout+xml"/>
  <Override PartName="/ppt/slideLayouts/slideLayout962.xml" ContentType="application/vnd.openxmlformats-officedocument.presentationml.slideLayout+xml"/>
  <Override PartName="/ppt/slideLayouts/slideLayout963.xml" ContentType="application/vnd.openxmlformats-officedocument.presentationml.slideLayout+xml"/>
  <Override PartName="/ppt/slideLayouts/slideLayout964.xml" ContentType="application/vnd.openxmlformats-officedocument.presentationml.slideLayout+xml"/>
  <Override PartName="/ppt/slideLayouts/slideLayout965.xml" ContentType="application/vnd.openxmlformats-officedocument.presentationml.slideLayout+xml"/>
  <Override PartName="/ppt/slideLayouts/slideLayout966.xml" ContentType="application/vnd.openxmlformats-officedocument.presentationml.slideLayout+xml"/>
  <Override PartName="/ppt/slideLayouts/slideLayout967.xml" ContentType="application/vnd.openxmlformats-officedocument.presentationml.slideLayout+xml"/>
  <Override PartName="/ppt/slideLayouts/slideLayout968.xml" ContentType="application/vnd.openxmlformats-officedocument.presentationml.slideLayout+xml"/>
  <Override PartName="/ppt/theme/theme88.xml" ContentType="application/vnd.openxmlformats-officedocument.theme+xml"/>
  <Override PartName="/ppt/slideLayouts/slideLayout969.xml" ContentType="application/vnd.openxmlformats-officedocument.presentationml.slideLayout+xml"/>
  <Override PartName="/ppt/slideLayouts/slideLayout970.xml" ContentType="application/vnd.openxmlformats-officedocument.presentationml.slideLayout+xml"/>
  <Override PartName="/ppt/slideLayouts/slideLayout971.xml" ContentType="application/vnd.openxmlformats-officedocument.presentationml.slideLayout+xml"/>
  <Override PartName="/ppt/slideLayouts/slideLayout972.xml" ContentType="application/vnd.openxmlformats-officedocument.presentationml.slideLayout+xml"/>
  <Override PartName="/ppt/slideLayouts/slideLayout973.xml" ContentType="application/vnd.openxmlformats-officedocument.presentationml.slideLayout+xml"/>
  <Override PartName="/ppt/slideLayouts/slideLayout974.xml" ContentType="application/vnd.openxmlformats-officedocument.presentationml.slideLayout+xml"/>
  <Override PartName="/ppt/slideLayouts/slideLayout975.xml" ContentType="application/vnd.openxmlformats-officedocument.presentationml.slideLayout+xml"/>
  <Override PartName="/ppt/slideLayouts/slideLayout976.xml" ContentType="application/vnd.openxmlformats-officedocument.presentationml.slideLayout+xml"/>
  <Override PartName="/ppt/slideLayouts/slideLayout977.xml" ContentType="application/vnd.openxmlformats-officedocument.presentationml.slideLayout+xml"/>
  <Override PartName="/ppt/slideLayouts/slideLayout978.xml" ContentType="application/vnd.openxmlformats-officedocument.presentationml.slideLayout+xml"/>
  <Override PartName="/ppt/slideLayouts/slideLayout979.xml" ContentType="application/vnd.openxmlformats-officedocument.presentationml.slideLayout+xml"/>
  <Override PartName="/ppt/theme/theme89.xml" ContentType="application/vnd.openxmlformats-officedocument.theme+xml"/>
  <Override PartName="/ppt/slideLayouts/slideLayout980.xml" ContentType="application/vnd.openxmlformats-officedocument.presentationml.slideLayout+xml"/>
  <Override PartName="/ppt/slideLayouts/slideLayout981.xml" ContentType="application/vnd.openxmlformats-officedocument.presentationml.slideLayout+xml"/>
  <Override PartName="/ppt/slideLayouts/slideLayout982.xml" ContentType="application/vnd.openxmlformats-officedocument.presentationml.slideLayout+xml"/>
  <Override PartName="/ppt/slideLayouts/slideLayout983.xml" ContentType="application/vnd.openxmlformats-officedocument.presentationml.slideLayout+xml"/>
  <Override PartName="/ppt/slideLayouts/slideLayout984.xml" ContentType="application/vnd.openxmlformats-officedocument.presentationml.slideLayout+xml"/>
  <Override PartName="/ppt/slideLayouts/slideLayout985.xml" ContentType="application/vnd.openxmlformats-officedocument.presentationml.slideLayout+xml"/>
  <Override PartName="/ppt/slideLayouts/slideLayout986.xml" ContentType="application/vnd.openxmlformats-officedocument.presentationml.slideLayout+xml"/>
  <Override PartName="/ppt/slideLayouts/slideLayout987.xml" ContentType="application/vnd.openxmlformats-officedocument.presentationml.slideLayout+xml"/>
  <Override PartName="/ppt/slideLayouts/slideLayout988.xml" ContentType="application/vnd.openxmlformats-officedocument.presentationml.slideLayout+xml"/>
  <Override PartName="/ppt/slideLayouts/slideLayout989.xml" ContentType="application/vnd.openxmlformats-officedocument.presentationml.slideLayout+xml"/>
  <Override PartName="/ppt/slideLayouts/slideLayout990.xml" ContentType="application/vnd.openxmlformats-officedocument.presentationml.slideLayout+xml"/>
  <Override PartName="/ppt/theme/theme90.xml" ContentType="application/vnd.openxmlformats-officedocument.theme+xml"/>
  <Override PartName="/ppt/slideLayouts/slideLayout991.xml" ContentType="application/vnd.openxmlformats-officedocument.presentationml.slideLayout+xml"/>
  <Override PartName="/ppt/slideLayouts/slideLayout992.xml" ContentType="application/vnd.openxmlformats-officedocument.presentationml.slideLayout+xml"/>
  <Override PartName="/ppt/slideLayouts/slideLayout993.xml" ContentType="application/vnd.openxmlformats-officedocument.presentationml.slideLayout+xml"/>
  <Override PartName="/ppt/slideLayouts/slideLayout994.xml" ContentType="application/vnd.openxmlformats-officedocument.presentationml.slideLayout+xml"/>
  <Override PartName="/ppt/slideLayouts/slideLayout995.xml" ContentType="application/vnd.openxmlformats-officedocument.presentationml.slideLayout+xml"/>
  <Override PartName="/ppt/slideLayouts/slideLayout996.xml" ContentType="application/vnd.openxmlformats-officedocument.presentationml.slideLayout+xml"/>
  <Override PartName="/ppt/slideLayouts/slideLayout997.xml" ContentType="application/vnd.openxmlformats-officedocument.presentationml.slideLayout+xml"/>
  <Override PartName="/ppt/slideLayouts/slideLayout998.xml" ContentType="application/vnd.openxmlformats-officedocument.presentationml.slideLayout+xml"/>
  <Override PartName="/ppt/slideLayouts/slideLayout999.xml" ContentType="application/vnd.openxmlformats-officedocument.presentationml.slideLayout+xml"/>
  <Override PartName="/ppt/slideLayouts/slideLayout1000.xml" ContentType="application/vnd.openxmlformats-officedocument.presentationml.slideLayout+xml"/>
  <Override PartName="/ppt/slideLayouts/slideLayout1001.xml" ContentType="application/vnd.openxmlformats-officedocument.presentationml.slideLayout+xml"/>
  <Override PartName="/ppt/theme/theme91.xml" ContentType="application/vnd.openxmlformats-officedocument.theme+xml"/>
  <Override PartName="/ppt/slideLayouts/slideLayout1002.xml" ContentType="application/vnd.openxmlformats-officedocument.presentationml.slideLayout+xml"/>
  <Override PartName="/ppt/slideLayouts/slideLayout1003.xml" ContentType="application/vnd.openxmlformats-officedocument.presentationml.slideLayout+xml"/>
  <Override PartName="/ppt/slideLayouts/slideLayout1004.xml" ContentType="application/vnd.openxmlformats-officedocument.presentationml.slideLayout+xml"/>
  <Override PartName="/ppt/slideLayouts/slideLayout1005.xml" ContentType="application/vnd.openxmlformats-officedocument.presentationml.slideLayout+xml"/>
  <Override PartName="/ppt/slideLayouts/slideLayout1006.xml" ContentType="application/vnd.openxmlformats-officedocument.presentationml.slideLayout+xml"/>
  <Override PartName="/ppt/slideLayouts/slideLayout1007.xml" ContentType="application/vnd.openxmlformats-officedocument.presentationml.slideLayout+xml"/>
  <Override PartName="/ppt/slideLayouts/slideLayout1008.xml" ContentType="application/vnd.openxmlformats-officedocument.presentationml.slideLayout+xml"/>
  <Override PartName="/ppt/slideLayouts/slideLayout1009.xml" ContentType="application/vnd.openxmlformats-officedocument.presentationml.slideLayout+xml"/>
  <Override PartName="/ppt/slideLayouts/slideLayout1010.xml" ContentType="application/vnd.openxmlformats-officedocument.presentationml.slideLayout+xml"/>
  <Override PartName="/ppt/slideLayouts/slideLayout1011.xml" ContentType="application/vnd.openxmlformats-officedocument.presentationml.slideLayout+xml"/>
  <Override PartName="/ppt/slideLayouts/slideLayout1012.xml" ContentType="application/vnd.openxmlformats-officedocument.presentationml.slideLayout+xml"/>
  <Override PartName="/ppt/theme/theme92.xml" ContentType="application/vnd.openxmlformats-officedocument.theme+xml"/>
  <Override PartName="/ppt/slideLayouts/slideLayout1013.xml" ContentType="application/vnd.openxmlformats-officedocument.presentationml.slideLayout+xml"/>
  <Override PartName="/ppt/slideLayouts/slideLayout1014.xml" ContentType="application/vnd.openxmlformats-officedocument.presentationml.slideLayout+xml"/>
  <Override PartName="/ppt/slideLayouts/slideLayout1015.xml" ContentType="application/vnd.openxmlformats-officedocument.presentationml.slideLayout+xml"/>
  <Override PartName="/ppt/slideLayouts/slideLayout1016.xml" ContentType="application/vnd.openxmlformats-officedocument.presentationml.slideLayout+xml"/>
  <Override PartName="/ppt/slideLayouts/slideLayout1017.xml" ContentType="application/vnd.openxmlformats-officedocument.presentationml.slideLayout+xml"/>
  <Override PartName="/ppt/slideLayouts/slideLayout1018.xml" ContentType="application/vnd.openxmlformats-officedocument.presentationml.slideLayout+xml"/>
  <Override PartName="/ppt/slideLayouts/slideLayout1019.xml" ContentType="application/vnd.openxmlformats-officedocument.presentationml.slideLayout+xml"/>
  <Override PartName="/ppt/slideLayouts/slideLayout1020.xml" ContentType="application/vnd.openxmlformats-officedocument.presentationml.slideLayout+xml"/>
  <Override PartName="/ppt/slideLayouts/slideLayout1021.xml" ContentType="application/vnd.openxmlformats-officedocument.presentationml.slideLayout+xml"/>
  <Override PartName="/ppt/slideLayouts/slideLayout1022.xml" ContentType="application/vnd.openxmlformats-officedocument.presentationml.slideLayout+xml"/>
  <Override PartName="/ppt/slideLayouts/slideLayout1023.xml" ContentType="application/vnd.openxmlformats-officedocument.presentationml.slideLayout+xml"/>
  <Override PartName="/ppt/theme/theme93.xml" ContentType="application/vnd.openxmlformats-officedocument.theme+xml"/>
  <Override PartName="/ppt/slideLayouts/slideLayout1024.xml" ContentType="application/vnd.openxmlformats-officedocument.presentationml.slideLayout+xml"/>
  <Override PartName="/ppt/slideLayouts/slideLayout1025.xml" ContentType="application/vnd.openxmlformats-officedocument.presentationml.slideLayout+xml"/>
  <Override PartName="/ppt/slideLayouts/slideLayout1026.xml" ContentType="application/vnd.openxmlformats-officedocument.presentationml.slideLayout+xml"/>
  <Override PartName="/ppt/slideLayouts/slideLayout1027.xml" ContentType="application/vnd.openxmlformats-officedocument.presentationml.slideLayout+xml"/>
  <Override PartName="/ppt/slideLayouts/slideLayout1028.xml" ContentType="application/vnd.openxmlformats-officedocument.presentationml.slideLayout+xml"/>
  <Override PartName="/ppt/slideLayouts/slideLayout1029.xml" ContentType="application/vnd.openxmlformats-officedocument.presentationml.slideLayout+xml"/>
  <Override PartName="/ppt/slideLayouts/slideLayout1030.xml" ContentType="application/vnd.openxmlformats-officedocument.presentationml.slideLayout+xml"/>
  <Override PartName="/ppt/slideLayouts/slideLayout1031.xml" ContentType="application/vnd.openxmlformats-officedocument.presentationml.slideLayout+xml"/>
  <Override PartName="/ppt/slideLayouts/slideLayout1032.xml" ContentType="application/vnd.openxmlformats-officedocument.presentationml.slideLayout+xml"/>
  <Override PartName="/ppt/slideLayouts/slideLayout1033.xml" ContentType="application/vnd.openxmlformats-officedocument.presentationml.slideLayout+xml"/>
  <Override PartName="/ppt/slideLayouts/slideLayout1034.xml" ContentType="application/vnd.openxmlformats-officedocument.presentationml.slideLayout+xml"/>
  <Override PartName="/ppt/theme/theme94.xml" ContentType="application/vnd.openxmlformats-officedocument.theme+xml"/>
  <Override PartName="/ppt/slideLayouts/slideLayout1035.xml" ContentType="application/vnd.openxmlformats-officedocument.presentationml.slideLayout+xml"/>
  <Override PartName="/ppt/slideLayouts/slideLayout1036.xml" ContentType="application/vnd.openxmlformats-officedocument.presentationml.slideLayout+xml"/>
  <Override PartName="/ppt/slideLayouts/slideLayout1037.xml" ContentType="application/vnd.openxmlformats-officedocument.presentationml.slideLayout+xml"/>
  <Override PartName="/ppt/slideLayouts/slideLayout1038.xml" ContentType="application/vnd.openxmlformats-officedocument.presentationml.slideLayout+xml"/>
  <Override PartName="/ppt/slideLayouts/slideLayout1039.xml" ContentType="application/vnd.openxmlformats-officedocument.presentationml.slideLayout+xml"/>
  <Override PartName="/ppt/slideLayouts/slideLayout1040.xml" ContentType="application/vnd.openxmlformats-officedocument.presentationml.slideLayout+xml"/>
  <Override PartName="/ppt/slideLayouts/slideLayout1041.xml" ContentType="application/vnd.openxmlformats-officedocument.presentationml.slideLayout+xml"/>
  <Override PartName="/ppt/slideLayouts/slideLayout1042.xml" ContentType="application/vnd.openxmlformats-officedocument.presentationml.slideLayout+xml"/>
  <Override PartName="/ppt/slideLayouts/slideLayout1043.xml" ContentType="application/vnd.openxmlformats-officedocument.presentationml.slideLayout+xml"/>
  <Override PartName="/ppt/slideLayouts/slideLayout1044.xml" ContentType="application/vnd.openxmlformats-officedocument.presentationml.slideLayout+xml"/>
  <Override PartName="/ppt/slideLayouts/slideLayout1045.xml" ContentType="application/vnd.openxmlformats-officedocument.presentationml.slideLayout+xml"/>
  <Override PartName="/ppt/theme/theme95.xml" ContentType="application/vnd.openxmlformats-officedocument.theme+xml"/>
  <Override PartName="/ppt/slideLayouts/slideLayout1046.xml" ContentType="application/vnd.openxmlformats-officedocument.presentationml.slideLayout+xml"/>
  <Override PartName="/ppt/slideLayouts/slideLayout1047.xml" ContentType="application/vnd.openxmlformats-officedocument.presentationml.slideLayout+xml"/>
  <Override PartName="/ppt/slideLayouts/slideLayout1048.xml" ContentType="application/vnd.openxmlformats-officedocument.presentationml.slideLayout+xml"/>
  <Override PartName="/ppt/slideLayouts/slideLayout1049.xml" ContentType="application/vnd.openxmlformats-officedocument.presentationml.slideLayout+xml"/>
  <Override PartName="/ppt/slideLayouts/slideLayout1050.xml" ContentType="application/vnd.openxmlformats-officedocument.presentationml.slideLayout+xml"/>
  <Override PartName="/ppt/slideLayouts/slideLayout1051.xml" ContentType="application/vnd.openxmlformats-officedocument.presentationml.slideLayout+xml"/>
  <Override PartName="/ppt/slideLayouts/slideLayout1052.xml" ContentType="application/vnd.openxmlformats-officedocument.presentationml.slideLayout+xml"/>
  <Override PartName="/ppt/slideLayouts/slideLayout1053.xml" ContentType="application/vnd.openxmlformats-officedocument.presentationml.slideLayout+xml"/>
  <Override PartName="/ppt/slideLayouts/slideLayout1054.xml" ContentType="application/vnd.openxmlformats-officedocument.presentationml.slideLayout+xml"/>
  <Override PartName="/ppt/slideLayouts/slideLayout1055.xml" ContentType="application/vnd.openxmlformats-officedocument.presentationml.slideLayout+xml"/>
  <Override PartName="/ppt/slideLayouts/slideLayout1056.xml" ContentType="application/vnd.openxmlformats-officedocument.presentationml.slideLayout+xml"/>
  <Override PartName="/ppt/theme/theme96.xml" ContentType="application/vnd.openxmlformats-officedocument.theme+xml"/>
  <Override PartName="/ppt/slideLayouts/slideLayout1057.xml" ContentType="application/vnd.openxmlformats-officedocument.presentationml.slideLayout+xml"/>
  <Override PartName="/ppt/slideLayouts/slideLayout1058.xml" ContentType="application/vnd.openxmlformats-officedocument.presentationml.slideLayout+xml"/>
  <Override PartName="/ppt/slideLayouts/slideLayout1059.xml" ContentType="application/vnd.openxmlformats-officedocument.presentationml.slideLayout+xml"/>
  <Override PartName="/ppt/slideLayouts/slideLayout1060.xml" ContentType="application/vnd.openxmlformats-officedocument.presentationml.slideLayout+xml"/>
  <Override PartName="/ppt/slideLayouts/slideLayout1061.xml" ContentType="application/vnd.openxmlformats-officedocument.presentationml.slideLayout+xml"/>
  <Override PartName="/ppt/slideLayouts/slideLayout1062.xml" ContentType="application/vnd.openxmlformats-officedocument.presentationml.slideLayout+xml"/>
  <Override PartName="/ppt/slideLayouts/slideLayout1063.xml" ContentType="application/vnd.openxmlformats-officedocument.presentationml.slideLayout+xml"/>
  <Override PartName="/ppt/slideLayouts/slideLayout1064.xml" ContentType="application/vnd.openxmlformats-officedocument.presentationml.slideLayout+xml"/>
  <Override PartName="/ppt/slideLayouts/slideLayout1065.xml" ContentType="application/vnd.openxmlformats-officedocument.presentationml.slideLayout+xml"/>
  <Override PartName="/ppt/slideLayouts/slideLayout1066.xml" ContentType="application/vnd.openxmlformats-officedocument.presentationml.slideLayout+xml"/>
  <Override PartName="/ppt/slideLayouts/slideLayout1067.xml" ContentType="application/vnd.openxmlformats-officedocument.presentationml.slideLayout+xml"/>
  <Override PartName="/ppt/theme/theme97.xml" ContentType="application/vnd.openxmlformats-officedocument.theme+xml"/>
  <Override PartName="/ppt/slideLayouts/slideLayout1068.xml" ContentType="application/vnd.openxmlformats-officedocument.presentationml.slideLayout+xml"/>
  <Override PartName="/ppt/slideLayouts/slideLayout1069.xml" ContentType="application/vnd.openxmlformats-officedocument.presentationml.slideLayout+xml"/>
  <Override PartName="/ppt/slideLayouts/slideLayout1070.xml" ContentType="application/vnd.openxmlformats-officedocument.presentationml.slideLayout+xml"/>
  <Override PartName="/ppt/slideLayouts/slideLayout1071.xml" ContentType="application/vnd.openxmlformats-officedocument.presentationml.slideLayout+xml"/>
  <Override PartName="/ppt/slideLayouts/slideLayout1072.xml" ContentType="application/vnd.openxmlformats-officedocument.presentationml.slideLayout+xml"/>
  <Override PartName="/ppt/slideLayouts/slideLayout1073.xml" ContentType="application/vnd.openxmlformats-officedocument.presentationml.slideLayout+xml"/>
  <Override PartName="/ppt/slideLayouts/slideLayout1074.xml" ContentType="application/vnd.openxmlformats-officedocument.presentationml.slideLayout+xml"/>
  <Override PartName="/ppt/slideLayouts/slideLayout1075.xml" ContentType="application/vnd.openxmlformats-officedocument.presentationml.slideLayout+xml"/>
  <Override PartName="/ppt/slideLayouts/slideLayout1076.xml" ContentType="application/vnd.openxmlformats-officedocument.presentationml.slideLayout+xml"/>
  <Override PartName="/ppt/slideLayouts/slideLayout1077.xml" ContentType="application/vnd.openxmlformats-officedocument.presentationml.slideLayout+xml"/>
  <Override PartName="/ppt/slideLayouts/slideLayout1078.xml" ContentType="application/vnd.openxmlformats-officedocument.presentationml.slideLayout+xml"/>
  <Override PartName="/ppt/theme/theme98.xml" ContentType="application/vnd.openxmlformats-officedocument.theme+xml"/>
  <Override PartName="/ppt/slideLayouts/slideLayout1079.xml" ContentType="application/vnd.openxmlformats-officedocument.presentationml.slideLayout+xml"/>
  <Override PartName="/ppt/slideLayouts/slideLayout1080.xml" ContentType="application/vnd.openxmlformats-officedocument.presentationml.slideLayout+xml"/>
  <Override PartName="/ppt/slideLayouts/slideLayout1081.xml" ContentType="application/vnd.openxmlformats-officedocument.presentationml.slideLayout+xml"/>
  <Override PartName="/ppt/slideLayouts/slideLayout1082.xml" ContentType="application/vnd.openxmlformats-officedocument.presentationml.slideLayout+xml"/>
  <Override PartName="/ppt/slideLayouts/slideLayout1083.xml" ContentType="application/vnd.openxmlformats-officedocument.presentationml.slideLayout+xml"/>
  <Override PartName="/ppt/slideLayouts/slideLayout1084.xml" ContentType="application/vnd.openxmlformats-officedocument.presentationml.slideLayout+xml"/>
  <Override PartName="/ppt/slideLayouts/slideLayout1085.xml" ContentType="application/vnd.openxmlformats-officedocument.presentationml.slideLayout+xml"/>
  <Override PartName="/ppt/slideLayouts/slideLayout1086.xml" ContentType="application/vnd.openxmlformats-officedocument.presentationml.slideLayout+xml"/>
  <Override PartName="/ppt/slideLayouts/slideLayout1087.xml" ContentType="application/vnd.openxmlformats-officedocument.presentationml.slideLayout+xml"/>
  <Override PartName="/ppt/slideLayouts/slideLayout1088.xml" ContentType="application/vnd.openxmlformats-officedocument.presentationml.slideLayout+xml"/>
  <Override PartName="/ppt/slideLayouts/slideLayout1089.xml" ContentType="application/vnd.openxmlformats-officedocument.presentationml.slideLayout+xml"/>
  <Override PartName="/ppt/theme/theme99.xml" ContentType="application/vnd.openxmlformats-officedocument.theme+xml"/>
  <Override PartName="/ppt/slideLayouts/slideLayout1090.xml" ContentType="application/vnd.openxmlformats-officedocument.presentationml.slideLayout+xml"/>
  <Override PartName="/ppt/slideLayouts/slideLayout1091.xml" ContentType="application/vnd.openxmlformats-officedocument.presentationml.slideLayout+xml"/>
  <Override PartName="/ppt/slideLayouts/slideLayout1092.xml" ContentType="application/vnd.openxmlformats-officedocument.presentationml.slideLayout+xml"/>
  <Override PartName="/ppt/slideLayouts/slideLayout1093.xml" ContentType="application/vnd.openxmlformats-officedocument.presentationml.slideLayout+xml"/>
  <Override PartName="/ppt/slideLayouts/slideLayout1094.xml" ContentType="application/vnd.openxmlformats-officedocument.presentationml.slideLayout+xml"/>
  <Override PartName="/ppt/slideLayouts/slideLayout1095.xml" ContentType="application/vnd.openxmlformats-officedocument.presentationml.slideLayout+xml"/>
  <Override PartName="/ppt/slideLayouts/slideLayout1096.xml" ContentType="application/vnd.openxmlformats-officedocument.presentationml.slideLayout+xml"/>
  <Override PartName="/ppt/slideLayouts/slideLayout1097.xml" ContentType="application/vnd.openxmlformats-officedocument.presentationml.slideLayout+xml"/>
  <Override PartName="/ppt/slideLayouts/slideLayout1098.xml" ContentType="application/vnd.openxmlformats-officedocument.presentationml.slideLayout+xml"/>
  <Override PartName="/ppt/slideLayouts/slideLayout1099.xml" ContentType="application/vnd.openxmlformats-officedocument.presentationml.slideLayout+xml"/>
  <Override PartName="/ppt/slideLayouts/slideLayout1100.xml" ContentType="application/vnd.openxmlformats-officedocument.presentationml.slideLayout+xml"/>
  <Override PartName="/ppt/theme/theme100.xml" ContentType="application/vnd.openxmlformats-officedocument.theme+xml"/>
  <Override PartName="/ppt/slideLayouts/slideLayout1101.xml" ContentType="application/vnd.openxmlformats-officedocument.presentationml.slideLayout+xml"/>
  <Override PartName="/ppt/slideLayouts/slideLayout1102.xml" ContentType="application/vnd.openxmlformats-officedocument.presentationml.slideLayout+xml"/>
  <Override PartName="/ppt/slideLayouts/slideLayout1103.xml" ContentType="application/vnd.openxmlformats-officedocument.presentationml.slideLayout+xml"/>
  <Override PartName="/ppt/slideLayouts/slideLayout1104.xml" ContentType="application/vnd.openxmlformats-officedocument.presentationml.slideLayout+xml"/>
  <Override PartName="/ppt/slideLayouts/slideLayout1105.xml" ContentType="application/vnd.openxmlformats-officedocument.presentationml.slideLayout+xml"/>
  <Override PartName="/ppt/slideLayouts/slideLayout1106.xml" ContentType="application/vnd.openxmlformats-officedocument.presentationml.slideLayout+xml"/>
  <Override PartName="/ppt/slideLayouts/slideLayout1107.xml" ContentType="application/vnd.openxmlformats-officedocument.presentationml.slideLayout+xml"/>
  <Override PartName="/ppt/slideLayouts/slideLayout1108.xml" ContentType="application/vnd.openxmlformats-officedocument.presentationml.slideLayout+xml"/>
  <Override PartName="/ppt/slideLayouts/slideLayout1109.xml" ContentType="application/vnd.openxmlformats-officedocument.presentationml.slideLayout+xml"/>
  <Override PartName="/ppt/slideLayouts/slideLayout1110.xml" ContentType="application/vnd.openxmlformats-officedocument.presentationml.slideLayout+xml"/>
  <Override PartName="/ppt/slideLayouts/slideLayout1111.xml" ContentType="application/vnd.openxmlformats-officedocument.presentationml.slideLayout+xml"/>
  <Override PartName="/ppt/theme/theme101.xml" ContentType="application/vnd.openxmlformats-officedocument.theme+xml"/>
  <Override PartName="/ppt/slideLayouts/slideLayout1112.xml" ContentType="application/vnd.openxmlformats-officedocument.presentationml.slideLayout+xml"/>
  <Override PartName="/ppt/slideLayouts/slideLayout1113.xml" ContentType="application/vnd.openxmlformats-officedocument.presentationml.slideLayout+xml"/>
  <Override PartName="/ppt/slideLayouts/slideLayout1114.xml" ContentType="application/vnd.openxmlformats-officedocument.presentationml.slideLayout+xml"/>
  <Override PartName="/ppt/slideLayouts/slideLayout1115.xml" ContentType="application/vnd.openxmlformats-officedocument.presentationml.slideLayout+xml"/>
  <Override PartName="/ppt/slideLayouts/slideLayout1116.xml" ContentType="application/vnd.openxmlformats-officedocument.presentationml.slideLayout+xml"/>
  <Override PartName="/ppt/slideLayouts/slideLayout1117.xml" ContentType="application/vnd.openxmlformats-officedocument.presentationml.slideLayout+xml"/>
  <Override PartName="/ppt/slideLayouts/slideLayout1118.xml" ContentType="application/vnd.openxmlformats-officedocument.presentationml.slideLayout+xml"/>
  <Override PartName="/ppt/slideLayouts/slideLayout1119.xml" ContentType="application/vnd.openxmlformats-officedocument.presentationml.slideLayout+xml"/>
  <Override PartName="/ppt/slideLayouts/slideLayout1120.xml" ContentType="application/vnd.openxmlformats-officedocument.presentationml.slideLayout+xml"/>
  <Override PartName="/ppt/slideLayouts/slideLayout1121.xml" ContentType="application/vnd.openxmlformats-officedocument.presentationml.slideLayout+xml"/>
  <Override PartName="/ppt/slideLayouts/slideLayout1122.xml" ContentType="application/vnd.openxmlformats-officedocument.presentationml.slideLayout+xml"/>
  <Override PartName="/ppt/theme/theme102.xml" ContentType="application/vnd.openxmlformats-officedocument.theme+xml"/>
  <Override PartName="/ppt/slideLayouts/slideLayout1123.xml" ContentType="application/vnd.openxmlformats-officedocument.presentationml.slideLayout+xml"/>
  <Override PartName="/ppt/slideLayouts/slideLayout1124.xml" ContentType="application/vnd.openxmlformats-officedocument.presentationml.slideLayout+xml"/>
  <Override PartName="/ppt/slideLayouts/slideLayout1125.xml" ContentType="application/vnd.openxmlformats-officedocument.presentationml.slideLayout+xml"/>
  <Override PartName="/ppt/slideLayouts/slideLayout1126.xml" ContentType="application/vnd.openxmlformats-officedocument.presentationml.slideLayout+xml"/>
  <Override PartName="/ppt/slideLayouts/slideLayout1127.xml" ContentType="application/vnd.openxmlformats-officedocument.presentationml.slideLayout+xml"/>
  <Override PartName="/ppt/slideLayouts/slideLayout1128.xml" ContentType="application/vnd.openxmlformats-officedocument.presentationml.slideLayout+xml"/>
  <Override PartName="/ppt/slideLayouts/slideLayout1129.xml" ContentType="application/vnd.openxmlformats-officedocument.presentationml.slideLayout+xml"/>
  <Override PartName="/ppt/slideLayouts/slideLayout1130.xml" ContentType="application/vnd.openxmlformats-officedocument.presentationml.slideLayout+xml"/>
  <Override PartName="/ppt/slideLayouts/slideLayout1131.xml" ContentType="application/vnd.openxmlformats-officedocument.presentationml.slideLayout+xml"/>
  <Override PartName="/ppt/slideLayouts/slideLayout1132.xml" ContentType="application/vnd.openxmlformats-officedocument.presentationml.slideLayout+xml"/>
  <Override PartName="/ppt/slideLayouts/slideLayout1133.xml" ContentType="application/vnd.openxmlformats-officedocument.presentationml.slideLayout+xml"/>
  <Override PartName="/ppt/theme/theme103.xml" ContentType="application/vnd.openxmlformats-officedocument.theme+xml"/>
  <Override PartName="/ppt/slideLayouts/slideLayout1134.xml" ContentType="application/vnd.openxmlformats-officedocument.presentationml.slideLayout+xml"/>
  <Override PartName="/ppt/slideLayouts/slideLayout1135.xml" ContentType="application/vnd.openxmlformats-officedocument.presentationml.slideLayout+xml"/>
  <Override PartName="/ppt/slideLayouts/slideLayout1136.xml" ContentType="application/vnd.openxmlformats-officedocument.presentationml.slideLayout+xml"/>
  <Override PartName="/ppt/slideLayouts/slideLayout1137.xml" ContentType="application/vnd.openxmlformats-officedocument.presentationml.slideLayout+xml"/>
  <Override PartName="/ppt/slideLayouts/slideLayout1138.xml" ContentType="application/vnd.openxmlformats-officedocument.presentationml.slideLayout+xml"/>
  <Override PartName="/ppt/slideLayouts/slideLayout1139.xml" ContentType="application/vnd.openxmlformats-officedocument.presentationml.slideLayout+xml"/>
  <Override PartName="/ppt/slideLayouts/slideLayout1140.xml" ContentType="application/vnd.openxmlformats-officedocument.presentationml.slideLayout+xml"/>
  <Override PartName="/ppt/slideLayouts/slideLayout1141.xml" ContentType="application/vnd.openxmlformats-officedocument.presentationml.slideLayout+xml"/>
  <Override PartName="/ppt/slideLayouts/slideLayout1142.xml" ContentType="application/vnd.openxmlformats-officedocument.presentationml.slideLayout+xml"/>
  <Override PartName="/ppt/slideLayouts/slideLayout1143.xml" ContentType="application/vnd.openxmlformats-officedocument.presentationml.slideLayout+xml"/>
  <Override PartName="/ppt/slideLayouts/slideLayout1144.xml" ContentType="application/vnd.openxmlformats-officedocument.presentationml.slideLayout+xml"/>
  <Override PartName="/ppt/theme/theme104.xml" ContentType="application/vnd.openxmlformats-officedocument.theme+xml"/>
  <Override PartName="/ppt/slideLayouts/slideLayout1145.xml" ContentType="application/vnd.openxmlformats-officedocument.presentationml.slideLayout+xml"/>
  <Override PartName="/ppt/slideLayouts/slideLayout1146.xml" ContentType="application/vnd.openxmlformats-officedocument.presentationml.slideLayout+xml"/>
  <Override PartName="/ppt/slideLayouts/slideLayout1147.xml" ContentType="application/vnd.openxmlformats-officedocument.presentationml.slideLayout+xml"/>
  <Override PartName="/ppt/slideLayouts/slideLayout1148.xml" ContentType="application/vnd.openxmlformats-officedocument.presentationml.slideLayout+xml"/>
  <Override PartName="/ppt/slideLayouts/slideLayout1149.xml" ContentType="application/vnd.openxmlformats-officedocument.presentationml.slideLayout+xml"/>
  <Override PartName="/ppt/theme/theme105.xml" ContentType="application/vnd.openxmlformats-officedocument.theme+xml"/>
  <Override PartName="/ppt/theme/theme106.xml" ContentType="application/vnd.openxmlformats-officedocument.theme+xml"/>
  <Override PartName="/ppt/theme/theme10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7" r:id="rId1"/>
    <p:sldMasterId id="2147483669" r:id="rId2"/>
    <p:sldMasterId id="2147483670" r:id="rId3"/>
    <p:sldMasterId id="2147483671" r:id="rId4"/>
    <p:sldMasterId id="2147483672" r:id="rId5"/>
    <p:sldMasterId id="2147483673" r:id="rId6"/>
    <p:sldMasterId id="2147483674" r:id="rId7"/>
    <p:sldMasterId id="2147483675" r:id="rId8"/>
    <p:sldMasterId id="2147483676" r:id="rId9"/>
    <p:sldMasterId id="2147483677" r:id="rId10"/>
    <p:sldMasterId id="2147483678" r:id="rId11"/>
    <p:sldMasterId id="2147483679" r:id="rId12"/>
    <p:sldMasterId id="2147483680" r:id="rId13"/>
    <p:sldMasterId id="2147483681" r:id="rId14"/>
    <p:sldMasterId id="2147483682" r:id="rId15"/>
    <p:sldMasterId id="2147483683" r:id="rId16"/>
    <p:sldMasterId id="2147483684" r:id="rId17"/>
    <p:sldMasterId id="2147483685" r:id="rId18"/>
    <p:sldMasterId id="2147483686" r:id="rId19"/>
    <p:sldMasterId id="2147483687" r:id="rId20"/>
    <p:sldMasterId id="2147483688" r:id="rId21"/>
    <p:sldMasterId id="2147483689" r:id="rId22"/>
    <p:sldMasterId id="2147483690" r:id="rId23"/>
    <p:sldMasterId id="2147483691" r:id="rId24"/>
    <p:sldMasterId id="2147483692" r:id="rId25"/>
    <p:sldMasterId id="2147483693" r:id="rId26"/>
    <p:sldMasterId id="2147483694" r:id="rId27"/>
    <p:sldMasterId id="2147483695" r:id="rId28"/>
    <p:sldMasterId id="2147483696" r:id="rId29"/>
    <p:sldMasterId id="2147483697" r:id="rId30"/>
    <p:sldMasterId id="2147483698" r:id="rId31"/>
    <p:sldMasterId id="2147483699" r:id="rId32"/>
    <p:sldMasterId id="2147483700" r:id="rId33"/>
    <p:sldMasterId id="2147483701" r:id="rId34"/>
    <p:sldMasterId id="2147483702" r:id="rId35"/>
    <p:sldMasterId id="2147483703" r:id="rId36"/>
    <p:sldMasterId id="2147483704" r:id="rId37"/>
    <p:sldMasterId id="2147483705" r:id="rId38"/>
    <p:sldMasterId id="2147483706" r:id="rId39"/>
    <p:sldMasterId id="2147483707" r:id="rId40"/>
    <p:sldMasterId id="2147483708" r:id="rId41"/>
    <p:sldMasterId id="2147483709" r:id="rId42"/>
    <p:sldMasterId id="2147483710" r:id="rId43"/>
    <p:sldMasterId id="2147483711" r:id="rId44"/>
    <p:sldMasterId id="2147483712" r:id="rId45"/>
    <p:sldMasterId id="2147483713" r:id="rId46"/>
    <p:sldMasterId id="2147483714" r:id="rId47"/>
    <p:sldMasterId id="2147483715" r:id="rId48"/>
    <p:sldMasterId id="2147483716" r:id="rId49"/>
    <p:sldMasterId id="2147483717" r:id="rId50"/>
    <p:sldMasterId id="2147483718" r:id="rId51"/>
    <p:sldMasterId id="2147483719" r:id="rId52"/>
    <p:sldMasterId id="2147483720" r:id="rId53"/>
    <p:sldMasterId id="2147483721" r:id="rId54"/>
    <p:sldMasterId id="2147483722" r:id="rId55"/>
    <p:sldMasterId id="2147483723" r:id="rId56"/>
    <p:sldMasterId id="2147483724" r:id="rId57"/>
    <p:sldMasterId id="2147483725" r:id="rId58"/>
    <p:sldMasterId id="2147483726" r:id="rId59"/>
    <p:sldMasterId id="2147483727" r:id="rId60"/>
    <p:sldMasterId id="2147483728" r:id="rId61"/>
    <p:sldMasterId id="2147483729" r:id="rId62"/>
    <p:sldMasterId id="2147483730" r:id="rId63"/>
    <p:sldMasterId id="2147483731" r:id="rId64"/>
    <p:sldMasterId id="2147483732" r:id="rId65"/>
    <p:sldMasterId id="2147483733" r:id="rId66"/>
    <p:sldMasterId id="2147483734" r:id="rId67"/>
    <p:sldMasterId id="2147483735" r:id="rId68"/>
    <p:sldMasterId id="2147483736" r:id="rId69"/>
    <p:sldMasterId id="2147483737" r:id="rId70"/>
    <p:sldMasterId id="2147483739" r:id="rId71"/>
    <p:sldMasterId id="2147483740" r:id="rId72"/>
    <p:sldMasterId id="2147483741" r:id="rId73"/>
    <p:sldMasterId id="2147483742" r:id="rId74"/>
    <p:sldMasterId id="2147483743" r:id="rId75"/>
    <p:sldMasterId id="2147483744" r:id="rId76"/>
    <p:sldMasterId id="2147483745" r:id="rId77"/>
    <p:sldMasterId id="2147483746" r:id="rId78"/>
    <p:sldMasterId id="2147483747" r:id="rId79"/>
    <p:sldMasterId id="2147483748" r:id="rId80"/>
    <p:sldMasterId id="2147483749" r:id="rId81"/>
    <p:sldMasterId id="2147483750" r:id="rId82"/>
    <p:sldMasterId id="2147483751" r:id="rId83"/>
    <p:sldMasterId id="2147483752" r:id="rId84"/>
    <p:sldMasterId id="2147483753" r:id="rId85"/>
    <p:sldMasterId id="2147483754" r:id="rId86"/>
    <p:sldMasterId id="2147483755" r:id="rId87"/>
    <p:sldMasterId id="2147483756" r:id="rId88"/>
    <p:sldMasterId id="2147483757" r:id="rId89"/>
    <p:sldMasterId id="2147483758" r:id="rId90"/>
    <p:sldMasterId id="2147483759" r:id="rId91"/>
    <p:sldMasterId id="2147483760" r:id="rId92"/>
    <p:sldMasterId id="2147483761" r:id="rId93"/>
    <p:sldMasterId id="2147483762" r:id="rId94"/>
    <p:sldMasterId id="2147483763" r:id="rId95"/>
    <p:sldMasterId id="2147483764" r:id="rId96"/>
    <p:sldMasterId id="2147483765" r:id="rId97"/>
    <p:sldMasterId id="2147483766" r:id="rId98"/>
    <p:sldMasterId id="2147483767" r:id="rId99"/>
    <p:sldMasterId id="2147483768" r:id="rId100"/>
    <p:sldMasterId id="2147483769" r:id="rId101"/>
    <p:sldMasterId id="2147483770" r:id="rId102"/>
    <p:sldMasterId id="2147483771" r:id="rId103"/>
    <p:sldMasterId id="2147488315" r:id="rId104"/>
    <p:sldMasterId id="2147488327" r:id="rId105"/>
  </p:sldMasterIdLst>
  <p:notesMasterIdLst>
    <p:notesMasterId r:id="rId152"/>
  </p:notesMasterIdLst>
  <p:handoutMasterIdLst>
    <p:handoutMasterId r:id="rId153"/>
  </p:handoutMasterIdLst>
  <p:sldIdLst>
    <p:sldId id="325" r:id="rId106"/>
    <p:sldId id="327" r:id="rId107"/>
    <p:sldId id="402" r:id="rId108"/>
    <p:sldId id="328" r:id="rId109"/>
    <p:sldId id="329" r:id="rId110"/>
    <p:sldId id="374" r:id="rId111"/>
    <p:sldId id="331" r:id="rId112"/>
    <p:sldId id="375" r:id="rId113"/>
    <p:sldId id="376" r:id="rId114"/>
    <p:sldId id="377" r:id="rId115"/>
    <p:sldId id="378" r:id="rId116"/>
    <p:sldId id="379" r:id="rId117"/>
    <p:sldId id="380" r:id="rId118"/>
    <p:sldId id="381" r:id="rId119"/>
    <p:sldId id="382" r:id="rId120"/>
    <p:sldId id="383" r:id="rId121"/>
    <p:sldId id="384" r:id="rId122"/>
    <p:sldId id="385" r:id="rId123"/>
    <p:sldId id="386" r:id="rId124"/>
    <p:sldId id="387" r:id="rId125"/>
    <p:sldId id="388" r:id="rId126"/>
    <p:sldId id="389" r:id="rId127"/>
    <p:sldId id="390" r:id="rId128"/>
    <p:sldId id="391" r:id="rId129"/>
    <p:sldId id="392" r:id="rId130"/>
    <p:sldId id="398" r:id="rId131"/>
    <p:sldId id="399" r:id="rId132"/>
    <p:sldId id="352" r:id="rId133"/>
    <p:sldId id="353" r:id="rId134"/>
    <p:sldId id="354" r:id="rId135"/>
    <p:sldId id="355" r:id="rId136"/>
    <p:sldId id="356" r:id="rId137"/>
    <p:sldId id="357" r:id="rId138"/>
    <p:sldId id="400" r:id="rId139"/>
    <p:sldId id="401" r:id="rId140"/>
    <p:sldId id="360" r:id="rId141"/>
    <p:sldId id="361" r:id="rId142"/>
    <p:sldId id="362" r:id="rId143"/>
    <p:sldId id="363" r:id="rId144"/>
    <p:sldId id="393" r:id="rId145"/>
    <p:sldId id="394" r:id="rId146"/>
    <p:sldId id="395" r:id="rId147"/>
    <p:sldId id="396" r:id="rId148"/>
    <p:sldId id="368" r:id="rId149"/>
    <p:sldId id="373" r:id="rId150"/>
    <p:sldId id="370" r:id="rId15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86400"/>
    <a:srgbClr val="CC3300"/>
    <a:srgbClr val="3A57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80" autoAdjust="0"/>
  </p:normalViewPr>
  <p:slideViewPr>
    <p:cSldViewPr snapToGrid="0" snapToObjects="1">
      <p:cViewPr>
        <p:scale>
          <a:sx n="117" d="100"/>
          <a:sy n="117" d="100"/>
        </p:scale>
        <p:origin x="-1464"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93"/>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12.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Master" Target="slideMasters/slideMaster68.xml"/><Relationship Id="rId84" Type="http://schemas.openxmlformats.org/officeDocument/2006/relationships/slideMaster" Target="slideMasters/slideMaster84.xml"/><Relationship Id="rId89" Type="http://schemas.openxmlformats.org/officeDocument/2006/relationships/slideMaster" Target="slideMasters/slideMaster89.xml"/><Relationship Id="rId112" Type="http://schemas.openxmlformats.org/officeDocument/2006/relationships/slide" Target="slides/slide7.xml"/><Relationship Id="rId133" Type="http://schemas.openxmlformats.org/officeDocument/2006/relationships/slide" Target="slides/slide28.xml"/><Relationship Id="rId138" Type="http://schemas.openxmlformats.org/officeDocument/2006/relationships/slide" Target="slides/slide33.xml"/><Relationship Id="rId154" Type="http://schemas.openxmlformats.org/officeDocument/2006/relationships/presProps" Target="presProps.xml"/><Relationship Id="rId16" Type="http://schemas.openxmlformats.org/officeDocument/2006/relationships/slideMaster" Target="slideMasters/slideMaster16.xml"/><Relationship Id="rId107" Type="http://schemas.openxmlformats.org/officeDocument/2006/relationships/slide" Target="slides/slide2.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Master" Target="slideMasters/slideMaster74.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 Target="slides/slide18.xml"/><Relationship Id="rId128" Type="http://schemas.openxmlformats.org/officeDocument/2006/relationships/slide" Target="slides/slide23.xml"/><Relationship Id="rId144" Type="http://schemas.openxmlformats.org/officeDocument/2006/relationships/slide" Target="slides/slide39.xml"/><Relationship Id="rId149" Type="http://schemas.openxmlformats.org/officeDocument/2006/relationships/slide" Target="slides/slide44.xml"/><Relationship Id="rId5" Type="http://schemas.openxmlformats.org/officeDocument/2006/relationships/slideMaster" Target="slideMasters/slideMaster5.xml"/><Relationship Id="rId90" Type="http://schemas.openxmlformats.org/officeDocument/2006/relationships/slideMaster" Target="slideMasters/slideMaster90.xml"/><Relationship Id="rId95" Type="http://schemas.openxmlformats.org/officeDocument/2006/relationships/slideMaster" Target="slideMasters/slideMaster95.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113" Type="http://schemas.openxmlformats.org/officeDocument/2006/relationships/slide" Target="slides/slide8.xml"/><Relationship Id="rId118" Type="http://schemas.openxmlformats.org/officeDocument/2006/relationships/slide" Target="slides/slide13.xml"/><Relationship Id="rId134" Type="http://schemas.openxmlformats.org/officeDocument/2006/relationships/slide" Target="slides/slide29.xml"/><Relationship Id="rId139" Type="http://schemas.openxmlformats.org/officeDocument/2006/relationships/slide" Target="slides/slide34.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50" Type="http://schemas.openxmlformats.org/officeDocument/2006/relationships/slide" Target="slides/slide45.xml"/><Relationship Id="rId155" Type="http://schemas.openxmlformats.org/officeDocument/2006/relationships/viewProps" Target="viewProps.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08" Type="http://schemas.openxmlformats.org/officeDocument/2006/relationships/slide" Target="slides/slide3.xml"/><Relationship Id="rId124" Type="http://schemas.openxmlformats.org/officeDocument/2006/relationships/slide" Target="slides/slide19.xml"/><Relationship Id="rId129" Type="http://schemas.openxmlformats.org/officeDocument/2006/relationships/slide" Target="slides/slide24.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Master" Target="slideMasters/slideMaster62.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11" Type="http://schemas.openxmlformats.org/officeDocument/2006/relationships/slide" Target="slides/slide6.xml"/><Relationship Id="rId132" Type="http://schemas.openxmlformats.org/officeDocument/2006/relationships/slide" Target="slides/slide27.xml"/><Relationship Id="rId140" Type="http://schemas.openxmlformats.org/officeDocument/2006/relationships/slide" Target="slides/slide35.xml"/><Relationship Id="rId145" Type="http://schemas.openxmlformats.org/officeDocument/2006/relationships/slide" Target="slides/slide40.xml"/><Relationship Id="rId15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6" Type="http://schemas.openxmlformats.org/officeDocument/2006/relationships/slide" Target="slides/slide1.xml"/><Relationship Id="rId114" Type="http://schemas.openxmlformats.org/officeDocument/2006/relationships/slide" Target="slides/slide9.xml"/><Relationship Id="rId119" Type="http://schemas.openxmlformats.org/officeDocument/2006/relationships/slide" Target="slides/slide14.xml"/><Relationship Id="rId127" Type="http://schemas.openxmlformats.org/officeDocument/2006/relationships/slide" Target="slides/slide22.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 Target="slides/slide17.xml"/><Relationship Id="rId130" Type="http://schemas.openxmlformats.org/officeDocument/2006/relationships/slide" Target="slides/slide25.xml"/><Relationship Id="rId135" Type="http://schemas.openxmlformats.org/officeDocument/2006/relationships/slide" Target="slides/slide30.xml"/><Relationship Id="rId143" Type="http://schemas.openxmlformats.org/officeDocument/2006/relationships/slide" Target="slides/slide38.xml"/><Relationship Id="rId148" Type="http://schemas.openxmlformats.org/officeDocument/2006/relationships/slide" Target="slides/slide43.xml"/><Relationship Id="rId151" Type="http://schemas.openxmlformats.org/officeDocument/2006/relationships/slide" Target="slides/slide46.xml"/><Relationship Id="rId15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4.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 Target="slides/slide15.xml"/><Relationship Id="rId125" Type="http://schemas.openxmlformats.org/officeDocument/2006/relationships/slide" Target="slides/slide20.xml"/><Relationship Id="rId141" Type="http://schemas.openxmlformats.org/officeDocument/2006/relationships/slide" Target="slides/slide36.xml"/><Relationship Id="rId146" Type="http://schemas.openxmlformats.org/officeDocument/2006/relationships/slide" Target="slides/slide41.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 Target="slides/slide5.xml"/><Relationship Id="rId115" Type="http://schemas.openxmlformats.org/officeDocument/2006/relationships/slide" Target="slides/slide10.xml"/><Relationship Id="rId131" Type="http://schemas.openxmlformats.org/officeDocument/2006/relationships/slide" Target="slides/slide26.xml"/><Relationship Id="rId136" Type="http://schemas.openxmlformats.org/officeDocument/2006/relationships/slide" Target="slides/slide31.xml"/><Relationship Id="rId157" Type="http://schemas.openxmlformats.org/officeDocument/2006/relationships/tableStyles" Target="tableStyles.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notesMaster" Target="notesMasters/notesMaster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 Target="slides/slide21.xml"/><Relationship Id="rId147" Type="http://schemas.openxmlformats.org/officeDocument/2006/relationships/slide" Target="slides/slide42.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 Target="slides/slide16.xml"/><Relationship Id="rId142" Type="http://schemas.openxmlformats.org/officeDocument/2006/relationships/slide" Target="slides/slide37.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 Target="slides/slide11.xml"/><Relationship Id="rId137"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3339F01-D89C-4100-82FE-D949808E7071}" type="datetimeFigureOut">
              <a:rPr lang="en-US"/>
              <a:pPr>
                <a:defRPr/>
              </a:pPr>
              <a:t>5/5/2014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ED2FE2F-91CB-4F6A-83FE-B8BFDB5FEFC0}" type="slidenum">
              <a:rPr lang="en-US"/>
              <a:pPr>
                <a:defRPr/>
              </a:pPr>
              <a:t>‹#›</a:t>
            </a:fld>
            <a:endParaRPr lang="en-US"/>
          </a:p>
        </p:txBody>
      </p:sp>
    </p:spTree>
    <p:extLst>
      <p:ext uri="{BB962C8B-B14F-4D97-AF65-F5344CB8AC3E}">
        <p14:creationId xmlns:p14="http://schemas.microsoft.com/office/powerpoint/2010/main" val="12747406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08B83D2-3228-451A-8BFA-1C8FDC4A2BF9}" type="datetimeFigureOut">
              <a:rPr lang="en-US"/>
              <a:pPr>
                <a:defRPr/>
              </a:pPr>
              <a:t>5/5/2014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CA" noProof="0" smtClean="0"/>
              <a:t>Click to edit Master text styles</a:t>
            </a:r>
          </a:p>
          <a:p>
            <a:pPr lvl="1"/>
            <a:r>
              <a:rPr lang="fr-CA" noProof="0" smtClean="0"/>
              <a:t>Second level</a:t>
            </a:r>
          </a:p>
          <a:p>
            <a:pPr lvl="2"/>
            <a:r>
              <a:rPr lang="fr-CA" noProof="0" smtClean="0"/>
              <a:t>Third level</a:t>
            </a:r>
          </a:p>
          <a:p>
            <a:pPr lvl="3"/>
            <a:r>
              <a:rPr lang="fr-CA" noProof="0" smtClean="0"/>
              <a:t>Fourth level</a:t>
            </a:r>
          </a:p>
          <a:p>
            <a:pPr lvl="4"/>
            <a:r>
              <a:rPr lang="fr-CA"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3BD03EE-F6E8-492B-885F-D7E5781F1589}" type="slidenum">
              <a:rPr lang="en-US"/>
              <a:pPr>
                <a:defRPr/>
              </a:pPr>
              <a:t>‹#›</a:t>
            </a:fld>
            <a:endParaRPr lang="en-US"/>
          </a:p>
        </p:txBody>
      </p:sp>
    </p:spTree>
    <p:extLst>
      <p:ext uri="{BB962C8B-B14F-4D97-AF65-F5344CB8AC3E}">
        <p14:creationId xmlns:p14="http://schemas.microsoft.com/office/powerpoint/2010/main" val="148258221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14400" eaLnBrk="0" hangingPunct="0"/>
            <a:fld id="{FD1DE8DB-18F6-43AD-BA60-D7803EF3A005}" type="slidenum">
              <a:rPr lang="fr-FR" sz="2400">
                <a:solidFill>
                  <a:srgbClr val="000000"/>
                </a:solidFill>
                <a:latin typeface="Helvetica" charset="0"/>
                <a:ea typeface="ＭＳ Ｐゴシック" pitchFamily="34" charset="-128"/>
              </a:rPr>
              <a:pPr algn="r" defTabSz="914400" eaLnBrk="0" hangingPunct="0"/>
              <a:t>5</a:t>
            </a:fld>
            <a:endParaRPr lang="fr-FR" sz="2400">
              <a:solidFill>
                <a:srgbClr val="000000"/>
              </a:solidFill>
              <a:latin typeface="Helvetica" charset="0"/>
              <a:ea typeface="ＭＳ Ｐゴシック" pitchFamily="34" charset="-128"/>
            </a:endParaRPr>
          </a:p>
        </p:txBody>
      </p:sp>
      <p:sp>
        <p:nvSpPr>
          <p:cNvPr id="156675"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56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latin typeface="Helvetica" charset="0"/>
              </a:rPr>
              <a:t>Figure 1. </a:t>
            </a:r>
            <a:r>
              <a:rPr lang="en-US" smtClean="0">
                <a:latin typeface="Helvetica" charset="0"/>
              </a:rPr>
              <a:t>Mechanisms involved in platelet dysfunction in patients with DM. Several mechanisms contribute to platelet dysfunction in diabetes mellitus (DM) patients, including hyperglycemia, insulin deficiency, associated metabolic conditions, and other cellular abnor- malities. Hyperglycemia may increase platelet reactivity by inducing P-selectin (a surface adhesion protein) expression, glycating plate- let surface proteins (decreasing membrane fluidity and, thus, increasing platelet adhesion), and activating protein kinase C (PKC; a mediator of platelet activation) and as a result of the osmotic effect of glucose. Insulin deficiency also contributes to platelet dysfunc- tion by different mechanisms. Some have been suggested to be IRS dependent such as the increase in intracellular calcium concentra- tion, which leads to enhanced platelet degranulation and aggregation. Other factors associated with insulin resistance are not depen- dent on IRS, eg, the impaired response to NO and PGI2, which enhances platelet reactivity. Some metabolic conditions frequently associated with DM may play a role in platelet hyperreactivity, including obesity, dyslipidemia, and enhanced systemic inflammation. In addition to being associated with insulin resistance, obesity contributes to platelet dysfunction, mainly in terms of adhesion and activa- tion, with factors like augmented cytosolic calcium concentration and increased oxidative stress. Abnormalities of the lipid profile, especially hypertriglyceridemia, also affect platelet reactivity by different mechanisms, which include inducing endothelial dysfunction. The presence of endothelial dysfunction is another characteristic feature associated with DM, which enhances platelet reactivity by decreasing the production of NO and PGI2 and contributes to a prothrombotic state through increased production of tissue factor (TF). Other platelet abnormalities present in DM patients can enhance platelet adhesion and activation, including increased expression of surface proteins (P-selectin and GP IIb/IIIa), augmented cytosolic calcium concentration, upregulation of certain pathways like P2Y12 signaling, increased platelet turnover, and oxidative stress, which causes an impairment in platelet function as a result of overproduc- tion of reactive oxygen (ROS) and nitrogen species (NOS).</a:t>
            </a:r>
            <a:endParaRPr lang="fr-FR" sz="1000" smtClean="0">
              <a:latin typeface="Helvetica"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14400" eaLnBrk="0" hangingPunct="0"/>
            <a:fld id="{20493004-6BDF-4B79-8B05-B3E64132352C}" type="slidenum">
              <a:rPr lang="fr-FR" sz="2400">
                <a:solidFill>
                  <a:srgbClr val="000000"/>
                </a:solidFill>
                <a:latin typeface="Helvetica" charset="0"/>
                <a:ea typeface="ＭＳ Ｐゴシック" pitchFamily="34" charset="-128"/>
              </a:rPr>
              <a:pPr algn="r" defTabSz="914400" eaLnBrk="0" hangingPunct="0"/>
              <a:t>44</a:t>
            </a:fld>
            <a:endParaRPr lang="fr-FR" sz="2400">
              <a:solidFill>
                <a:srgbClr val="000000"/>
              </a:solidFill>
              <a:latin typeface="Helvetica" charset="0"/>
              <a:ea typeface="ＭＳ Ｐゴシック" pitchFamily="34" charset="-128"/>
            </a:endParaRPr>
          </a:p>
        </p:txBody>
      </p:sp>
      <p:sp>
        <p:nvSpPr>
          <p:cNvPr id="188419"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88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Helvetica" charset="0"/>
              </a:rPr>
              <a:t>ASA: aspirin; CL: clopidogrel; PRA: Prasugrel; Tica: ticagrelor</a:t>
            </a:r>
            <a:endParaRPr lang="fr-FR" smtClean="0">
              <a:latin typeface="Helvetica"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p:spPr>
      </p:sp>
      <p:sp>
        <p:nvSpPr>
          <p:cNvPr id="189443" name="Notes Placeholder 2"/>
          <p:cNvSpPr>
            <a:spLocks noGrp="1"/>
          </p:cNvSpPr>
          <p:nvPr>
            <p:ph type="body" idx="1"/>
          </p:nvPr>
        </p:nvSpPr>
        <p:spPr bwMode="auto">
          <a:noFill/>
        </p:spPr>
        <p:txBody>
          <a:bodyPr wrap="square" numCol="1" anchor="t" anchorCtr="0" compatLnSpc="1">
            <a:prstTxWarp prst="textNoShape">
              <a:avLst/>
            </a:prstTxWarp>
          </a:bodyPr>
          <a:lstStyle/>
          <a:p>
            <a:pPr defTabSz="914400" eaLnBrk="1" hangingPunct="1"/>
            <a:endParaRPr lang="fr-CA" smtClean="0"/>
          </a:p>
        </p:txBody>
      </p:sp>
      <p:sp>
        <p:nvSpPr>
          <p:cNvPr id="1894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1554E0A5-E8FD-480A-92E8-777D7460427B}" type="slidenum">
              <a:rPr lang="en-US" sz="1200"/>
              <a:pPr algn="r" defTabSz="914400"/>
              <a:t>46</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587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CA" smtClean="0">
              <a:latin typeface="Helvetica"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149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E612132-A117-420E-8ABD-412B330151E9}" type="slidenum">
              <a:rPr lang="en-CA" smtClean="0">
                <a:solidFill>
                  <a:srgbClr val="000000"/>
                </a:solidFill>
              </a:rPr>
              <a:pPr>
                <a:defRPr/>
              </a:pPr>
              <a:t>26</a:t>
            </a:fld>
            <a:endParaRPr lang="en-CA"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781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latin typeface="Helvetica"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792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latin typeface="Helvetica"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8022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b="1" smtClean="0">
                <a:latin typeface="Helvetica" charset="0"/>
              </a:rPr>
              <a:t>Diapositive 19</a:t>
            </a:r>
          </a:p>
          <a:p>
            <a:pPr eaLnBrk="1" hangingPunct="1">
              <a:spcBef>
                <a:spcPct val="0"/>
              </a:spcBef>
            </a:pPr>
            <a:r>
              <a:rPr lang="fr-FR" smtClean="0">
                <a:latin typeface="Helvetica" charset="0"/>
              </a:rPr>
              <a:t>L</a:t>
            </a:r>
            <a:r>
              <a:rPr lang="fr-FR" altLang="en-US" smtClean="0">
                <a:latin typeface="Helvetica" charset="0"/>
              </a:rPr>
              <a:t>’</a:t>
            </a:r>
            <a:r>
              <a:rPr lang="fr-FR" smtClean="0">
                <a:latin typeface="Helvetica" charset="0"/>
              </a:rPr>
              <a:t>étude CAPRIE comptait 3 866 patients atteints de diabète sucré. En prenant soin de pas compter deux fois les mêmes événements, Bhatt </a:t>
            </a:r>
            <a:r>
              <a:rPr lang="fr-FR" i="1" smtClean="0">
                <a:latin typeface="Helvetica" charset="0"/>
              </a:rPr>
              <a:t>et al.</a:t>
            </a:r>
            <a:r>
              <a:rPr lang="fr-FR" smtClean="0">
                <a:latin typeface="Helvetica" charset="0"/>
              </a:rPr>
              <a:t> ont compilé les taux d</a:t>
            </a:r>
            <a:r>
              <a:rPr lang="fr-FR" altLang="en-US" smtClean="0">
                <a:latin typeface="Helvetica" charset="0"/>
              </a:rPr>
              <a:t>’</a:t>
            </a:r>
            <a:r>
              <a:rPr lang="fr-FR" smtClean="0">
                <a:latin typeface="Helvetica" charset="0"/>
              </a:rPr>
              <a:t>événements chez les patients diabétiques appartenant aux deux branches de traitement. Chez les 1 952 patients diabétiques qui avaient été assignés de façon aléatoire au groupe recevant l</a:t>
            </a:r>
            <a:r>
              <a:rPr lang="fr-FR" altLang="en-US" smtClean="0">
                <a:latin typeface="Helvetica" charset="0"/>
              </a:rPr>
              <a:t>’</a:t>
            </a:r>
            <a:r>
              <a:rPr lang="fr-FR" smtClean="0">
                <a:latin typeface="Helvetica" charset="0"/>
              </a:rPr>
              <a:t>AAS, le taux d</a:t>
            </a:r>
            <a:r>
              <a:rPr lang="fr-FR" altLang="en-US" smtClean="0">
                <a:latin typeface="Helvetica" charset="0"/>
              </a:rPr>
              <a:t>’</a:t>
            </a:r>
            <a:r>
              <a:rPr lang="fr-FR" smtClean="0">
                <a:latin typeface="Helvetica" charset="0"/>
              </a:rPr>
              <a:t>événements annuel s</a:t>
            </a:r>
            <a:r>
              <a:rPr lang="fr-FR" altLang="en-US" smtClean="0">
                <a:latin typeface="Helvetica" charset="0"/>
              </a:rPr>
              <a:t>’</a:t>
            </a:r>
            <a:r>
              <a:rPr lang="fr-FR" smtClean="0">
                <a:latin typeface="Helvetica" charset="0"/>
              </a:rPr>
              <a:t>élevait à 17,7 %, contre 15,6 % chez les 1 914 patients assignés au groupe recevant le clopidogrel (p = 0,042).</a:t>
            </a:r>
          </a:p>
          <a:p>
            <a:pPr eaLnBrk="1" hangingPunct="1">
              <a:spcBef>
                <a:spcPct val="0"/>
              </a:spcBef>
            </a:pPr>
            <a:r>
              <a:rPr lang="fr-FR" smtClean="0">
                <a:latin typeface="Helvetica" charset="0"/>
              </a:rPr>
              <a:t>Les chercheurs ont trouvé que la réduction du risque absolu obtenue avec le clopidogrel était supérieure chez les patients diabétiques recevant de l</a:t>
            </a:r>
            <a:r>
              <a:rPr lang="fr-FR" altLang="en-US" smtClean="0">
                <a:latin typeface="Helvetica" charset="0"/>
              </a:rPr>
              <a:t>’</a:t>
            </a:r>
            <a:r>
              <a:rPr lang="fr-FR" smtClean="0">
                <a:latin typeface="Helvetica" charset="0"/>
              </a:rPr>
              <a:t>insuline : le taux d</a:t>
            </a:r>
            <a:r>
              <a:rPr lang="fr-FR" altLang="en-US" smtClean="0">
                <a:latin typeface="Helvetica" charset="0"/>
              </a:rPr>
              <a:t>’</a:t>
            </a:r>
            <a:r>
              <a:rPr lang="fr-FR" smtClean="0">
                <a:latin typeface="Helvetica" charset="0"/>
              </a:rPr>
              <a:t>événements a été de 21,5 % avec l</a:t>
            </a:r>
            <a:r>
              <a:rPr lang="fr-FR" altLang="en-US" smtClean="0">
                <a:latin typeface="Helvetica" charset="0"/>
              </a:rPr>
              <a:t>’</a:t>
            </a:r>
            <a:r>
              <a:rPr lang="fr-FR" smtClean="0">
                <a:latin typeface="Helvetica" charset="0"/>
              </a:rPr>
              <a:t>AAS, contre 17,7 % avec le clopidogrel (p = 0,106).</a:t>
            </a:r>
          </a:p>
          <a:p>
            <a:pPr eaLnBrk="1" hangingPunct="1">
              <a:spcBef>
                <a:spcPct val="0"/>
              </a:spcBef>
            </a:pPr>
            <a:r>
              <a:rPr lang="fr-FR" smtClean="0">
                <a:latin typeface="Helvetica" charset="0"/>
              </a:rPr>
              <a:t>Dans un modèle multifactoriel incorporant les caractéristiques cliniques de départ, le traitement avec le clopidogrel a été associé de façon indépendante à une réduction du nombre de cas de mort vasculaire, d</a:t>
            </a:r>
            <a:r>
              <a:rPr lang="fr-FR" altLang="en-US" smtClean="0">
                <a:latin typeface="Helvetica" charset="0"/>
              </a:rPr>
              <a:t>’</a:t>
            </a:r>
            <a:r>
              <a:rPr lang="fr-FR" smtClean="0">
                <a:latin typeface="Helvetica" charset="0"/>
              </a:rPr>
              <a:t>IM, d</a:t>
            </a:r>
            <a:r>
              <a:rPr lang="fr-FR" altLang="en-US" smtClean="0">
                <a:latin typeface="Helvetica" charset="0"/>
              </a:rPr>
              <a:t>’</a:t>
            </a:r>
            <a:r>
              <a:rPr lang="fr-FR" smtClean="0">
                <a:latin typeface="Helvetica" charset="0"/>
              </a:rPr>
              <a:t>AVC et de réhospitalisation (pour saignements ou ischémie) chez des patients diabétiques (p = 0,032). Ceci équivaut à la prévention de quelque 38 accidents ischémiques importants de plus par 1 000 années-patients si le clopidogrel est utilisé au lieu de l</a:t>
            </a:r>
            <a:r>
              <a:rPr lang="fr-FR" altLang="en-US" smtClean="0">
                <a:latin typeface="Helvetica" charset="0"/>
              </a:rPr>
              <a:t>’</a:t>
            </a:r>
            <a:r>
              <a:rPr lang="fr-FR" smtClean="0">
                <a:latin typeface="Helvetica" charset="0"/>
              </a:rPr>
              <a:t>AAS.</a:t>
            </a:r>
          </a:p>
          <a:p>
            <a:pPr eaLnBrk="1" hangingPunct="1">
              <a:spcBef>
                <a:spcPct val="0"/>
              </a:spcBef>
            </a:pPr>
            <a:r>
              <a:rPr lang="en-US" sz="1000" smtClean="0">
                <a:latin typeface="Helvetica" charset="0"/>
              </a:rPr>
              <a:t>Référence</a:t>
            </a:r>
          </a:p>
          <a:p>
            <a:pPr eaLnBrk="1" hangingPunct="1">
              <a:spcBef>
                <a:spcPct val="0"/>
              </a:spcBef>
            </a:pPr>
            <a:r>
              <a:rPr lang="en-US" sz="1000" smtClean="0">
                <a:latin typeface="Helvetica" charset="0"/>
              </a:rPr>
              <a:t>Bhatt </a:t>
            </a:r>
            <a:r>
              <a:rPr lang="en-US" sz="1000" i="1" smtClean="0">
                <a:latin typeface="Helvetica" charset="0"/>
              </a:rPr>
              <a:t>et al.</a:t>
            </a:r>
            <a:r>
              <a:rPr lang="en-US" sz="1000" smtClean="0">
                <a:latin typeface="Helvetica" charset="0"/>
              </a:rPr>
              <a:t> J Am Coll Cardiol, 2000, 35(Suppl. A), p. 409.</a:t>
            </a:r>
          </a:p>
          <a:p>
            <a:pPr eaLnBrk="1" hangingPunct="1">
              <a:spcBef>
                <a:spcPct val="0"/>
              </a:spcBef>
            </a:pPr>
            <a:endParaRPr lang="en-US" smtClean="0">
              <a:latin typeface="Helvetica" charset="0"/>
            </a:endParaRPr>
          </a:p>
          <a:p>
            <a:pPr eaLnBrk="1" hangingPunct="1">
              <a:spcBef>
                <a:spcPct val="0"/>
              </a:spcBef>
            </a:pPr>
            <a:r>
              <a:rPr lang="en-US" smtClean="0">
                <a:latin typeface="Helvetica" charset="0"/>
              </a:rPr>
              <a:t>Bhatt DL, Marso SP, Hirsch AT, et al.</a:t>
            </a:r>
          </a:p>
          <a:p>
            <a:pPr eaLnBrk="1" hangingPunct="1">
              <a:spcBef>
                <a:spcPct val="0"/>
              </a:spcBef>
            </a:pPr>
            <a:r>
              <a:rPr lang="en-US" smtClean="0">
                <a:latin typeface="Helvetica" charset="0"/>
              </a:rPr>
              <a:t>Amplified benefit of clopidogrel versus aspirin in patients with diabetes mellitus.</a:t>
            </a:r>
          </a:p>
          <a:p>
            <a:pPr eaLnBrk="1" hangingPunct="1">
              <a:spcBef>
                <a:spcPct val="0"/>
              </a:spcBef>
            </a:pPr>
            <a:r>
              <a:rPr lang="en-US" smtClean="0">
                <a:latin typeface="Helvetica" charset="0"/>
              </a:rPr>
              <a:t>Am J Cardiol (United States), Sep 15 2002, 90(6) p625-8</a:t>
            </a:r>
          </a:p>
          <a:p>
            <a:pPr eaLnBrk="1" hangingPunct="1">
              <a:spcBef>
                <a:spcPct val="0"/>
              </a:spcBef>
            </a:pPr>
            <a:r>
              <a:rPr lang="en-US" smtClean="0">
                <a:latin typeface="Helvetica" charset="0"/>
              </a:rPr>
              <a:t>Following an ischemic event, diabetic patients have a higher rate of recurrence than patients without diabetes mellitus. 1–6 Patients with diabetes but without prior myocardial infarction (MI) have a risk of MI during follow-up that is similar to that of nondiabetic patients who have already had a prior MI. 7 The mechanisms for the heightened risk are multifactorial. 8 However, a greater thrombotic predisposition exists with diabetes, which is largely mediated by platelets. 9–13 Aspirin has been shown to have a modest benefit over placebo in reducing vascular events in patients with diabetes mellitus. 14 The intravenous antiplatelet agent abciximab has been found to be particularly efficacious in patients with diabetes who are undergoing percutaneous revascularization. 15,16 Platelet glycoprotein IIb/IIIa inhibitors, when used for acute coronary syndromes, appear to have their greatest benefit in diabetic patients. 17 The Clopidogrel versus Aspirin in Patients at Risk of Ischemic Events (CAPRIE) study randomized 19,185 patients with recent ischemic stroke, recent MI, or established peripheral arterial disease to the adenosine diphosphate (ADP) receptor antagonist clopidogrel or to aspirin. 18 An 8.7% relative risk reduction was seen in vascular death, MI, or ischemic stroke with use of clopidogrel. A subsequent analysis of CAPRIE found an additional 8.7% reduction in rehospitalization for ischemia or bleeding. 19</a:t>
            </a:r>
          </a:p>
        </p:txBody>
      </p:sp>
      <p:sp>
        <p:nvSpPr>
          <p:cNvPr id="180228" name="Text Box 4"/>
          <p:cNvSpPr txBox="1">
            <a:spLocks noChangeArrowheads="1"/>
          </p:cNvSpPr>
          <p:nvPr/>
        </p:nvSpPr>
        <p:spPr bwMode="auto">
          <a:xfrm>
            <a:off x="1066800" y="288925"/>
            <a:ext cx="4572000" cy="309563"/>
          </a:xfrm>
          <a:prstGeom prst="rect">
            <a:avLst/>
          </a:prstGeom>
          <a:noFill/>
          <a:ln w="9525">
            <a:noFill/>
            <a:miter lim="800000"/>
            <a:headEnd/>
            <a:tailEnd/>
          </a:ln>
        </p:spPr>
        <p:txBody>
          <a:bodyPr lIns="93177" tIns="46589" rIns="93177" bIns="46589">
            <a:spAutoFit/>
          </a:bodyPr>
          <a:lstStyle/>
          <a:p>
            <a:pPr defTabSz="931863" eaLnBrk="0" hangingPunct="0">
              <a:spcBef>
                <a:spcPct val="50000"/>
              </a:spcBef>
            </a:pPr>
            <a:r>
              <a:rPr lang="en-US" sz="1400" b="1">
                <a:solidFill>
                  <a:srgbClr val="FFCC00"/>
                </a:solidFill>
                <a:latin typeface="Lucida Sans" pitchFamily="34" charset="0"/>
                <a:ea typeface="ＭＳ Ｐゴシック" pitchFamily="34" charset="-128"/>
              </a:rPr>
              <a:t>Le traitement des patients à haut risque</a:t>
            </a:r>
            <a:endParaRPr lang="en-CA" sz="1400" b="1">
              <a:solidFill>
                <a:srgbClr val="FFCC00"/>
              </a:solidFill>
              <a:latin typeface="Lucida Sans"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bwMode="auto">
          <a:xfrm>
            <a:off x="1143000" y="685800"/>
            <a:ext cx="4573588" cy="3429000"/>
          </a:xfrm>
          <a:solidFill>
            <a:srgbClr val="FFFFFF"/>
          </a:solidFill>
          <a:ln>
            <a:solidFill>
              <a:srgbClr val="000000"/>
            </a:solidFill>
            <a:miter lim="800000"/>
            <a:headEnd/>
            <a:tailEnd/>
          </a:ln>
        </p:spPr>
      </p:sp>
      <p:sp>
        <p:nvSpPr>
          <p:cNvPr id="181251" name="Rectangle 3"/>
          <p:cNvSpPr>
            <a:spLocks noGrp="1" noChangeArrowheads="1"/>
          </p:cNvSpPr>
          <p:nvPr>
            <p:ph type="body" idx="1"/>
          </p:nvPr>
        </p:nvSpPr>
        <p:spPr bwMode="auto">
          <a:xfrm>
            <a:off x="915988" y="4343400"/>
            <a:ext cx="5026025"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mtClean="0">
                <a:latin typeface="Helvetica" charset="0"/>
              </a:rPr>
              <a:t>There were several pre-specified subgroup analyses:</a:t>
            </a:r>
          </a:p>
          <a:p>
            <a:pPr eaLnBrk="1" hangingPunct="1">
              <a:spcBef>
                <a:spcPct val="0"/>
              </a:spcBef>
            </a:pPr>
            <a:r>
              <a:rPr lang="en-US" smtClean="0">
                <a:latin typeface="Helvetica" charset="0"/>
              </a:rPr>
              <a:t>There were no significant interactions for the primary endpoint in patients with diabetes, hypertension, hypercholesterolemia, history of CABG, history of PCI, history of MI, or history of stroke.</a:t>
            </a:r>
          </a:p>
          <a:p>
            <a:pPr eaLnBrk="1" hangingPunct="1">
              <a:spcBef>
                <a:spcPct val="0"/>
              </a:spcBef>
            </a:pPr>
            <a:r>
              <a:rPr lang="en-US" smtClean="0">
                <a:latin typeface="Helvetica" charset="0"/>
              </a:rPr>
              <a:t>The was a significant interaction (p=0.045) found when examining the differential treatment response in patients with risk factors only (asymptomatic) and patients with documented atherothrombosis (symptomatic)</a:t>
            </a:r>
          </a:p>
          <a:p>
            <a:pPr eaLnBrk="1" hangingPunct="1">
              <a:spcBef>
                <a:spcPct val="0"/>
              </a:spcBef>
            </a:pPr>
            <a:endParaRPr lang="en-US" smtClean="0">
              <a:latin typeface="Helvetica" charset="0"/>
            </a:endParaRPr>
          </a:p>
          <a:p>
            <a:pPr eaLnBrk="1" hangingPunct="1">
              <a:spcBef>
                <a:spcPct val="0"/>
              </a:spcBef>
            </a:pPr>
            <a:endParaRPr lang="en-US" smtClean="0">
              <a:latin typeface="Helvetica" charset="0"/>
            </a:endParaRPr>
          </a:p>
          <a:p>
            <a:pPr eaLnBrk="1" hangingPunct="1">
              <a:spcBef>
                <a:spcPct val="0"/>
              </a:spcBef>
            </a:pPr>
            <a:r>
              <a:rPr lang="nl-NL" b="1" smtClean="0">
                <a:latin typeface="Helvetica" charset="0"/>
              </a:rPr>
              <a:t>Reference</a:t>
            </a:r>
          </a:p>
          <a:p>
            <a:pPr eaLnBrk="1" hangingPunct="1">
              <a:spcBef>
                <a:spcPct val="0"/>
              </a:spcBef>
            </a:pPr>
            <a:r>
              <a:rPr lang="nl-NL" smtClean="0">
                <a:latin typeface="Helvetica" charset="0"/>
              </a:rPr>
              <a:t>Bhatt DL, Fox KA, Hacke W, et al. 2006, in press</a:t>
            </a:r>
            <a:r>
              <a:rPr lang="nl-NL" smtClean="0">
                <a:solidFill>
                  <a:schemeClr val="bg1"/>
                </a:solidFill>
                <a:latin typeface="Helvetica" charset="0"/>
              </a:rPr>
              <a:t>.</a:t>
            </a:r>
            <a:r>
              <a:rPr lang="en-US" smtClean="0">
                <a:solidFill>
                  <a:schemeClr val="bg1"/>
                </a:solidFill>
                <a:latin typeface="Helvetica" charset="0"/>
              </a:rPr>
              <a:t>.</a:t>
            </a:r>
          </a:p>
          <a:p>
            <a:pPr eaLnBrk="1" hangingPunct="1">
              <a:spcBef>
                <a:spcPct val="0"/>
              </a:spcBef>
            </a:pPr>
            <a:endParaRPr lang="en-US" smtClean="0">
              <a:latin typeface="Helvetica"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149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E612132-A117-420E-8ABD-412B330151E9}" type="slidenum">
              <a:rPr lang="en-CA" smtClean="0">
                <a:solidFill>
                  <a:srgbClr val="000000"/>
                </a:solidFill>
              </a:rPr>
              <a:pPr>
                <a:defRPr/>
              </a:pPr>
              <a:t>34</a:t>
            </a:fld>
            <a:endParaRPr lang="en-CA"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Helvetica" charset="0"/>
              </a:rPr>
              <a:t>Aims	Patients with diabetes mellitus (DM) have high platelet reactivity and are at increased risk of ischaemic events and bleeding post-acute coronary syndromes (ACS). In the PLATelet inhibition and patient Outcomes (PLATO) trial, tica- grelor reduced the primary composite endpoint of cardiovascular death, myocardial infarction, or stroke, but with similar rates of major bleeding compared with clopidogrel. We aimed to investigate the outcome with ticagrelor</a:t>
            </a:r>
          </a:p>
          <a:p>
            <a:pPr eaLnBrk="1" hangingPunct="1">
              <a:spcBef>
                <a:spcPct val="0"/>
              </a:spcBef>
            </a:pPr>
            <a:r>
              <a:rPr lang="en-US" smtClean="0">
                <a:latin typeface="Helvetica" charset="0"/>
              </a:rPr>
              <a:t>vs. clopidogrel in patients with DM or poor glycaemic control.</a:t>
            </a:r>
          </a:p>
          <a:p>
            <a:pPr eaLnBrk="1" hangingPunct="1">
              <a:spcBef>
                <a:spcPct val="0"/>
              </a:spcBef>
            </a:pPr>
            <a:r>
              <a:rPr lang="en-US" smtClean="0">
                <a:latin typeface="Helvetica" charset="0"/>
              </a:rPr>
              <a:t>.....................................................................................................................................................................................</a:t>
            </a:r>
          </a:p>
          <a:p>
            <a:pPr eaLnBrk="1" hangingPunct="1">
              <a:spcBef>
                <a:spcPct val="0"/>
              </a:spcBef>
            </a:pPr>
            <a:r>
              <a:rPr lang="en-US" smtClean="0">
                <a:latin typeface="Helvetica" charset="0"/>
              </a:rPr>
              <a:t>Methods and results</a:t>
            </a:r>
          </a:p>
          <a:p>
            <a:pPr eaLnBrk="1" hangingPunct="1">
              <a:spcBef>
                <a:spcPct val="0"/>
              </a:spcBef>
            </a:pPr>
            <a:r>
              <a:rPr lang="en-US" smtClean="0">
                <a:latin typeface="Helvetica" charset="0"/>
              </a:rPr>
              <a:t>We analysed patients with pre-existing DM (n 1⁄4 4662), including 1036 patients on insulin, those without DM</a:t>
            </a:r>
          </a:p>
          <a:p>
            <a:pPr eaLnBrk="1" hangingPunct="1">
              <a:spcBef>
                <a:spcPct val="0"/>
              </a:spcBef>
            </a:pPr>
            <a:r>
              <a:rPr lang="en-US" smtClean="0">
                <a:latin typeface="Helvetica" charset="0"/>
              </a:rPr>
              <a:t>(n 1⁄4 13 951), and subgroups based on admission levels of haemoglobin A1c (HbA1c; n 1⁄4 15 150). In patients with</a:t>
            </a:r>
          </a:p>
          <a:p>
            <a:pPr eaLnBrk="1" hangingPunct="1">
              <a:spcBef>
                <a:spcPct val="0"/>
              </a:spcBef>
            </a:pPr>
            <a:r>
              <a:rPr lang="en-US" smtClean="0">
                <a:latin typeface="Helvetica" charset="0"/>
              </a:rPr>
              <a:t>DM, the reduction in the primary composite endpoint (HR: 0.88, 95% CI: 0.76–1.03), all-cause mortality (HR:</a:t>
            </a:r>
          </a:p>
          <a:p>
            <a:pPr eaLnBrk="1" hangingPunct="1">
              <a:spcBef>
                <a:spcPct val="0"/>
              </a:spcBef>
            </a:pPr>
            <a:r>
              <a:rPr lang="en-US" smtClean="0">
                <a:latin typeface="Helvetica" charset="0"/>
              </a:rPr>
              <a:t>0.82, 95% CI: 0.66–1.01), and stent thrombosis (HR: 0.65, 95% CI: 0.36–1.17) with no increase in major bleeding</a:t>
            </a:r>
          </a:p>
          <a:p>
            <a:pPr eaLnBrk="1" hangingPunct="1">
              <a:spcBef>
                <a:spcPct val="0"/>
              </a:spcBef>
            </a:pPr>
            <a:r>
              <a:rPr lang="en-US" smtClean="0">
                <a:latin typeface="Helvetica" charset="0"/>
              </a:rPr>
              <a:t>(HR: 0.95, 95% CI: 0.81–1.12) with ticagrelor was consistent with the overall cohort and without significant diabetes</a:t>
            </a:r>
          </a:p>
          <a:p>
            <a:pPr eaLnBrk="1" hangingPunct="1">
              <a:spcBef>
                <a:spcPct val="0"/>
              </a:spcBef>
            </a:pPr>
            <a:r>
              <a:rPr lang="en-US" smtClean="0">
                <a:latin typeface="Helvetica" charset="0"/>
              </a:rPr>
              <a:t>status-by-treatment interactions. There was no heterogeneity between patients with or without ongoing insulin treat-</a:t>
            </a:r>
          </a:p>
          <a:p>
            <a:pPr eaLnBrk="1" hangingPunct="1">
              <a:spcBef>
                <a:spcPct val="0"/>
              </a:spcBef>
            </a:pPr>
            <a:r>
              <a:rPr lang="en-US" smtClean="0">
                <a:latin typeface="Helvetica" charset="0"/>
              </a:rPr>
              <a:t>ment. Ticagrelor reduced the primary endpoint, all-cause mortality, and stent thrombosis in patients with HbA1c</a:t>
            </a:r>
          </a:p>
          <a:p>
            <a:pPr eaLnBrk="1" hangingPunct="1">
              <a:spcBef>
                <a:spcPct val="0"/>
              </a:spcBef>
            </a:pPr>
            <a:r>
              <a:rPr lang="en-US" smtClean="0">
                <a:latin typeface="Helvetica" charset="0"/>
              </a:rPr>
              <a:t>above the median (HR: 0.80, 95% CI: 0.70–0.91; HR: 0.78, 95% CI: 0.65–0.93; and HR: 0.62, 95% CI: 0.39–1.00,</a:t>
            </a:r>
          </a:p>
          <a:p>
            <a:pPr eaLnBrk="1" hangingPunct="1">
              <a:spcBef>
                <a:spcPct val="0"/>
              </a:spcBef>
            </a:pPr>
            <a:r>
              <a:rPr lang="en-US" smtClean="0">
                <a:latin typeface="Helvetica" charset="0"/>
              </a:rPr>
              <a:t>respectively) with similar bleeding rates (HR: 0.98, 95% CI: 0.86–1.12).</a:t>
            </a:r>
          </a:p>
          <a:p>
            <a:pPr eaLnBrk="1" hangingPunct="1">
              <a:spcBef>
                <a:spcPct val="0"/>
              </a:spcBef>
            </a:pPr>
            <a:r>
              <a:rPr lang="en-US" smtClean="0">
                <a:latin typeface="Helvetica" charset="0"/>
              </a:rPr>
              <a:t>.....................................................................................................................................................................................</a:t>
            </a:r>
          </a:p>
          <a:p>
            <a:pPr eaLnBrk="1" hangingPunct="1">
              <a:spcBef>
                <a:spcPct val="0"/>
              </a:spcBef>
            </a:pPr>
            <a:r>
              <a:rPr lang="en-US" smtClean="0">
                <a:latin typeface="Helvetica" charset="0"/>
              </a:rPr>
              <a:t>Conclusion	Ticagrelor, when compared with clopidogrel, reduced ischaemic events in ACS patients irrespective of diabetic status and glycaemic control, without an increase in major bleeding events.</a:t>
            </a: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00.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001.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002.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3.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4.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5.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6.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7.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8.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9.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0.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11.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12.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13.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4.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5.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6.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7.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8.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9.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0.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21.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22.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23.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24.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5.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6.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7.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8.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9.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0.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1.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2.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3.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4.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5.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6.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7.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8.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9.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0.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1.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2.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3.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4.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5.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6.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47.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48.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49.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0.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1.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2.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3.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4.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5.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6.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7.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58.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59.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0.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1.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2.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3.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4.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5.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6.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7.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8.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69.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0.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1.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2.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3.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4.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5.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6.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7.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8.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9.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0.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1.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2.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3.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4.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5.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6.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7.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8.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9.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0.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1.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2.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3.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4.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5.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6.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7.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8.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9.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00.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01.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2.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3.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4.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5.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6.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7.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8.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9.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0.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11.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12.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3.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4.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5.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6.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7.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8.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9.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0.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21.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22.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23.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4.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5.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6.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7.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8.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9.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0.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31.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32.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33.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34.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35.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36.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37.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38.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39.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0.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41.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42.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43.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44.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4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Master" Target="../slideMasters/slideMaster105.xml"/></Relationships>
</file>

<file path=ppt/slideLayouts/_rels/slideLayout114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Master" Target="../slideMasters/slideMaster105.xml"/></Relationships>
</file>

<file path=ppt/slideLayouts/_rels/slideLayout114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Master" Target="../slideMasters/slideMaster105.xml"/></Relationships>
</file>

<file path=ppt/slideLayouts/_rels/slideLayout114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Master" Target="../slideMasters/slideMaster105.xml"/></Relationships>
</file>

<file path=ppt/slideLayouts/_rels/slideLayout114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Master" Target="../slideMasters/slideMaster10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0.xml.rels><?xml version="1.0" encoding="UTF-8" standalone="yes"?>
<Relationships xmlns="http://schemas.openxmlformats.org/package/2006/relationships"><Relationship Id="rId3" Type="http://schemas.openxmlformats.org/officeDocument/2006/relationships/image" Target="file:///P:\CCS_PPT\ppt\cover.jpg" TargetMode="External"/><Relationship Id="rId2" Type="http://schemas.openxmlformats.org/officeDocument/2006/relationships/image" Target="../media/image1.jpeg"/><Relationship Id="rId1" Type="http://schemas.openxmlformats.org/officeDocument/2006/relationships/slideMaster" Target="../slideMasters/slideMaster70.xml"/><Relationship Id="rId4" Type="http://schemas.openxmlformats.org/officeDocument/2006/relationships/image" Target="../media/image2.jpeg"/></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2.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9.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0.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1.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2.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3.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4.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5.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6.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7.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8.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9.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1.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2.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3.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4.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5.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6.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7.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8.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9.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8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2.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3.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4.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5.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6.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7.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8.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9.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0.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9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92.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3.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4.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5.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6.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7.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8.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9.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00.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01.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02.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03.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4.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5.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6.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7.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8.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9.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0.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1.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2.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3.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4.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5.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6.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7.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8.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9.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0.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1.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2.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3.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4.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5.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6.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7.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8.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9.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0.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1.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2.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3.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4.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5.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6.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7.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8.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9.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0.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1.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2.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3.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4.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5.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6.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7.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48.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49.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0.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1.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2.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3.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4.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5.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6.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7.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8.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59.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0.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1.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2.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3.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4.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5.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6.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7.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8.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9.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0.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1.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2.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3.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4.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5.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6.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7.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8.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9.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0.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1.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2.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3.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4.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5.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6.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7.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8.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9.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0.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91.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2.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3.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4.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5.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6.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7.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8.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9.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A901118-92A0-4E6F-9EF8-F2F12653FA6F}" type="slidenum">
              <a:rPr lang="en-US"/>
              <a:pPr>
                <a:defRPr/>
              </a:pPr>
              <a:t>‹#›</a:t>
            </a:fld>
            <a:endParaRPr lang="en-US"/>
          </a:p>
        </p:txBody>
      </p:sp>
    </p:spTree>
  </p:cSld>
  <p:clrMapOvr>
    <a:masterClrMapping/>
  </p:clrMapOvr>
  <p:transition/>
</p:sldLayout>
</file>

<file path=ppt/slideLayouts/slideLayout10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0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0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sldLayout>
</file>

<file path=ppt/slideLayouts/slideLayout10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0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0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236538" y="1752600"/>
            <a:ext cx="4292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81538" y="1752600"/>
            <a:ext cx="4292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0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0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sldLayout>
</file>

<file path=ppt/slideLayouts/slideLayout10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0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FFDBFB4-E21F-4C58-A32B-C5528EF16171}" type="slidenum">
              <a:rPr lang="en-US"/>
              <a:pPr>
                <a:defRPr/>
              </a:pPr>
              <a:t>‹#›</a:t>
            </a:fld>
            <a:endParaRPr lang="en-US"/>
          </a:p>
        </p:txBody>
      </p:sp>
    </p:spTree>
  </p:cSld>
  <p:clrMapOvr>
    <a:masterClrMapping/>
  </p:clrMapOvr>
  <p:transition/>
</p:sldLayout>
</file>

<file path=ppt/slideLayouts/slideLayout10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0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0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B5056E30-F58D-4BB5-9FC5-5C13F49367EB}"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835A3428-966C-41CA-9F9E-734CC9FA6F94}" type="slidenum">
              <a:rPr lang="en-US"/>
              <a:pPr>
                <a:defRPr/>
              </a:pPr>
              <a:t>‹#›</a:t>
            </a:fld>
            <a:endParaRPr lang="en-US"/>
          </a:p>
        </p:txBody>
      </p:sp>
    </p:spTree>
  </p:cSld>
  <p:clrMapOvr>
    <a:masterClrMapping/>
  </p:clrMapOvr>
  <p:transition/>
</p:sldLayout>
</file>

<file path=ppt/slideLayouts/slideLayout10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8A3BDCF6-E52A-445C-8D88-E1097C019883}"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0BED61D5-F614-4BFB-B7A7-A54C6B0C0E05}" type="slidenum">
              <a:rPr lang="en-US"/>
              <a:pPr>
                <a:defRPr/>
              </a:pPr>
              <a:t>‹#›</a:t>
            </a:fld>
            <a:endParaRPr lang="en-US"/>
          </a:p>
        </p:txBody>
      </p:sp>
    </p:spTree>
  </p:cSld>
  <p:clrMapOvr>
    <a:masterClrMapping/>
  </p:clrMapOvr>
  <p:transition/>
</p:sldLayout>
</file>

<file path=ppt/slideLayouts/slideLayout10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B614748-9696-48D9-8076-4A5BD74A2538}"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D962D935-D721-4EED-9F84-965AE14A71BF}" type="slidenum">
              <a:rPr lang="en-US"/>
              <a:pPr>
                <a:defRPr/>
              </a:pPr>
              <a:t>‹#›</a:t>
            </a:fld>
            <a:endParaRPr lang="en-US"/>
          </a:p>
        </p:txBody>
      </p:sp>
    </p:spTree>
  </p:cSld>
  <p:clrMapOvr>
    <a:masterClrMapping/>
  </p:clrMapOvr>
  <p:transition/>
</p:sldLayout>
</file>

<file path=ppt/slideLayouts/slideLayout10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A47209C5-76A5-4D7A-8642-72DB714D879A}"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3E8710EA-2F75-44A0-BC87-D8A9B832CEBD}" type="slidenum">
              <a:rPr lang="en-US"/>
              <a:pPr>
                <a:defRPr/>
              </a:pPr>
              <a:t>‹#›</a:t>
            </a:fld>
            <a:endParaRPr lang="en-US"/>
          </a:p>
        </p:txBody>
      </p:sp>
    </p:spTree>
  </p:cSld>
  <p:clrMapOvr>
    <a:masterClrMapping/>
  </p:clrMapOvr>
  <p:transition/>
</p:sldLayout>
</file>

<file path=ppt/slideLayouts/slideLayout10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8C77EFA5-25B5-4F73-A56F-8336463A1C55}"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B7443F1F-E805-45BE-B294-B5DB0D086426}" type="slidenum">
              <a:rPr lang="en-US"/>
              <a:pPr>
                <a:defRPr/>
              </a:pPr>
              <a:t>‹#›</a:t>
            </a:fld>
            <a:endParaRPr lang="en-US"/>
          </a:p>
        </p:txBody>
      </p:sp>
    </p:spTree>
  </p:cSld>
  <p:clrMapOvr>
    <a:masterClrMapping/>
  </p:clrMapOvr>
  <p:transition/>
</p:sldLayout>
</file>

<file path=ppt/slideLayouts/slideLayout10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49017560-8541-45B7-9A85-C50B397E03DF}"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D7E00CD9-D772-4535-BEDF-5846C392AF42}" type="slidenum">
              <a:rPr lang="en-US"/>
              <a:pPr>
                <a:defRPr/>
              </a:pPr>
              <a:t>‹#›</a:t>
            </a:fld>
            <a:endParaRPr lang="en-US"/>
          </a:p>
        </p:txBody>
      </p:sp>
    </p:spTree>
  </p:cSld>
  <p:clrMapOvr>
    <a:masterClrMapping/>
  </p:clrMapOvr>
  <p:transition/>
</p:sldLayout>
</file>

<file path=ppt/slideLayouts/slideLayout10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C3AF0A-55EA-4D56-9CCA-282219353027}"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E893F348-8A0F-4D55-98D0-512B052D5E5E}" type="slidenum">
              <a:rPr lang="en-US"/>
              <a:pPr>
                <a:defRPr/>
              </a:pPr>
              <a:t>‹#›</a:t>
            </a:fld>
            <a:endParaRPr lang="en-US"/>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879CB09-B68E-4FA2-B5C5-669105A73843}" type="slidenum">
              <a:rPr lang="en-US"/>
              <a:pPr>
                <a:defRPr/>
              </a:pPr>
              <a:t>‹#›</a:t>
            </a:fld>
            <a:endParaRPr lang="en-US"/>
          </a:p>
        </p:txBody>
      </p:sp>
    </p:spTree>
  </p:cSld>
  <p:clrMapOvr>
    <a:masterClrMapping/>
  </p:clrMapOvr>
  <p:transition/>
</p:sldLayout>
</file>

<file path=ppt/slideLayouts/slideLayout10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E871E1E-5EF9-488C-8F88-0F9A077814B6}"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4BC6A01D-FD03-4D8F-AA91-36C966BA89B2}" type="slidenum">
              <a:rPr lang="en-US"/>
              <a:pPr>
                <a:defRPr/>
              </a:pPr>
              <a:t>‹#›</a:t>
            </a:fld>
            <a:endParaRPr lang="en-US"/>
          </a:p>
        </p:txBody>
      </p:sp>
    </p:spTree>
  </p:cSld>
  <p:clrMapOvr>
    <a:masterClrMapping/>
  </p:clrMapOvr>
  <p:transition/>
</p:sldLayout>
</file>

<file path=ppt/slideLayouts/slideLayout10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32073EF-D304-4969-8A93-59EB3ACE1286}"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D80B5223-7A44-44EB-9A02-047750AC0602}" type="slidenum">
              <a:rPr lang="en-US"/>
              <a:pPr>
                <a:defRPr/>
              </a:pPr>
              <a:t>‹#›</a:t>
            </a:fld>
            <a:endParaRPr lang="en-US"/>
          </a:p>
        </p:txBody>
      </p:sp>
    </p:spTree>
  </p:cSld>
  <p:clrMapOvr>
    <a:masterClrMapping/>
  </p:clrMapOvr>
  <p:transition/>
</p:sldLayout>
</file>

<file path=ppt/slideLayouts/slideLayout10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DD178221-FBA9-4110-8F37-1E8831F6B8F7}"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BEC25805-4376-48EB-98A6-93EA939788D7}" type="slidenum">
              <a:rPr lang="en-US"/>
              <a:pPr>
                <a:defRPr/>
              </a:pPr>
              <a:t>‹#›</a:t>
            </a:fld>
            <a:endParaRPr lang="en-US"/>
          </a:p>
        </p:txBody>
      </p:sp>
    </p:spTree>
  </p:cSld>
  <p:clrMapOvr>
    <a:masterClrMapping/>
  </p:clrMapOvr>
  <p:transition/>
</p:sldLayout>
</file>

<file path=ppt/slideLayouts/slideLayout10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0D593B39-6233-48AA-9F3C-DA5789EDCD54}"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ECF8C292-167F-4481-B938-E8447237CCF6}" type="slidenum">
              <a:rPr lang="en-US"/>
              <a:pPr>
                <a:defRPr/>
              </a:pPr>
              <a:t>‹#›</a:t>
            </a:fld>
            <a:endParaRPr lang="en-US"/>
          </a:p>
        </p:txBody>
      </p:sp>
    </p:spTree>
  </p:cSld>
  <p:clrMapOvr>
    <a:masterClrMapping/>
  </p:clrMapOvr>
  <p:transition/>
</p:sldLayout>
</file>

<file path=ppt/slideLayouts/slideLayout10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sldLayout>
</file>

<file path=ppt/slideLayouts/slideLayout10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0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0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0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0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5728160-E3C7-45A4-A278-0FD3ADD9D2F2}" type="slidenum">
              <a:rPr lang="en-US"/>
              <a:pPr>
                <a:defRPr/>
              </a:pPr>
              <a:t>‹#›</a:t>
            </a:fld>
            <a:endParaRPr lang="en-US"/>
          </a:p>
        </p:txBody>
      </p:sp>
    </p:spTree>
  </p:cSld>
  <p:clrMapOvr>
    <a:masterClrMapping/>
  </p:clrMapOvr>
  <p:transition/>
</p:sldLayout>
</file>

<file path=ppt/slideLayouts/slideLayout10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0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0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0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sldLayout>
</file>

<file path=ppt/slideLayouts/slideLayout10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0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0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0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F5A491A9-9A24-4D7A-9ADC-0D118DD92768}" type="slidenum">
              <a:rPr lang="en-US"/>
              <a:pPr>
                <a:defRPr/>
              </a:pPr>
              <a:t>‹#›</a:t>
            </a:fld>
            <a:endParaRPr lang="en-US"/>
          </a:p>
        </p:txBody>
      </p:sp>
    </p:spTree>
  </p:cSld>
  <p:clrMapOvr>
    <a:masterClrMapping/>
  </p:clrMapOvr>
  <p:transition/>
</p:sldLayout>
</file>

<file path=ppt/slideLayouts/slideLayout10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sldLayout>
</file>

<file path=ppt/slideLayouts/slideLayout10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0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0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15900"/>
            <a:ext cx="1943100" cy="58801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215900"/>
            <a:ext cx="5676900" cy="5880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0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sldLayout>
</file>

<file path=ppt/slideLayouts/slideLayout10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0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0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304800" y="1600200"/>
            <a:ext cx="41529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10100" y="1600200"/>
            <a:ext cx="41529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4B55A395-31C2-4B1A-8867-88602F23B0C2}" type="slidenum">
              <a:rPr lang="en-US"/>
              <a:pPr>
                <a:defRPr/>
              </a:pPr>
              <a:t>‹#›</a:t>
            </a:fld>
            <a:endParaRPr lang="en-US"/>
          </a:p>
        </p:txBody>
      </p:sp>
    </p:spTree>
  </p:cSld>
  <p:clrMapOvr>
    <a:masterClrMapping/>
  </p:clrMapOvr>
  <p:transition/>
</p:sldLayout>
</file>

<file path=ppt/slideLayouts/slideLayout10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0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sldLayout>
</file>

<file path=ppt/slideLayouts/slideLayout10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0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0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228600"/>
            <a:ext cx="2114550" cy="64008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304800" y="228600"/>
            <a:ext cx="61912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0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sldLayout>
</file>

<file path=ppt/slideLayouts/slideLayout10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0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02AB23C9-7D1C-474F-BCF6-0737CA749EAC}" type="slidenum">
              <a:rPr lang="en-US"/>
              <a:pPr>
                <a:defRPr/>
              </a:pPr>
              <a:t>‹#›</a:t>
            </a:fld>
            <a:endParaRPr lang="en-US"/>
          </a:p>
        </p:txBody>
      </p:sp>
    </p:spTree>
  </p:cSld>
  <p:clrMapOvr>
    <a:masterClrMapping/>
  </p:clrMapOvr>
  <p:transition/>
</p:sldLayout>
</file>

<file path=ppt/slideLayouts/slideLayout10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793750" y="1598613"/>
            <a:ext cx="3767138" cy="349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713288" y="1598613"/>
            <a:ext cx="3768725" cy="349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0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0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sldLayout>
</file>

<file path=ppt/slideLayouts/slideLayout10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0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0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1138" y="577850"/>
            <a:ext cx="1920875" cy="45180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793750" y="577850"/>
            <a:ext cx="5614988" cy="4518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0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sldLayout>
</file>

<file path=ppt/slideLayouts/slideLayout10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DD92019-4F4F-46FB-A3DD-DD59112EFDCB}" type="slidenum">
              <a:rPr lang="en-US"/>
              <a:pPr>
                <a:defRPr/>
              </a:pPr>
              <a:t>‹#›</a:t>
            </a:fld>
            <a:endParaRPr lang="en-US"/>
          </a:p>
        </p:txBody>
      </p:sp>
    </p:spTree>
  </p:cSld>
  <p:clrMapOvr>
    <a:masterClrMapping/>
  </p:clrMapOvr>
  <p:transition/>
</p:sldLayout>
</file>

<file path=ppt/slideLayouts/slideLayout10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0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0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0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sldLayout>
</file>

<file path=ppt/slideLayouts/slideLayout10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0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0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0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FB00C20-2FFE-42A8-8CB6-64CF02407F7B}" type="slidenum">
              <a:rPr lang="en-US"/>
              <a:pPr>
                <a:defRPr/>
              </a:pPr>
              <a:t>‹#›</a:t>
            </a:fld>
            <a:endParaRPr lang="en-US"/>
          </a:p>
        </p:txBody>
      </p:sp>
    </p:spTree>
  </p:cSld>
  <p:clrMapOvr>
    <a:masterClrMapping/>
  </p:clrMapOvr>
  <p:transition/>
</p:sldLayout>
</file>

<file path=ppt/slideLayouts/slideLayout10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0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0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304800" y="1600200"/>
            <a:ext cx="41529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10100" y="1600200"/>
            <a:ext cx="41529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0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0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sldLayout>
</file>

<file path=ppt/slideLayouts/slideLayout10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0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0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228600"/>
            <a:ext cx="2114550" cy="64008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304800" y="228600"/>
            <a:ext cx="61912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E71D015-2769-4585-B8DD-521DB7972E6B}" type="slidenum">
              <a:rPr lang="en-US"/>
              <a:pPr>
                <a:defRPr/>
              </a:pPr>
              <a:t>‹#›</a:t>
            </a:fld>
            <a:endParaRPr lang="en-US"/>
          </a:p>
        </p:txBody>
      </p:sp>
    </p:spTree>
  </p:cSld>
  <p:clrMapOvr>
    <a:masterClrMapping/>
  </p:clrMapOvr>
  <p:transition/>
</p:sldLayout>
</file>

<file path=ppt/slideLayouts/slideLayout10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329A421A-19F9-4E3D-BC77-87520FBE8996}"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DE77D19F-59DB-4447-8308-ACF654CE121E}" type="slidenum">
              <a:rPr lang="en-CA"/>
              <a:pPr>
                <a:defRPr/>
              </a:pPr>
              <a:t>‹#›</a:t>
            </a:fld>
            <a:endParaRPr lang="en-CA"/>
          </a:p>
        </p:txBody>
      </p:sp>
    </p:spTree>
  </p:cSld>
  <p:clrMapOvr>
    <a:masterClrMapping/>
  </p:clrMapOvr>
  <p:transition/>
</p:sldLayout>
</file>

<file path=ppt/slideLayouts/slideLayout10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43A4F648-CCB4-47DF-BEF3-71DA3304AE2C}"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FA9204D9-950D-48FC-90E3-92805968E228}" type="slidenum">
              <a:rPr lang="en-CA"/>
              <a:pPr>
                <a:defRPr/>
              </a:pPr>
              <a:t>‹#›</a:t>
            </a:fld>
            <a:endParaRPr lang="en-CA"/>
          </a:p>
        </p:txBody>
      </p:sp>
    </p:spTree>
  </p:cSld>
  <p:clrMapOvr>
    <a:masterClrMapping/>
  </p:clrMapOvr>
  <p:transition/>
</p:sldLayout>
</file>

<file path=ppt/slideLayouts/slideLayout10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A173CC3-BD26-48A1-AB03-D936D68C1C99}"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F7037763-8FDD-413A-AB84-0CD10D15DB2D}" type="slidenum">
              <a:rPr lang="en-CA"/>
              <a:pPr>
                <a:defRPr/>
              </a:pPr>
              <a:t>‹#›</a:t>
            </a:fld>
            <a:endParaRPr lang="en-CA"/>
          </a:p>
        </p:txBody>
      </p:sp>
    </p:spTree>
  </p:cSld>
  <p:clrMapOvr>
    <a:masterClrMapping/>
  </p:clrMapOvr>
  <p:transition/>
</p:sldLayout>
</file>

<file path=ppt/slideLayouts/slideLayout10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B92503BA-E318-473B-A402-7D6A8203DD8E}"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93D4F2C0-8B45-49E5-8B95-AF154C22C4A2}" type="slidenum">
              <a:rPr lang="en-CA"/>
              <a:pPr>
                <a:defRPr/>
              </a:pPr>
              <a:t>‹#›</a:t>
            </a:fld>
            <a:endParaRPr lang="en-CA"/>
          </a:p>
        </p:txBody>
      </p:sp>
    </p:spTree>
  </p:cSld>
  <p:clrMapOvr>
    <a:masterClrMapping/>
  </p:clrMapOvr>
  <p:transition/>
</p:sldLayout>
</file>

<file path=ppt/slideLayouts/slideLayout10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637961EE-5019-45D8-AB90-5F52E7E4A263}" type="datetimeFigureOut">
              <a:rPr lang="en-CA"/>
              <a:pPr>
                <a:defRPr/>
              </a:pPr>
              <a:t>05/05/2014</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7D1C3225-FB77-4352-8B13-1EDF1DB2B6B5}" type="slidenum">
              <a:rPr lang="en-CA"/>
              <a:pPr>
                <a:defRPr/>
              </a:pPr>
              <a:t>‹#›</a:t>
            </a:fld>
            <a:endParaRPr lang="en-CA"/>
          </a:p>
        </p:txBody>
      </p:sp>
    </p:spTree>
  </p:cSld>
  <p:clrMapOvr>
    <a:masterClrMapping/>
  </p:clrMapOvr>
  <p:transition/>
</p:sldLayout>
</file>

<file path=ppt/slideLayouts/slideLayout10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8009219D-3760-45D8-977A-6B4B98F665FD}" type="datetimeFigureOut">
              <a:rPr lang="en-CA"/>
              <a:pPr>
                <a:defRPr/>
              </a:pPr>
              <a:t>05/05/2014</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6474D4AA-FC95-4AB8-AEFE-8735AB19A42C}" type="slidenum">
              <a:rPr lang="en-CA"/>
              <a:pPr>
                <a:defRPr/>
              </a:pPr>
              <a:t>‹#›</a:t>
            </a:fld>
            <a:endParaRPr lang="en-CA"/>
          </a:p>
        </p:txBody>
      </p:sp>
    </p:spTree>
  </p:cSld>
  <p:clrMapOvr>
    <a:masterClrMapping/>
  </p:clrMapOvr>
  <p:transition/>
</p:sldLayout>
</file>

<file path=ppt/slideLayouts/slideLayout10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72F69F-500E-445E-B11B-E4FEFE4FE9F0}" type="datetimeFigureOut">
              <a:rPr lang="en-CA"/>
              <a:pPr>
                <a:defRPr/>
              </a:pPr>
              <a:t>05/05/2014</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59B3C375-ADB9-4628-B3D4-CB2EEC2BF2A0}" type="slidenum">
              <a:rPr lang="en-CA"/>
              <a:pPr>
                <a:defRPr/>
              </a:pPr>
              <a:t>‹#›</a:t>
            </a:fld>
            <a:endParaRPr lang="en-CA"/>
          </a:p>
        </p:txBody>
      </p:sp>
    </p:spTree>
  </p:cSld>
  <p:clrMapOvr>
    <a:masterClrMapping/>
  </p:clrMapOvr>
  <p:transition/>
</p:sldLayout>
</file>

<file path=ppt/slideLayouts/slideLayout10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AA0CF3-63FE-4BCF-8323-B5D7B9689AFB}"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E39067A4-8B24-47EA-8C88-1364CAFCBAE9}" type="slidenum">
              <a:rPr lang="en-CA"/>
              <a:pPr>
                <a:defRPr/>
              </a:pPr>
              <a:t>‹#›</a:t>
            </a:fld>
            <a:endParaRPr lang="en-CA"/>
          </a:p>
        </p:txBody>
      </p:sp>
    </p:spTree>
  </p:cSld>
  <p:clrMapOvr>
    <a:masterClrMapping/>
  </p:clrMapOvr>
  <p:transition/>
</p:sldLayout>
</file>

<file path=ppt/slideLayouts/slideLayout10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F51EE0-BC7F-4EEE-896A-F21BCD67FECC}"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E2AC13BE-C480-496F-AB8D-BBA2BF989DAC}" type="slidenum">
              <a:rPr lang="en-CA"/>
              <a:pPr>
                <a:defRPr/>
              </a:pPr>
              <a:t>‹#›</a:t>
            </a:fld>
            <a:endParaRPr lang="en-CA"/>
          </a:p>
        </p:txBody>
      </p:sp>
    </p:spTree>
  </p:cSld>
  <p:clrMapOvr>
    <a:masterClrMapping/>
  </p:clrMapOvr>
  <p:transition/>
</p:sldLayout>
</file>

<file path=ppt/slideLayouts/slideLayout10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9CD9DD2B-1EE9-4C25-8DE2-215B65703E60}"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6405A607-66BD-453F-8859-9F2B8B46FF97}" type="slidenum">
              <a:rPr lang="en-CA"/>
              <a:pPr>
                <a:defRPr/>
              </a:pPr>
              <a:t>‹#›</a:t>
            </a:fld>
            <a:endParaRPr lang="en-CA"/>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B0CB993-657E-4B43-86ED-60148DB1CC07}" type="slidenum">
              <a:rPr lang="en-US"/>
              <a:pPr>
                <a:defRPr/>
              </a:pPr>
              <a:t>‹#›</a:t>
            </a:fld>
            <a:endParaRPr lang="en-US"/>
          </a:p>
        </p:txBody>
      </p:sp>
    </p:spTree>
  </p:cSld>
  <p:clrMapOvr>
    <a:masterClrMapping/>
  </p:clrMapOvr>
  <p:transition/>
</p:sldLayout>
</file>

<file path=ppt/slideLayouts/slideLayout1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B0D73DE2-6330-45C1-898C-2B29A94C388D}"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15A5CCC4-D73F-4EEE-BE22-A84ACB09DA57}" type="slidenum">
              <a:rPr lang="en-CA"/>
              <a:pPr>
                <a:defRPr/>
              </a:pPr>
              <a:t>‹#›</a:t>
            </a:fld>
            <a:endParaRPr lang="en-CA"/>
          </a:p>
        </p:txBody>
      </p:sp>
    </p:spTree>
  </p:cSld>
  <p:clrMapOvr>
    <a:masterClrMapping/>
  </p:clrMapOvr>
  <p:transition/>
</p:sldLayout>
</file>

<file path=ppt/slideLayouts/slideLayout1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sldLayout>
</file>

<file path=ppt/slideLayouts/slideLayout1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793750" y="1598613"/>
            <a:ext cx="3767138" cy="349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713288" y="1598613"/>
            <a:ext cx="3768725" cy="349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sldLayout>
</file>

<file path=ppt/slideLayouts/slideLayout1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DB4E8FC-64DD-4689-8598-4E8B52E5A8E1}" type="slidenum">
              <a:rPr lang="en-US"/>
              <a:pPr>
                <a:defRPr/>
              </a:pPr>
              <a:t>‹#›</a:t>
            </a:fld>
            <a:endParaRPr lang="en-US"/>
          </a:p>
        </p:txBody>
      </p:sp>
    </p:spTree>
  </p:cSld>
  <p:clrMapOvr>
    <a:masterClrMapping/>
  </p:clrMapOvr>
  <p:transition/>
</p:sldLayout>
</file>

<file path=ppt/slideLayouts/slideLayout1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1138" y="577850"/>
            <a:ext cx="1920875" cy="45180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793750" y="577850"/>
            <a:ext cx="5614988" cy="4518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sldLayout>
</file>

<file path=ppt/slideLayouts/slideLayout1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sldLayout>
</file>

<file path=ppt/slideLayouts/slideLayout1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E87AD39-635D-4212-8CD1-3BF13E489F13}" type="slidenum">
              <a:rPr lang="en-US"/>
              <a:pPr>
                <a:defRPr/>
              </a:pPr>
              <a:t>‹#›</a:t>
            </a:fld>
            <a:endParaRPr lang="en-US"/>
          </a:p>
        </p:txBody>
      </p:sp>
    </p:spTree>
  </p:cSld>
  <p:clrMapOvr>
    <a:masterClrMapping/>
  </p:clrMapOvr>
  <p:transition/>
</p:sldLayout>
</file>

<file path=ppt/slideLayouts/slideLayout1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D9DF39C3-1205-4067-8AB4-7C9AEB516FD2}"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2A931D1C-4850-47EB-953E-F32B4B8A0AD2}" type="slidenum">
              <a:rPr lang="en-CA"/>
              <a:pPr>
                <a:defRPr/>
              </a:pPr>
              <a:t>‹#›</a:t>
            </a:fld>
            <a:endParaRPr lang="en-CA"/>
          </a:p>
        </p:txBody>
      </p:sp>
    </p:spTree>
  </p:cSld>
  <p:clrMapOvr>
    <a:masterClrMapping/>
  </p:clrMapOvr>
  <p:transition/>
</p:sldLayout>
</file>

<file path=ppt/slideLayouts/slideLayout1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77BF86B0-6AD5-4960-BA24-709138063829}"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E21B0BED-4C62-418C-AFE6-CC923F4A79F8}" type="slidenum">
              <a:rPr lang="en-CA"/>
              <a:pPr>
                <a:defRPr/>
              </a:pPr>
              <a:t>‹#›</a:t>
            </a:fld>
            <a:endParaRPr lang="en-CA"/>
          </a:p>
        </p:txBody>
      </p:sp>
    </p:spTree>
  </p:cSld>
  <p:clrMapOvr>
    <a:masterClrMapping/>
  </p:clrMapOvr>
  <p:transition/>
</p:sldLayout>
</file>

<file path=ppt/slideLayouts/slideLayout1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972F354-8EB3-4490-9E0E-77EFE6FAE941}"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1FD39F47-5A7C-44CA-8B13-CA86B2A8C391}" type="slidenum">
              <a:rPr lang="en-CA"/>
              <a:pPr>
                <a:defRPr/>
              </a:pPr>
              <a:t>‹#›</a:t>
            </a:fld>
            <a:endParaRPr lang="en-CA"/>
          </a:p>
        </p:txBody>
      </p:sp>
    </p:spTree>
  </p:cSld>
  <p:clrMapOvr>
    <a:masterClrMapping/>
  </p:clrMapOvr>
  <p:transition/>
</p:sldLayout>
</file>

<file path=ppt/slideLayouts/slideLayout1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3F0D1351-5492-4B8C-99C1-A0BEF57B1EA7}"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A7CA4231-8521-4EFA-BC62-41FCB06376E7}" type="slidenum">
              <a:rPr lang="en-CA"/>
              <a:pPr>
                <a:defRPr/>
              </a:pPr>
              <a:t>‹#›</a:t>
            </a:fld>
            <a:endParaRPr lang="en-CA"/>
          </a:p>
        </p:txBody>
      </p:sp>
    </p:spTree>
  </p:cSld>
  <p:clrMapOvr>
    <a:masterClrMapping/>
  </p:clrMapOvr>
  <p:transition/>
</p:sldLayout>
</file>

<file path=ppt/slideLayouts/slideLayout1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DDA51CC5-DF76-4FD1-AA8C-C1650966BCCD}" type="datetimeFigureOut">
              <a:rPr lang="en-CA"/>
              <a:pPr>
                <a:defRPr/>
              </a:pPr>
              <a:t>05/05/2014</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4B3F6688-828F-4C02-8114-8A1F5E137CF1}" type="slidenum">
              <a:rPr lang="en-CA"/>
              <a:pPr>
                <a:defRPr/>
              </a:pPr>
              <a:t>‹#›</a:t>
            </a:fld>
            <a:endParaRPr lang="en-CA"/>
          </a:p>
        </p:txBody>
      </p:sp>
    </p:spTree>
  </p:cSld>
  <p:clrMapOvr>
    <a:masterClrMapping/>
  </p:clrMapOvr>
  <p:transition/>
</p:sldLayout>
</file>

<file path=ppt/slideLayouts/slideLayout1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B968C349-A8BF-4FE6-8E26-DFD622A22D8E}" type="datetimeFigureOut">
              <a:rPr lang="en-CA"/>
              <a:pPr>
                <a:defRPr/>
              </a:pPr>
              <a:t>05/05/2014</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625001CD-AC17-47FB-9046-132021B31B4F}" type="slidenum">
              <a:rPr lang="en-CA"/>
              <a:pPr>
                <a:defRPr/>
              </a:pPr>
              <a:t>‹#›</a:t>
            </a:fld>
            <a:endParaRPr lang="en-CA"/>
          </a:p>
        </p:txBody>
      </p:sp>
    </p:spTree>
  </p:cSld>
  <p:clrMapOvr>
    <a:masterClrMapping/>
  </p:clrMapOvr>
  <p:transition/>
</p:sldLayout>
</file>

<file path=ppt/slideLayouts/slideLayout112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5B38635-E22D-4005-BF15-5217E458BBC3}" type="datetimeFigureOut">
              <a:rPr lang="en-CA"/>
              <a:pPr>
                <a:defRPr/>
              </a:pPr>
              <a:t>05/05/2014</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D12F6DEB-ADA9-48CE-B001-1B6D243BA054}" type="slidenum">
              <a:rPr lang="en-CA"/>
              <a:pPr>
                <a:defRPr/>
              </a:pPr>
              <a:t>‹#›</a:t>
            </a:fld>
            <a:endParaRPr lang="en-CA"/>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615A79B-2738-406E-B872-D470B6792DE0}" type="slidenum">
              <a:rPr lang="en-US"/>
              <a:pPr>
                <a:defRPr/>
              </a:pPr>
              <a:t>‹#›</a:t>
            </a:fld>
            <a:endParaRPr lang="en-US"/>
          </a:p>
        </p:txBody>
      </p:sp>
    </p:spTree>
  </p:cSld>
  <p:clrMapOvr>
    <a:masterClrMapping/>
  </p:clrMapOvr>
  <p:transition/>
</p:sldLayout>
</file>

<file path=ppt/slideLayouts/slideLayout1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4B34173-88EE-4D0A-A584-553136AECFC1}"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1826B0B4-F741-4C79-AF78-337309D3D6C9}" type="slidenum">
              <a:rPr lang="en-CA"/>
              <a:pPr>
                <a:defRPr/>
              </a:pPr>
              <a:t>‹#›</a:t>
            </a:fld>
            <a:endParaRPr lang="en-CA"/>
          </a:p>
        </p:txBody>
      </p:sp>
    </p:spTree>
  </p:cSld>
  <p:clrMapOvr>
    <a:masterClrMapping/>
  </p:clrMapOvr>
  <p:transition/>
</p:sldLayout>
</file>

<file path=ppt/slideLayouts/slideLayout1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300C00-0F9E-4626-AF6B-396DFE183BDA}"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62DD2EBD-5C36-478F-B3FC-62EEBC36B541}" type="slidenum">
              <a:rPr lang="en-CA"/>
              <a:pPr>
                <a:defRPr/>
              </a:pPr>
              <a:t>‹#›</a:t>
            </a:fld>
            <a:endParaRPr lang="en-CA"/>
          </a:p>
        </p:txBody>
      </p:sp>
    </p:spTree>
  </p:cSld>
  <p:clrMapOvr>
    <a:masterClrMapping/>
  </p:clrMapOvr>
  <p:transition/>
</p:sldLayout>
</file>

<file path=ppt/slideLayouts/slideLayout1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8B256B20-CE78-41A2-8C11-00A0346E408E}"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E5A4768C-3EFD-4462-819E-4C082458BE29}" type="slidenum">
              <a:rPr lang="en-CA"/>
              <a:pPr>
                <a:defRPr/>
              </a:pPr>
              <a:t>‹#›</a:t>
            </a:fld>
            <a:endParaRPr lang="en-CA"/>
          </a:p>
        </p:txBody>
      </p:sp>
    </p:spTree>
  </p:cSld>
  <p:clrMapOvr>
    <a:masterClrMapping/>
  </p:clrMapOvr>
  <p:transition/>
</p:sldLayout>
</file>

<file path=ppt/slideLayouts/slideLayout1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7CE57E6A-5C20-4A36-A2F0-A6A9EFDA493F}"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16DEDAF2-E2BC-4601-BBB5-DF77B42B3F65}" type="slidenum">
              <a:rPr lang="en-CA"/>
              <a:pPr>
                <a:defRPr/>
              </a:pPr>
              <a:t>‹#›</a:t>
            </a:fld>
            <a:endParaRPr lang="en-CA"/>
          </a:p>
        </p:txBody>
      </p:sp>
    </p:spTree>
  </p:cSld>
  <p:clrMapOvr>
    <a:masterClrMapping/>
  </p:clrMapOvr>
  <p:transition/>
</p:sldLayout>
</file>

<file path=ppt/slideLayouts/slideLayout1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p>
            <a:fld id="{DB574116-46BA-4BE1-92AB-6085C873634D}" type="datetimeFigureOut">
              <a:rPr lang="fr-CA" smtClean="0"/>
              <a:pPr/>
              <a:t>2014-05-05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426D5DC0-1B01-4EAD-8987-2C9435C20A12}" type="slidenum">
              <a:rPr lang="fr-CA" smtClean="0"/>
              <a:pPr/>
              <a:t>‹#›</a:t>
            </a:fld>
            <a:endParaRPr lang="fr-CA"/>
          </a:p>
        </p:txBody>
      </p:sp>
    </p:spTree>
  </p:cSld>
  <p:clrMapOvr>
    <a:masterClrMapping/>
  </p:clrMapOvr>
  <p:transition/>
</p:sldLayout>
</file>

<file path=ppt/slideLayouts/slideLayout1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p>
            <a:fld id="{DB574116-46BA-4BE1-92AB-6085C873634D}" type="datetimeFigureOut">
              <a:rPr lang="fr-CA" smtClean="0"/>
              <a:pPr/>
              <a:t>2014-05-05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426D5DC0-1B01-4EAD-8987-2C9435C20A12}" type="slidenum">
              <a:rPr lang="fr-CA" smtClean="0"/>
              <a:pPr/>
              <a:t>‹#›</a:t>
            </a:fld>
            <a:endParaRPr lang="fr-CA"/>
          </a:p>
        </p:txBody>
      </p:sp>
    </p:spTree>
  </p:cSld>
  <p:clrMapOvr>
    <a:masterClrMapping/>
  </p:clrMapOvr>
  <p:transition/>
</p:sldLayout>
</file>

<file path=ppt/slideLayouts/slideLayout1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574116-46BA-4BE1-92AB-6085C873634D}" type="datetimeFigureOut">
              <a:rPr lang="fr-CA" smtClean="0"/>
              <a:pPr/>
              <a:t>2014-05-05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426D5DC0-1B01-4EAD-8987-2C9435C20A12}" type="slidenum">
              <a:rPr lang="fr-CA" smtClean="0"/>
              <a:pPr/>
              <a:t>‹#›</a:t>
            </a:fld>
            <a:endParaRPr lang="fr-CA"/>
          </a:p>
        </p:txBody>
      </p:sp>
    </p:spTree>
  </p:cSld>
  <p:clrMapOvr>
    <a:masterClrMapping/>
  </p:clrMapOvr>
  <p:transition/>
</p:sldLayout>
</file>

<file path=ppt/slideLayouts/slideLayout1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4"/>
          <p:cNvSpPr>
            <a:spLocks noGrp="1"/>
          </p:cNvSpPr>
          <p:nvPr>
            <p:ph type="dt" sz="half" idx="10"/>
          </p:nvPr>
        </p:nvSpPr>
        <p:spPr/>
        <p:txBody>
          <a:bodyPr/>
          <a:lstStyle/>
          <a:p>
            <a:fld id="{DB574116-46BA-4BE1-92AB-6085C873634D}" type="datetimeFigureOut">
              <a:rPr lang="fr-CA" smtClean="0"/>
              <a:pPr/>
              <a:t>2014-05-05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426D5DC0-1B01-4EAD-8987-2C9435C20A12}" type="slidenum">
              <a:rPr lang="fr-CA" smtClean="0"/>
              <a:pPr/>
              <a:t>‹#›</a:t>
            </a:fld>
            <a:endParaRPr lang="fr-CA"/>
          </a:p>
        </p:txBody>
      </p:sp>
    </p:spTree>
  </p:cSld>
  <p:clrMapOvr>
    <a:masterClrMapping/>
  </p:clrMapOvr>
  <p:transition/>
</p:sldLayout>
</file>

<file path=ppt/slideLayouts/slideLayout1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6"/>
          <p:cNvSpPr>
            <a:spLocks noGrp="1"/>
          </p:cNvSpPr>
          <p:nvPr>
            <p:ph type="dt" sz="half" idx="10"/>
          </p:nvPr>
        </p:nvSpPr>
        <p:spPr/>
        <p:txBody>
          <a:bodyPr/>
          <a:lstStyle/>
          <a:p>
            <a:fld id="{DB574116-46BA-4BE1-92AB-6085C873634D}" type="datetimeFigureOut">
              <a:rPr lang="fr-CA" smtClean="0"/>
              <a:pPr/>
              <a:t>2014-05-05</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426D5DC0-1B01-4EAD-8987-2C9435C20A12}" type="slidenum">
              <a:rPr lang="fr-CA" smtClean="0"/>
              <a:pPr/>
              <a:t>‹#›</a:t>
            </a:fld>
            <a:endParaRPr lang="fr-CA"/>
          </a:p>
        </p:txBody>
      </p:sp>
    </p:spTree>
  </p:cSld>
  <p:clrMapOvr>
    <a:masterClrMapping/>
  </p:clrMapOvr>
  <p:transition/>
</p:sldLayout>
</file>

<file path=ppt/slideLayouts/slideLayout1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2"/>
          <p:cNvSpPr>
            <a:spLocks noGrp="1"/>
          </p:cNvSpPr>
          <p:nvPr>
            <p:ph type="dt" sz="half" idx="10"/>
          </p:nvPr>
        </p:nvSpPr>
        <p:spPr/>
        <p:txBody>
          <a:bodyPr/>
          <a:lstStyle/>
          <a:p>
            <a:fld id="{DB574116-46BA-4BE1-92AB-6085C873634D}" type="datetimeFigureOut">
              <a:rPr lang="fr-CA" smtClean="0"/>
              <a:pPr/>
              <a:t>2014-05-05</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426D5DC0-1B01-4EAD-8987-2C9435C20A12}" type="slidenum">
              <a:rPr lang="fr-CA" smtClean="0"/>
              <a:pPr/>
              <a:t>‹#›</a:t>
            </a:fld>
            <a:endParaRPr lang="fr-CA"/>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201E34C-AB96-42E3-801B-ACD783665C58}" type="slidenum">
              <a:rPr lang="en-US"/>
              <a:pPr>
                <a:defRPr/>
              </a:pPr>
              <a:t>‹#›</a:t>
            </a:fld>
            <a:endParaRPr lang="en-US"/>
          </a:p>
        </p:txBody>
      </p:sp>
    </p:spTree>
  </p:cSld>
  <p:clrMapOvr>
    <a:masterClrMapping/>
  </p:clrMapOvr>
  <p:transition/>
</p:sldLayout>
</file>

<file path=ppt/slideLayouts/slideLayout1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574116-46BA-4BE1-92AB-6085C873634D}" type="datetimeFigureOut">
              <a:rPr lang="fr-CA" smtClean="0"/>
              <a:pPr/>
              <a:t>2014-05-05</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426D5DC0-1B01-4EAD-8987-2C9435C20A12}" type="slidenum">
              <a:rPr lang="fr-CA" smtClean="0"/>
              <a:pPr/>
              <a:t>‹#›</a:t>
            </a:fld>
            <a:endParaRPr lang="fr-CA"/>
          </a:p>
        </p:txBody>
      </p:sp>
    </p:spTree>
  </p:cSld>
  <p:clrMapOvr>
    <a:masterClrMapping/>
  </p:clrMapOvr>
  <p:transition/>
</p:sldLayout>
</file>

<file path=ppt/slideLayouts/slideLayout1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574116-46BA-4BE1-92AB-6085C873634D}" type="datetimeFigureOut">
              <a:rPr lang="fr-CA" smtClean="0"/>
              <a:pPr/>
              <a:t>2014-05-05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426D5DC0-1B01-4EAD-8987-2C9435C20A12}" type="slidenum">
              <a:rPr lang="fr-CA" smtClean="0"/>
              <a:pPr/>
              <a:t>‹#›</a:t>
            </a:fld>
            <a:endParaRPr lang="fr-CA"/>
          </a:p>
        </p:txBody>
      </p:sp>
    </p:spTree>
  </p:cSld>
  <p:clrMapOvr>
    <a:masterClrMapping/>
  </p:clrMapOvr>
  <p:transition/>
</p:sldLayout>
</file>

<file path=ppt/slideLayouts/slideLayout1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574116-46BA-4BE1-92AB-6085C873634D}" type="datetimeFigureOut">
              <a:rPr lang="fr-CA" smtClean="0"/>
              <a:pPr/>
              <a:t>2014-05-05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426D5DC0-1B01-4EAD-8987-2C9435C20A12}" type="slidenum">
              <a:rPr lang="fr-CA" smtClean="0"/>
              <a:pPr/>
              <a:t>‹#›</a:t>
            </a:fld>
            <a:endParaRPr lang="fr-CA"/>
          </a:p>
        </p:txBody>
      </p:sp>
    </p:spTree>
  </p:cSld>
  <p:clrMapOvr>
    <a:masterClrMapping/>
  </p:clrMapOvr>
  <p:transition/>
</p:sldLayout>
</file>

<file path=ppt/slideLayouts/slideLayout1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p>
            <a:fld id="{DB574116-46BA-4BE1-92AB-6085C873634D}" type="datetimeFigureOut">
              <a:rPr lang="fr-CA" smtClean="0"/>
              <a:pPr/>
              <a:t>2014-05-05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426D5DC0-1B01-4EAD-8987-2C9435C20A12}" type="slidenum">
              <a:rPr lang="fr-CA" smtClean="0"/>
              <a:pPr/>
              <a:t>‹#›</a:t>
            </a:fld>
            <a:endParaRPr lang="fr-CA"/>
          </a:p>
        </p:txBody>
      </p:sp>
    </p:spTree>
  </p:cSld>
  <p:clrMapOvr>
    <a:masterClrMapping/>
  </p:clrMapOvr>
  <p:transition/>
</p:sldLayout>
</file>

<file path=ppt/slideLayouts/slideLayout1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p>
            <a:fld id="{DB574116-46BA-4BE1-92AB-6085C873634D}" type="datetimeFigureOut">
              <a:rPr lang="fr-CA" smtClean="0"/>
              <a:pPr/>
              <a:t>2014-05-05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426D5DC0-1B01-4EAD-8987-2C9435C20A12}" type="slidenum">
              <a:rPr lang="fr-CA" smtClean="0"/>
              <a:pPr/>
              <a:t>‹#›</a:t>
            </a:fld>
            <a:endParaRPr lang="fr-CA"/>
          </a:p>
        </p:txBody>
      </p:sp>
    </p:spTree>
  </p:cSld>
  <p:clrMapOvr>
    <a:masterClrMapping/>
  </p:clrMapOvr>
  <p:transition/>
</p:sldLayout>
</file>

<file path=ppt/slideLayouts/slideLayout1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3044"/>
            <a:ext cx="7772400" cy="1013099"/>
          </a:xfrm>
        </p:spPr>
        <p:txBody>
          <a:bodyPr/>
          <a:lstStyle>
            <a:lvl1pPr algn="ctr">
              <a:defRPr>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621718"/>
            <a:ext cx="6400800" cy="900582"/>
          </a:xfrm>
        </p:spPr>
        <p:txBody>
          <a:bodyPr/>
          <a:lstStyle>
            <a:lvl1pPr marL="0" indent="0" algn="ct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9" name="Straight Connector 8"/>
          <p:cNvCxnSpPr/>
          <p:nvPr/>
        </p:nvCxnSpPr>
        <p:spPr>
          <a:xfrm rot="10800000" flipV="1">
            <a:off x="9" y="1959426"/>
            <a:ext cx="3120563" cy="1"/>
          </a:xfrm>
          <a:prstGeom prst="line">
            <a:avLst/>
          </a:prstGeom>
          <a:ln w="635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3" name="Picture 22" descr="tigclogo300-2.gif"/>
          <p:cNvPicPr>
            <a:picLocks noChangeAspect="1"/>
          </p:cNvPicPr>
          <p:nvPr/>
        </p:nvPicPr>
        <p:blipFill>
          <a:blip r:embed="rId2"/>
          <a:stretch>
            <a:fillRect/>
          </a:stretch>
        </p:blipFill>
        <p:spPr>
          <a:xfrm>
            <a:off x="3230425" y="680352"/>
            <a:ext cx="2701292" cy="2558148"/>
          </a:xfrm>
          <a:prstGeom prst="rect">
            <a:avLst/>
          </a:prstGeom>
        </p:spPr>
      </p:pic>
      <p:cxnSp>
        <p:nvCxnSpPr>
          <p:cNvPr id="26" name="Straight Connector 25"/>
          <p:cNvCxnSpPr/>
          <p:nvPr/>
        </p:nvCxnSpPr>
        <p:spPr>
          <a:xfrm rot="10800000" flipV="1">
            <a:off x="6023437" y="1959426"/>
            <a:ext cx="3120563" cy="1"/>
          </a:xfrm>
          <a:prstGeom prst="line">
            <a:avLst/>
          </a:prstGeom>
          <a:ln w="635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hf hdr="0" dt="0"/>
</p:sldLayout>
</file>

<file path=ppt/slideLayouts/slideLayout1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231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906963"/>
          </a:xfrm>
        </p:spPr>
        <p:txBody>
          <a:bodyPr/>
          <a:lstStyle>
            <a:lvl1pPr>
              <a:buNone/>
              <a:defRPr/>
            </a:lvl1pPr>
            <a:lvl2pPr>
              <a:buFont typeface="Arial"/>
              <a:buChar char="•"/>
              <a:defRPr/>
            </a:lvl2pPr>
            <a:lvl3pPr>
              <a:buFont typeface="Arial"/>
              <a:buChar char="•"/>
              <a:defRPr/>
            </a:lvl3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p:txBody>
          <a:bodyPr/>
          <a:lstStyle>
            <a:lvl1pPr algn="l">
              <a:defRPr/>
            </a:lvl1pPr>
          </a:lstStyle>
          <a:p>
            <a:pPr>
              <a:defRPr/>
            </a:pPr>
            <a:r>
              <a:rPr lang="en-US" smtClean="0"/>
              <a:t>© 2011 - TIGC</a:t>
            </a:r>
            <a:endParaRPr lang="en-US" dirty="0"/>
          </a:p>
        </p:txBody>
      </p:sp>
      <p:sp>
        <p:nvSpPr>
          <p:cNvPr id="6" name="Slide Number Placeholder 5"/>
          <p:cNvSpPr>
            <a:spLocks noGrp="1"/>
          </p:cNvSpPr>
          <p:nvPr>
            <p:ph type="sldNum" sz="quarter" idx="12"/>
          </p:nvPr>
        </p:nvSpPr>
        <p:spPr>
          <a:xfrm>
            <a:off x="454639" y="6247498"/>
            <a:ext cx="495259" cy="365125"/>
          </a:xfrm>
        </p:spPr>
        <p:txBody>
          <a:bodyPr/>
          <a:lstStyle/>
          <a:p>
            <a:pPr>
              <a:defRPr/>
            </a:pPr>
            <a:fld id="{3B10656D-0155-4288-8EBE-81A6BC5B1E3E}" type="slidenum">
              <a:rPr lang="en-US" smtClean="0"/>
              <a:pPr>
                <a:defRPr/>
              </a:pPr>
              <a:t>‹#›</a:t>
            </a:fld>
            <a:endParaRPr lang="en-US" dirty="0"/>
          </a:p>
        </p:txBody>
      </p:sp>
      <p:cxnSp>
        <p:nvCxnSpPr>
          <p:cNvPr id="9" name="Straight Connector 8"/>
          <p:cNvCxnSpPr/>
          <p:nvPr/>
        </p:nvCxnSpPr>
        <p:spPr>
          <a:xfrm rot="10800000">
            <a:off x="2" y="6231666"/>
            <a:ext cx="7701068" cy="1588"/>
          </a:xfrm>
          <a:prstGeom prst="line">
            <a:avLst/>
          </a:prstGeom>
          <a:ln w="12700" cap="flat" cmpd="sng" algn="ctr">
            <a:solidFill>
              <a:schemeClr val="accent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4" name="Picture 23" descr="tigclogo300-2.gif"/>
          <p:cNvPicPr>
            <a:picLocks noChangeAspect="1"/>
          </p:cNvPicPr>
          <p:nvPr/>
        </p:nvPicPr>
        <p:blipFill>
          <a:blip r:embed="rId2"/>
          <a:stretch>
            <a:fillRect/>
          </a:stretch>
        </p:blipFill>
        <p:spPr>
          <a:xfrm>
            <a:off x="7896444" y="5859018"/>
            <a:ext cx="790356" cy="748474"/>
          </a:xfrm>
          <a:prstGeom prst="rect">
            <a:avLst/>
          </a:prstGeom>
        </p:spPr>
      </p:pic>
    </p:spTree>
  </p:cSld>
  <p:clrMapOvr>
    <a:masterClrMapping/>
  </p:clrMapOvr>
  <p:timing>
    <p:tnLst>
      <p:par>
        <p:cTn id="1" dur="indefinite" restart="never" nodeType="tmRoot"/>
      </p:par>
    </p:tnLst>
  </p:timing>
</p:sldLayout>
</file>

<file path=ppt/slideLayouts/slideLayout1147.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231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906963"/>
          </a:xfrm>
        </p:spPr>
        <p:txBody>
          <a:bodyPr/>
          <a:lstStyle>
            <a:lvl1pPr>
              <a:buNone/>
              <a:defRPr/>
            </a:lvl1pPr>
            <a:lvl2pPr>
              <a:buFont typeface="Arial"/>
              <a:buChar char="•"/>
              <a:defRPr/>
            </a:lvl2pPr>
            <a:lvl3pPr>
              <a:buFont typeface="Arial"/>
              <a:buChar char="•"/>
              <a:defRPr/>
            </a:lvl3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p:txBody>
          <a:bodyPr/>
          <a:lstStyle>
            <a:lvl1pPr algn="l">
              <a:defRPr/>
            </a:lvl1pPr>
          </a:lstStyle>
          <a:p>
            <a:pPr>
              <a:defRPr/>
            </a:pPr>
            <a:r>
              <a:rPr lang="en-US" smtClean="0"/>
              <a:t>© 2011 - TIGC</a:t>
            </a:r>
            <a:endParaRPr lang="en-US" dirty="0"/>
          </a:p>
        </p:txBody>
      </p:sp>
      <p:sp>
        <p:nvSpPr>
          <p:cNvPr id="6" name="Slide Number Placeholder 5"/>
          <p:cNvSpPr>
            <a:spLocks noGrp="1"/>
          </p:cNvSpPr>
          <p:nvPr>
            <p:ph type="sldNum" sz="quarter" idx="12"/>
          </p:nvPr>
        </p:nvSpPr>
        <p:spPr>
          <a:xfrm>
            <a:off x="454639" y="6247498"/>
            <a:ext cx="495259" cy="365125"/>
          </a:xfrm>
        </p:spPr>
        <p:txBody>
          <a:bodyPr/>
          <a:lstStyle/>
          <a:p>
            <a:pPr>
              <a:defRPr/>
            </a:pPr>
            <a:fld id="{52C230E1-8ED3-4260-933B-04A164C8B722}" type="slidenum">
              <a:rPr lang="en-US" smtClean="0"/>
              <a:pPr>
                <a:defRPr/>
              </a:pPr>
              <a:t>‹#›</a:t>
            </a:fld>
            <a:endParaRPr lang="en-US" dirty="0"/>
          </a:p>
        </p:txBody>
      </p:sp>
      <p:cxnSp>
        <p:nvCxnSpPr>
          <p:cNvPr id="9" name="Straight Connector 8"/>
          <p:cNvCxnSpPr/>
          <p:nvPr/>
        </p:nvCxnSpPr>
        <p:spPr>
          <a:xfrm rot="10800000">
            <a:off x="2" y="6231666"/>
            <a:ext cx="7701068" cy="1588"/>
          </a:xfrm>
          <a:prstGeom prst="line">
            <a:avLst/>
          </a:prstGeom>
          <a:ln w="12700" cap="flat" cmpd="sng" algn="ctr">
            <a:solidFill>
              <a:schemeClr val="accent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4" name="Picture 23" descr="tigclogo300-2.gif"/>
          <p:cNvPicPr>
            <a:picLocks noChangeAspect="1"/>
          </p:cNvPicPr>
          <p:nvPr/>
        </p:nvPicPr>
        <p:blipFill>
          <a:blip r:embed="rId2"/>
          <a:stretch>
            <a:fillRect/>
          </a:stretch>
        </p:blipFill>
        <p:spPr>
          <a:xfrm>
            <a:off x="7896444" y="5859018"/>
            <a:ext cx="790356" cy="748474"/>
          </a:xfrm>
          <a:prstGeom prst="rect">
            <a:avLst/>
          </a:prstGeom>
        </p:spPr>
      </p:pic>
    </p:spTree>
  </p:cSld>
  <p:clrMapOvr>
    <a:masterClrMapping/>
  </p:clrMapOvr>
  <p:timing>
    <p:tnLst>
      <p:par>
        <p:cTn id="1" dur="indefinite" restart="never" nodeType="tmRoot"/>
      </p:par>
    </p:tnLst>
  </p:timing>
  <p:hf hdr="0" dt="0"/>
</p:sldLayout>
</file>

<file path=ppt/slideLayouts/slideLayout114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29600" cy="70231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251856" y="1219200"/>
            <a:ext cx="7434943" cy="4906963"/>
          </a:xfrm>
        </p:spPr>
        <p:txBody>
          <a:bodyPr/>
          <a:lstStyle>
            <a:lvl1pPr>
              <a:buNone/>
              <a:defRPr/>
            </a:lvl1pPr>
            <a:lvl2pPr>
              <a:buFont typeface="Arial"/>
              <a:buChar char="•"/>
              <a:defRPr/>
            </a:lvl2pPr>
            <a:lvl3pPr>
              <a:buFont typeface="Arial"/>
              <a:buChar char="•"/>
              <a:defRPr/>
            </a:lvl3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p:txBody>
          <a:bodyPr/>
          <a:lstStyle>
            <a:lvl1pPr algn="l">
              <a:defRPr/>
            </a:lvl1pPr>
          </a:lstStyle>
          <a:p>
            <a:pPr>
              <a:defRPr/>
            </a:pPr>
            <a:r>
              <a:rPr lang="en-US" smtClean="0"/>
              <a:t>© 2011 - TIGC</a:t>
            </a:r>
            <a:endParaRPr lang="en-US" dirty="0"/>
          </a:p>
        </p:txBody>
      </p:sp>
      <p:sp>
        <p:nvSpPr>
          <p:cNvPr id="6" name="Slide Number Placeholder 5"/>
          <p:cNvSpPr>
            <a:spLocks noGrp="1"/>
          </p:cNvSpPr>
          <p:nvPr>
            <p:ph type="sldNum" sz="quarter" idx="12"/>
          </p:nvPr>
        </p:nvSpPr>
        <p:spPr>
          <a:xfrm>
            <a:off x="454639" y="6247498"/>
            <a:ext cx="495259" cy="365125"/>
          </a:xfrm>
        </p:spPr>
        <p:txBody>
          <a:bodyPr/>
          <a:lstStyle/>
          <a:p>
            <a:pPr>
              <a:defRPr/>
            </a:pPr>
            <a:fld id="{52C230E1-8ED3-4260-933B-04A164C8B722}" type="slidenum">
              <a:rPr lang="en-US" smtClean="0"/>
              <a:pPr>
                <a:defRPr/>
              </a:pPr>
              <a:t>‹#›</a:t>
            </a:fld>
            <a:endParaRPr lang="en-US" dirty="0"/>
          </a:p>
        </p:txBody>
      </p:sp>
      <p:cxnSp>
        <p:nvCxnSpPr>
          <p:cNvPr id="8" name="Straight Connector 7"/>
          <p:cNvCxnSpPr/>
          <p:nvPr/>
        </p:nvCxnSpPr>
        <p:spPr>
          <a:xfrm rot="5400000">
            <a:off x="-1665005" y="4050790"/>
            <a:ext cx="5614420" cy="1588"/>
          </a:xfrm>
          <a:prstGeom prst="line">
            <a:avLst/>
          </a:prstGeom>
          <a:ln w="12700" cap="flat" cmpd="sng" algn="ctr">
            <a:solidFill>
              <a:schemeClr val="accent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Content Placeholder 2"/>
          <p:cNvSpPr>
            <a:spLocks noGrp="1"/>
          </p:cNvSpPr>
          <p:nvPr>
            <p:ph idx="13"/>
          </p:nvPr>
        </p:nvSpPr>
        <p:spPr>
          <a:xfrm>
            <a:off x="457201" y="1219200"/>
            <a:ext cx="675139" cy="4906963"/>
          </a:xfrm>
        </p:spPr>
        <p:txBody>
          <a:bodyPr/>
          <a:lstStyle>
            <a:lvl1pPr algn="r">
              <a:buNone/>
              <a:defRPr/>
            </a:lvl1pPr>
            <a:lvl2pPr algn="r">
              <a:buFont typeface="Arial"/>
              <a:buChar char="•"/>
              <a:defRPr/>
            </a:lvl2pPr>
            <a:lvl3pPr algn="r">
              <a:buFont typeface="Arial"/>
              <a:buChar char="•"/>
              <a:defRPr/>
            </a:lvl3pPr>
          </a:lstStyle>
          <a:p>
            <a:pPr lvl="0"/>
            <a:r>
              <a:rPr lang="en-US" smtClean="0"/>
              <a:t>Click to edit Master text styles</a:t>
            </a:r>
          </a:p>
          <a:p>
            <a:pPr lvl="1"/>
            <a:r>
              <a:rPr lang="en-US" smtClean="0"/>
              <a:t>Second level</a:t>
            </a:r>
          </a:p>
          <a:p>
            <a:pPr lvl="2"/>
            <a:r>
              <a:rPr lang="en-US" smtClean="0"/>
              <a:t>Third level</a:t>
            </a:r>
          </a:p>
        </p:txBody>
      </p:sp>
      <p:pic>
        <p:nvPicPr>
          <p:cNvPr id="13" name="Picture 12" descr="tigclogo300-2.gif"/>
          <p:cNvPicPr>
            <a:picLocks noChangeAspect="1"/>
          </p:cNvPicPr>
          <p:nvPr/>
        </p:nvPicPr>
        <p:blipFill>
          <a:blip r:embed="rId2"/>
          <a:stretch>
            <a:fillRect/>
          </a:stretch>
        </p:blipFill>
        <p:spPr>
          <a:xfrm>
            <a:off x="7896444" y="5859018"/>
            <a:ext cx="790356" cy="748474"/>
          </a:xfrm>
          <a:prstGeom prst="rect">
            <a:avLst/>
          </a:prstGeom>
        </p:spPr>
      </p:pic>
    </p:spTree>
  </p:cSld>
  <p:clrMapOvr>
    <a:masterClrMapping/>
  </p:clrMapOvr>
  <p:timing>
    <p:tnLst>
      <p:par>
        <p:cTn id="1" dur="indefinite" restart="never" nodeType="tmRoot"/>
      </p:par>
    </p:tnLst>
  </p:timing>
  <p:hf hdr="0" dt="0"/>
</p:sldLayout>
</file>

<file path=ppt/slideLayouts/slideLayout114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676501"/>
          </a:xfrm>
        </p:spPr>
        <p:txBody>
          <a:bodyPr anchor="b">
            <a:normAutofit/>
          </a:bodyPr>
          <a:lstStyle>
            <a:lvl1pPr marL="0" indent="0">
              <a:buNone/>
              <a:defRPr sz="2400">
                <a:solidFill>
                  <a:srgbClr val="41414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pPr>
              <a:defRPr/>
            </a:pPr>
            <a:r>
              <a:rPr lang="en-US" smtClean="0"/>
              <a:t>© 2011 - TIGC</a:t>
            </a:r>
            <a:endParaRPr lang="en-US" dirty="0"/>
          </a:p>
        </p:txBody>
      </p:sp>
      <p:sp>
        <p:nvSpPr>
          <p:cNvPr id="6" name="Slide Number Placeholder 5"/>
          <p:cNvSpPr>
            <a:spLocks noGrp="1"/>
          </p:cNvSpPr>
          <p:nvPr>
            <p:ph type="sldNum" sz="quarter" idx="12"/>
          </p:nvPr>
        </p:nvSpPr>
        <p:spPr>
          <a:xfrm>
            <a:off x="457200" y="6242376"/>
            <a:ext cx="389429" cy="365125"/>
          </a:xfrm>
        </p:spPr>
        <p:txBody>
          <a:bodyPr/>
          <a:lstStyle/>
          <a:p>
            <a:pPr>
              <a:defRPr/>
            </a:pPr>
            <a:fld id="{52C230E1-8ED3-4260-933B-04A164C8B722}" type="slidenum">
              <a:rPr lang="en-US" smtClean="0"/>
              <a:pPr>
                <a:defRPr/>
              </a:pPr>
              <a:t>‹#›</a:t>
            </a:fld>
            <a:endParaRPr lang="en-US" dirty="0"/>
          </a:p>
        </p:txBody>
      </p:sp>
      <p:sp>
        <p:nvSpPr>
          <p:cNvPr id="8" name="Rectangle 7"/>
          <p:cNvSpPr/>
          <p:nvPr/>
        </p:nvSpPr>
        <p:spPr>
          <a:xfrm>
            <a:off x="0" y="2204400"/>
            <a:ext cx="9144000" cy="7023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5"/>
              </a:solidFill>
            </a:endParaRPr>
          </a:p>
        </p:txBody>
      </p:sp>
      <p:sp>
        <p:nvSpPr>
          <p:cNvPr id="7" name="Title 1"/>
          <p:cNvSpPr>
            <a:spLocks noGrp="1"/>
          </p:cNvSpPr>
          <p:nvPr>
            <p:ph type="title"/>
          </p:nvPr>
        </p:nvSpPr>
        <p:spPr>
          <a:xfrm>
            <a:off x="722313" y="2204400"/>
            <a:ext cx="8229600" cy="702313"/>
          </a:xfrm>
        </p:spPr>
        <p:txBody>
          <a:bodyPr/>
          <a:lstStyle>
            <a:lvl1pPr>
              <a:defRPr>
                <a:solidFill>
                  <a:schemeClr val="bg1"/>
                </a:solidFill>
              </a:defRPr>
            </a:lvl1pPr>
          </a:lstStyle>
          <a:p>
            <a:r>
              <a:rPr lang="en-US" smtClean="0"/>
              <a:t>Click to edit Master title style</a:t>
            </a:r>
            <a:endParaRPr lang="en-US" dirty="0"/>
          </a:p>
        </p:txBody>
      </p:sp>
      <p:cxnSp>
        <p:nvCxnSpPr>
          <p:cNvPr id="10" name="Straight Connector 9"/>
          <p:cNvCxnSpPr/>
          <p:nvPr/>
        </p:nvCxnSpPr>
        <p:spPr>
          <a:xfrm rot="10800000">
            <a:off x="2" y="6231666"/>
            <a:ext cx="7701068" cy="1588"/>
          </a:xfrm>
          <a:prstGeom prst="line">
            <a:avLst/>
          </a:prstGeom>
          <a:ln w="12700" cap="flat" cmpd="sng" algn="ctr">
            <a:solidFill>
              <a:schemeClr val="accent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Picture 11" descr="tigclogo300-2.gif"/>
          <p:cNvPicPr>
            <a:picLocks noChangeAspect="1"/>
          </p:cNvPicPr>
          <p:nvPr/>
        </p:nvPicPr>
        <p:blipFill>
          <a:blip r:embed="rId2"/>
          <a:stretch>
            <a:fillRect/>
          </a:stretch>
        </p:blipFill>
        <p:spPr>
          <a:xfrm>
            <a:off x="7896444" y="5859018"/>
            <a:ext cx="790356" cy="748474"/>
          </a:xfrm>
          <a:prstGeom prst="rect">
            <a:avLst/>
          </a:prstGeom>
        </p:spPr>
      </p:pic>
    </p:spTree>
  </p:cSld>
  <p:clrMapOvr>
    <a:masterClrMapping/>
  </p:clrMapOvr>
  <p:hf hdr="0" dt="0"/>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F232997E-D988-463A-9AB9-BD863FF674E0}" type="slidenum">
              <a:rPr lang="en-US"/>
              <a:pPr>
                <a:defRPr/>
              </a:pPr>
              <a:t>‹#›</a:t>
            </a:fld>
            <a:endParaRPr lang="en-US"/>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CCF1C9AB-AB49-4C88-ABEA-1F2FB79C3CE5}" type="slidenum">
              <a:rPr lang="en-US"/>
              <a:pPr>
                <a:defRPr/>
              </a:pPr>
              <a:t>‹#›</a:t>
            </a:fld>
            <a:endParaRPr lang="en-US"/>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FEC9C584-C395-48B2-A6EF-35A2BDBC24EA}" type="slidenum">
              <a:rPr lang="en-US"/>
              <a:pPr>
                <a:defRPr/>
              </a:pPr>
              <a:t>‹#›</a:t>
            </a:fld>
            <a:endParaRPr lang="en-US"/>
          </a:p>
        </p:txBody>
      </p:sp>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E4294C2-4C64-4299-B4B7-B268DE30C465}" type="slidenum">
              <a:rPr lang="en-US"/>
              <a:pPr>
                <a:defRPr/>
              </a:pPr>
              <a:t>‹#›</a:t>
            </a:fld>
            <a:endParaRPr lang="en-US"/>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A5EDBE9-81F7-4CA5-A8E1-7473FACA5C1B}"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412EFB6-1270-4235-BF15-38FE363D60DC}" type="slidenum">
              <a:rPr lang="en-US"/>
              <a:pPr>
                <a:defRPr/>
              </a:pPr>
              <a:t>‹#›</a:t>
            </a:fld>
            <a:endParaRPr lang="en-US"/>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2F520B7-4819-4914-8154-C24569A584F9}" type="slidenum">
              <a:rPr lang="en-US"/>
              <a:pPr>
                <a:defRPr/>
              </a:pPr>
              <a:t>‹#›</a:t>
            </a:fld>
            <a:endParaRPr lang="en-US"/>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793750" y="1598613"/>
            <a:ext cx="3767138" cy="349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713288" y="1598613"/>
            <a:ext cx="3768725" cy="349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1138" y="577850"/>
            <a:ext cx="1920875" cy="45180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793750" y="577850"/>
            <a:ext cx="5614988" cy="4518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85775" y="1006475"/>
            <a:ext cx="395287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591050" y="1006475"/>
            <a:ext cx="395287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9388" y="152400"/>
            <a:ext cx="2014537" cy="58896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85775" y="152400"/>
            <a:ext cx="5891213"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9261D5C-4FA9-4EB4-87CA-187DD41D264B}" type="slidenum">
              <a:rPr lang="en-US"/>
              <a:pPr>
                <a:defRPr/>
              </a:pPr>
              <a:t>‹#›</a:t>
            </a:fld>
            <a:endParaRPr lang="en-US"/>
          </a:p>
        </p:txBody>
      </p:sp>
    </p:spTree>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CB2A5F0-032A-4AF7-8621-3B6E5CBBDFF4}" type="slidenum">
              <a:rPr lang="en-US"/>
              <a:pPr>
                <a:defRPr/>
              </a:pPr>
              <a:t>‹#›</a:t>
            </a:fld>
            <a:endParaRPr lang="en-US"/>
          </a:p>
        </p:txBody>
      </p:sp>
    </p:spTree>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38BDDBC-4477-4926-B5AF-A1909C5ED394}" type="slidenum">
              <a:rPr lang="en-US"/>
              <a:pPr>
                <a:defRPr/>
              </a:pPr>
              <a:t>‹#›</a:t>
            </a:fld>
            <a:endParaRPr lang="en-US"/>
          </a:p>
        </p:txBody>
      </p:sp>
    </p:spTree>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E81D086-F261-4371-A097-EA2BBA0F25CE}"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1CD293BF-39E8-4FF3-A351-A20E5672FB2B}" type="slidenum">
              <a:rPr lang="en-US"/>
              <a:pPr>
                <a:defRPr/>
              </a:pPr>
              <a:t>‹#›</a:t>
            </a:fld>
            <a:endParaRPr lang="en-US"/>
          </a:p>
        </p:txBody>
      </p:sp>
    </p:spTree>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72A38083-69AB-4E7B-AB66-AE1F0B3C2C56}" type="slidenum">
              <a:rPr lang="en-US"/>
              <a:pPr>
                <a:defRPr/>
              </a:pPr>
              <a:t>‹#›</a:t>
            </a:fld>
            <a:endParaRPr lang="en-US"/>
          </a:p>
        </p:txBody>
      </p:sp>
    </p:spTree>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970E3024-7508-420B-97FF-485640B4EFBA}" type="slidenum">
              <a:rPr lang="en-US"/>
              <a:pPr>
                <a:defRPr/>
              </a:pPr>
              <a:t>‹#›</a:t>
            </a:fld>
            <a:endParaRPr lang="en-US"/>
          </a:p>
        </p:txBody>
      </p:sp>
    </p:spTree>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7587177-AB13-437B-B742-A6FD7F9A5196}" type="slidenum">
              <a:rPr lang="en-US"/>
              <a:pPr>
                <a:defRPr/>
              </a:pPr>
              <a:t>‹#›</a:t>
            </a:fld>
            <a:endParaRPr lang="en-US"/>
          </a:p>
        </p:txBody>
      </p:sp>
    </p:spTree>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EB70AEC-48CB-48C1-8E72-18AEAE2D38FA}" type="slidenum">
              <a:rPr lang="en-US"/>
              <a:pPr>
                <a:defRPr/>
              </a:pPr>
              <a:t>‹#›</a:t>
            </a:fld>
            <a:endParaRPr lang="en-US"/>
          </a:p>
        </p:txBody>
      </p:sp>
    </p:spTree>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7450ED3-72E7-4534-B52C-93A3E342B369}" type="slidenum">
              <a:rPr lang="en-US"/>
              <a:pPr>
                <a:defRPr/>
              </a:pPr>
              <a:t>‹#›</a:t>
            </a:fld>
            <a:endParaRPr lang="en-US"/>
          </a:p>
        </p:txBody>
      </p:sp>
    </p:spTree>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C9C143C-32FE-4244-8718-582159474CC6}" type="slidenum">
              <a:rPr lang="en-US"/>
              <a:pPr>
                <a:defRPr/>
              </a:pPr>
              <a:t>‹#›</a:t>
            </a:fld>
            <a:endParaRPr lang="en-US"/>
          </a:p>
        </p:txBody>
      </p:sp>
    </p:spTree>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7476F9E3-B4A1-45E0-8F4D-15FD6ABC00E2}"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1EB2BF48-5B1B-48E7-AB9B-A97E87BC58C3}" type="slidenum">
              <a:rPr lang="en-US"/>
              <a:pPr>
                <a:defRPr/>
              </a:pPr>
              <a:t>‹#›</a:t>
            </a:fld>
            <a:endParaRPr lang="en-US"/>
          </a:p>
        </p:txBody>
      </p:sp>
    </p:spTree>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C60ED521-B634-422C-8105-A774FB357C53}"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0AF7A66B-18CE-4157-952A-226103C8032F}" type="slidenum">
              <a:rPr lang="en-US"/>
              <a:pPr>
                <a:defRPr/>
              </a:pPr>
              <a:t>‹#›</a:t>
            </a:fld>
            <a:endParaRPr lang="en-US"/>
          </a:p>
        </p:txBody>
      </p:sp>
    </p:spTree>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02A03B0-0CB3-44A8-9F4F-8B7AADEAD220}"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6C5D7D30-87F9-4D67-912F-C9E9D312AD0E}"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10213849-A8FD-4B6D-B43A-A7D871063BED}"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8DC76C25-6854-46C8-B4DC-0B1A90FB71B6}" type="slidenum">
              <a:rPr lang="en-US"/>
              <a:pPr>
                <a:defRPr/>
              </a:pPr>
              <a:t>‹#›</a:t>
            </a:fld>
            <a:endParaRPr lang="en-US"/>
          </a:p>
        </p:txBody>
      </p:sp>
    </p:spTree>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78730BA2-57A2-49F2-AF8C-9B0B1808EB7A}"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4E89C35D-7F25-43B9-9580-612BF2734618}" type="slidenum">
              <a:rPr lang="en-US"/>
              <a:pPr>
                <a:defRPr/>
              </a:pPr>
              <a:t>‹#›</a:t>
            </a:fld>
            <a:endParaRPr lang="en-US"/>
          </a:p>
        </p:txBody>
      </p:sp>
    </p:spTree>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BBD48A62-138C-469C-BC5A-FB74EC7C6626}"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03ECB340-2057-479E-B914-E904A858D61C}" type="slidenum">
              <a:rPr lang="en-US"/>
              <a:pPr>
                <a:defRPr/>
              </a:pPr>
              <a:t>‹#›</a:t>
            </a:fld>
            <a:endParaRPr lang="en-US"/>
          </a:p>
        </p:txBody>
      </p:sp>
    </p:spTree>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958DD89-81C2-4B62-9AA6-3440DA709508}"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1964E7AF-9A21-4449-9EA3-DE91464F1498}" type="slidenum">
              <a:rPr lang="en-US"/>
              <a:pPr>
                <a:defRPr/>
              </a:pPr>
              <a:t>‹#›</a:t>
            </a:fld>
            <a:endParaRPr lang="en-US"/>
          </a:p>
        </p:txBody>
      </p:sp>
    </p:spTree>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E7D39EE-7CE1-44C1-8349-8C037809F89A}"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135563CE-4654-403A-8E46-8F91115945C7}" type="slidenum">
              <a:rPr lang="en-US"/>
              <a:pPr>
                <a:defRPr/>
              </a:pPr>
              <a:t>‹#›</a:t>
            </a:fld>
            <a:endParaRPr lang="en-US"/>
          </a:p>
        </p:txBody>
      </p:sp>
    </p:spTree>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E77A56-C37E-4F24-A579-8F2708492583}"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500BC08C-BF87-4960-95FB-B3F8DF2A6F89}" type="slidenum">
              <a:rPr lang="en-US"/>
              <a:pPr>
                <a:defRPr/>
              </a:pPr>
              <a:t>‹#›</a:t>
            </a:fld>
            <a:endParaRPr lang="en-US"/>
          </a:p>
        </p:txBody>
      </p:sp>
    </p:spTree>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3715F03A-4942-477B-9EEB-B3B84567859F}"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FF93BA81-F84C-4653-8E8C-259BBA18D9B3}" type="slidenum">
              <a:rPr lang="en-US"/>
              <a:pPr>
                <a:defRPr/>
              </a:pPr>
              <a:t>‹#›</a:t>
            </a:fld>
            <a:endParaRPr lang="en-US"/>
          </a:p>
        </p:txBody>
      </p:sp>
    </p:spTree>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3CDEE364-E6D0-4B19-AF76-F0BFE9B3C520}"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A4E651A3-B4D6-4029-B804-53F2D1778E13}" type="slidenum">
              <a:rPr lang="en-US"/>
              <a:pPr>
                <a:defRPr/>
              </a:pPr>
              <a:t>‹#›</a:t>
            </a:fld>
            <a:endParaRPr lang="en-US"/>
          </a:p>
        </p:txBody>
      </p:sp>
    </p:spTree>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85775" y="1006475"/>
            <a:ext cx="395287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591050" y="1006475"/>
            <a:ext cx="395287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9388" y="152400"/>
            <a:ext cx="2014537" cy="58896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85775" y="152400"/>
            <a:ext cx="5891213"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FC993763-74D8-4A55-8202-31A2E79FB264}"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4C5C1482-EA99-483B-A337-302A26BE3A77}" type="slidenum">
              <a:rPr lang="en-CA"/>
              <a:pPr>
                <a:defRPr/>
              </a:pPr>
              <a:t>‹#›</a:t>
            </a:fld>
            <a:endParaRPr lang="en-CA"/>
          </a:p>
        </p:txBody>
      </p:sp>
    </p:spTree>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DAE40940-9457-4E96-B466-5F870925DADE}"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9468A68C-7E4D-4E73-9182-03FAF52A43B4}" type="slidenum">
              <a:rPr lang="en-CA"/>
              <a:pPr>
                <a:defRPr/>
              </a:pPr>
              <a:t>‹#›</a:t>
            </a:fld>
            <a:endParaRPr lang="en-CA"/>
          </a:p>
        </p:txBody>
      </p:sp>
    </p:spTree>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31CC31F-2B93-44BC-ACC4-7FAC35442E88}"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561F62DA-CE44-4FA8-BA78-27E48CF409D7}" type="slidenum">
              <a:rPr lang="en-CA"/>
              <a:pPr>
                <a:defRPr/>
              </a:pPr>
              <a:t>‹#›</a:t>
            </a:fld>
            <a:endParaRPr lang="en-CA"/>
          </a:p>
        </p:txBody>
      </p:sp>
    </p:spTree>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11EF11EB-5661-4D1D-873B-A1C49E3737FC}"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F70F1B91-05E8-438B-B6DD-2FE0FDF8DA43}" type="slidenum">
              <a:rPr lang="en-CA"/>
              <a:pPr>
                <a:defRPr/>
              </a:pPr>
              <a:t>‹#›</a:t>
            </a:fld>
            <a:endParaRPr lang="en-CA"/>
          </a:p>
        </p:txBody>
      </p:sp>
    </p:spTree>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71FA9411-E763-47F0-AFCC-0EF6F6F9BDF3}" type="datetimeFigureOut">
              <a:rPr lang="en-CA"/>
              <a:pPr>
                <a:defRPr/>
              </a:pPr>
              <a:t>05/05/2014</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BBD6C048-AC8B-4CA4-A5F7-52F1963F97C2}" type="slidenum">
              <a:rPr lang="en-CA"/>
              <a:pPr>
                <a:defRPr/>
              </a:pPr>
              <a:t>‹#›</a:t>
            </a:fld>
            <a:endParaRPr lang="en-CA"/>
          </a:p>
        </p:txBody>
      </p:sp>
    </p:spTree>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F1626A8D-BA0E-4692-AE49-8E3D43F12533}" type="datetimeFigureOut">
              <a:rPr lang="en-CA"/>
              <a:pPr>
                <a:defRPr/>
              </a:pPr>
              <a:t>05/05/2014</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7AF28DD9-AC22-4484-A370-CB3A52765479}" type="slidenum">
              <a:rPr lang="en-CA"/>
              <a:pPr>
                <a:defRPr/>
              </a:pPr>
              <a:t>‹#›</a:t>
            </a:fld>
            <a:endParaRPr lang="en-CA"/>
          </a:p>
        </p:txBody>
      </p:sp>
    </p:spTree>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BE42C4E-1B7A-47DB-B712-7D5D4C959B8A}" type="datetimeFigureOut">
              <a:rPr lang="en-CA"/>
              <a:pPr>
                <a:defRPr/>
              </a:pPr>
              <a:t>05/05/2014</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7F6843DB-A49E-4578-A18A-E83BCAD37B13}" type="slidenum">
              <a:rPr lang="en-CA"/>
              <a:pPr>
                <a:defRPr/>
              </a:pPr>
              <a:t>‹#›</a:t>
            </a:fld>
            <a:endParaRPr lang="en-CA"/>
          </a:p>
        </p:txBody>
      </p:sp>
    </p:spTree>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BBF9B39-C658-49FF-9444-759959735187}"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B9C65468-759A-4545-8F24-6E6CE14BC227}" type="slidenum">
              <a:rPr lang="en-CA"/>
              <a:pPr>
                <a:defRPr/>
              </a:pPr>
              <a:t>‹#›</a:t>
            </a:fld>
            <a:endParaRPr lang="en-CA"/>
          </a:p>
        </p:txBody>
      </p:sp>
    </p:spTree>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D5EA061-A679-4CE9-BF4A-06792D888050}"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093B48F2-1D54-4B45-979D-A140F0C9AD2E}" type="slidenum">
              <a:rPr lang="en-CA"/>
              <a:pPr>
                <a:defRPr/>
              </a:pPr>
              <a:t>‹#›</a:t>
            </a:fld>
            <a:endParaRPr lang="en-CA"/>
          </a:p>
        </p:txBody>
      </p:sp>
    </p:spTree>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893A9DFA-4CEA-40A5-BDF0-B62B133C1CAF}"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9EF8F55C-95F2-49C9-85A7-34A892F721C0}" type="slidenum">
              <a:rPr lang="en-CA"/>
              <a:pPr>
                <a:defRPr/>
              </a:pPr>
              <a:t>‹#›</a:t>
            </a:fld>
            <a:endParaRPr lang="en-CA"/>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60294687-7F53-4FAF-813E-9618EBB44094}"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7308F621-E17F-47DF-9EB3-90F9BA85DEB1}" type="slidenum">
              <a:rPr lang="en-CA"/>
              <a:pPr>
                <a:defRPr/>
              </a:pPr>
              <a:t>‹#›</a:t>
            </a:fld>
            <a:endParaRPr lang="en-CA"/>
          </a:p>
        </p:txBody>
      </p:sp>
    </p:spTree>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6"/>
          <p:cNvSpPr>
            <a:spLocks noGrp="1" noChangeArrowheads="1"/>
          </p:cNvSpPr>
          <p:nvPr>
            <p:ph type="dt" sz="quarter" idx="10"/>
          </p:nvPr>
        </p:nvSpPr>
        <p:spPr/>
        <p:txBody>
          <a:bodyPr/>
          <a:lstStyle>
            <a:lvl1pPr>
              <a:defRPr/>
            </a:lvl1pPr>
          </a:lstStyle>
          <a:p>
            <a:pPr>
              <a:defRPr/>
            </a:pPr>
            <a:endParaRPr lang="fr-FR"/>
          </a:p>
        </p:txBody>
      </p:sp>
      <p:sp>
        <p:nvSpPr>
          <p:cNvPr id="5" name="Rectangle 37"/>
          <p:cNvSpPr>
            <a:spLocks noGrp="1" noChangeArrowheads="1"/>
          </p:cNvSpPr>
          <p:nvPr>
            <p:ph type="ftr" sz="quarter" idx="11"/>
          </p:nvPr>
        </p:nvSpPr>
        <p:spPr/>
        <p:txBody>
          <a:bodyPr/>
          <a:lstStyle>
            <a:lvl1pPr>
              <a:defRPr/>
            </a:lvl1pPr>
          </a:lstStyle>
          <a:p>
            <a:pPr>
              <a:defRPr/>
            </a:pPr>
            <a:endParaRPr lang="fr-FR"/>
          </a:p>
        </p:txBody>
      </p:sp>
      <p:sp>
        <p:nvSpPr>
          <p:cNvPr id="6" name="Rectangle 38"/>
          <p:cNvSpPr>
            <a:spLocks noGrp="1" noChangeArrowheads="1"/>
          </p:cNvSpPr>
          <p:nvPr>
            <p:ph type="sldNum" sz="quarter" idx="12"/>
          </p:nvPr>
        </p:nvSpPr>
        <p:spPr/>
        <p:txBody>
          <a:bodyPr/>
          <a:lstStyle>
            <a:lvl1pPr>
              <a:defRPr/>
            </a:lvl1pPr>
          </a:lstStyle>
          <a:p>
            <a:pPr>
              <a:defRPr/>
            </a:pPr>
            <a:fld id="{79008BDB-B790-4D56-B4DC-7D7B379664D2}" type="slidenum">
              <a:rPr lang="en-US"/>
              <a:pPr>
                <a:defRPr/>
              </a:pPr>
              <a:t>‹#›</a:t>
            </a:fld>
            <a:endParaRPr lang="en-US"/>
          </a:p>
        </p:txBody>
      </p:sp>
    </p:spTree>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6"/>
          <p:cNvSpPr>
            <a:spLocks noGrp="1" noChangeArrowheads="1"/>
          </p:cNvSpPr>
          <p:nvPr>
            <p:ph type="dt" sz="quarter" idx="10"/>
          </p:nvPr>
        </p:nvSpPr>
        <p:spPr/>
        <p:txBody>
          <a:bodyPr/>
          <a:lstStyle>
            <a:lvl1pPr>
              <a:defRPr/>
            </a:lvl1pPr>
          </a:lstStyle>
          <a:p>
            <a:pPr>
              <a:defRPr/>
            </a:pPr>
            <a:endParaRPr lang="fr-FR"/>
          </a:p>
        </p:txBody>
      </p:sp>
      <p:sp>
        <p:nvSpPr>
          <p:cNvPr id="5" name="Rectangle 37"/>
          <p:cNvSpPr>
            <a:spLocks noGrp="1" noChangeArrowheads="1"/>
          </p:cNvSpPr>
          <p:nvPr>
            <p:ph type="ftr" sz="quarter" idx="11"/>
          </p:nvPr>
        </p:nvSpPr>
        <p:spPr/>
        <p:txBody>
          <a:bodyPr/>
          <a:lstStyle>
            <a:lvl1pPr>
              <a:defRPr/>
            </a:lvl1pPr>
          </a:lstStyle>
          <a:p>
            <a:pPr>
              <a:defRPr/>
            </a:pPr>
            <a:endParaRPr lang="fr-FR"/>
          </a:p>
        </p:txBody>
      </p:sp>
      <p:sp>
        <p:nvSpPr>
          <p:cNvPr id="6" name="Rectangle 38"/>
          <p:cNvSpPr>
            <a:spLocks noGrp="1" noChangeArrowheads="1"/>
          </p:cNvSpPr>
          <p:nvPr>
            <p:ph type="sldNum" sz="quarter" idx="12"/>
          </p:nvPr>
        </p:nvSpPr>
        <p:spPr/>
        <p:txBody>
          <a:bodyPr/>
          <a:lstStyle>
            <a:lvl1pPr>
              <a:defRPr/>
            </a:lvl1pPr>
          </a:lstStyle>
          <a:p>
            <a:pPr>
              <a:defRPr/>
            </a:pPr>
            <a:fld id="{B569714F-08DD-47A0-AA91-6FABA4688BF5}" type="slidenum">
              <a:rPr lang="en-US"/>
              <a:pPr>
                <a:defRPr/>
              </a:pPr>
              <a:t>‹#›</a:t>
            </a:fld>
            <a:endParaRPr lang="en-US"/>
          </a:p>
        </p:txBody>
      </p:sp>
    </p:spTree>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6"/>
          <p:cNvSpPr>
            <a:spLocks noGrp="1" noChangeArrowheads="1"/>
          </p:cNvSpPr>
          <p:nvPr>
            <p:ph type="dt" sz="quarter" idx="10"/>
          </p:nvPr>
        </p:nvSpPr>
        <p:spPr/>
        <p:txBody>
          <a:bodyPr/>
          <a:lstStyle>
            <a:lvl1pPr>
              <a:defRPr/>
            </a:lvl1pPr>
          </a:lstStyle>
          <a:p>
            <a:pPr>
              <a:defRPr/>
            </a:pPr>
            <a:endParaRPr lang="fr-FR"/>
          </a:p>
        </p:txBody>
      </p:sp>
      <p:sp>
        <p:nvSpPr>
          <p:cNvPr id="5" name="Rectangle 37"/>
          <p:cNvSpPr>
            <a:spLocks noGrp="1" noChangeArrowheads="1"/>
          </p:cNvSpPr>
          <p:nvPr>
            <p:ph type="ftr" sz="quarter" idx="11"/>
          </p:nvPr>
        </p:nvSpPr>
        <p:spPr/>
        <p:txBody>
          <a:bodyPr/>
          <a:lstStyle>
            <a:lvl1pPr>
              <a:defRPr/>
            </a:lvl1pPr>
          </a:lstStyle>
          <a:p>
            <a:pPr>
              <a:defRPr/>
            </a:pPr>
            <a:endParaRPr lang="fr-FR"/>
          </a:p>
        </p:txBody>
      </p:sp>
      <p:sp>
        <p:nvSpPr>
          <p:cNvPr id="6" name="Rectangle 38"/>
          <p:cNvSpPr>
            <a:spLocks noGrp="1" noChangeArrowheads="1"/>
          </p:cNvSpPr>
          <p:nvPr>
            <p:ph type="sldNum" sz="quarter" idx="12"/>
          </p:nvPr>
        </p:nvSpPr>
        <p:spPr/>
        <p:txBody>
          <a:bodyPr/>
          <a:lstStyle>
            <a:lvl1pPr>
              <a:defRPr/>
            </a:lvl1pPr>
          </a:lstStyle>
          <a:p>
            <a:pPr>
              <a:defRPr/>
            </a:pPr>
            <a:fld id="{D748632D-FBBD-406E-ABD6-1091C7AECCEF}" type="slidenum">
              <a:rPr lang="en-US"/>
              <a:pPr>
                <a:defRPr/>
              </a:pPr>
              <a:t>‹#›</a:t>
            </a:fld>
            <a:endParaRPr lang="en-US"/>
          </a:p>
        </p:txBody>
      </p:sp>
    </p:spTree>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36"/>
          <p:cNvSpPr>
            <a:spLocks noGrp="1" noChangeArrowheads="1"/>
          </p:cNvSpPr>
          <p:nvPr>
            <p:ph type="dt" sz="quarter" idx="10"/>
          </p:nvPr>
        </p:nvSpPr>
        <p:spPr/>
        <p:txBody>
          <a:bodyPr/>
          <a:lstStyle>
            <a:lvl1pPr>
              <a:defRPr/>
            </a:lvl1pPr>
          </a:lstStyle>
          <a:p>
            <a:pPr>
              <a:defRPr/>
            </a:pPr>
            <a:endParaRPr lang="fr-FR"/>
          </a:p>
        </p:txBody>
      </p:sp>
      <p:sp>
        <p:nvSpPr>
          <p:cNvPr id="6" name="Rectangle 37"/>
          <p:cNvSpPr>
            <a:spLocks noGrp="1" noChangeArrowheads="1"/>
          </p:cNvSpPr>
          <p:nvPr>
            <p:ph type="ftr" sz="quarter" idx="11"/>
          </p:nvPr>
        </p:nvSpPr>
        <p:spPr/>
        <p:txBody>
          <a:bodyPr/>
          <a:lstStyle>
            <a:lvl1pPr>
              <a:defRPr/>
            </a:lvl1pPr>
          </a:lstStyle>
          <a:p>
            <a:pPr>
              <a:defRPr/>
            </a:pPr>
            <a:endParaRPr lang="fr-FR"/>
          </a:p>
        </p:txBody>
      </p:sp>
      <p:sp>
        <p:nvSpPr>
          <p:cNvPr id="7" name="Rectangle 38"/>
          <p:cNvSpPr>
            <a:spLocks noGrp="1" noChangeArrowheads="1"/>
          </p:cNvSpPr>
          <p:nvPr>
            <p:ph type="sldNum" sz="quarter" idx="12"/>
          </p:nvPr>
        </p:nvSpPr>
        <p:spPr/>
        <p:txBody>
          <a:bodyPr/>
          <a:lstStyle>
            <a:lvl1pPr>
              <a:defRPr/>
            </a:lvl1pPr>
          </a:lstStyle>
          <a:p>
            <a:pPr>
              <a:defRPr/>
            </a:pPr>
            <a:fld id="{4113FB84-16FE-49B6-83B9-8FDE32292591}" type="slidenum">
              <a:rPr lang="en-US"/>
              <a:pPr>
                <a:defRPr/>
              </a:pPr>
              <a:t>‹#›</a:t>
            </a:fld>
            <a:endParaRPr lang="en-US"/>
          </a:p>
        </p:txBody>
      </p:sp>
    </p:spTree>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36"/>
          <p:cNvSpPr>
            <a:spLocks noGrp="1" noChangeArrowheads="1"/>
          </p:cNvSpPr>
          <p:nvPr>
            <p:ph type="dt" sz="quarter" idx="10"/>
          </p:nvPr>
        </p:nvSpPr>
        <p:spPr/>
        <p:txBody>
          <a:bodyPr/>
          <a:lstStyle>
            <a:lvl1pPr>
              <a:defRPr/>
            </a:lvl1pPr>
          </a:lstStyle>
          <a:p>
            <a:pPr>
              <a:defRPr/>
            </a:pPr>
            <a:endParaRPr lang="fr-FR"/>
          </a:p>
        </p:txBody>
      </p:sp>
      <p:sp>
        <p:nvSpPr>
          <p:cNvPr id="8" name="Rectangle 37"/>
          <p:cNvSpPr>
            <a:spLocks noGrp="1" noChangeArrowheads="1"/>
          </p:cNvSpPr>
          <p:nvPr>
            <p:ph type="ftr" sz="quarter" idx="11"/>
          </p:nvPr>
        </p:nvSpPr>
        <p:spPr/>
        <p:txBody>
          <a:bodyPr/>
          <a:lstStyle>
            <a:lvl1pPr>
              <a:defRPr/>
            </a:lvl1pPr>
          </a:lstStyle>
          <a:p>
            <a:pPr>
              <a:defRPr/>
            </a:pPr>
            <a:endParaRPr lang="fr-FR"/>
          </a:p>
        </p:txBody>
      </p:sp>
      <p:sp>
        <p:nvSpPr>
          <p:cNvPr id="9" name="Rectangle 38"/>
          <p:cNvSpPr>
            <a:spLocks noGrp="1" noChangeArrowheads="1"/>
          </p:cNvSpPr>
          <p:nvPr>
            <p:ph type="sldNum" sz="quarter" idx="12"/>
          </p:nvPr>
        </p:nvSpPr>
        <p:spPr/>
        <p:txBody>
          <a:bodyPr/>
          <a:lstStyle>
            <a:lvl1pPr>
              <a:defRPr/>
            </a:lvl1pPr>
          </a:lstStyle>
          <a:p>
            <a:pPr>
              <a:defRPr/>
            </a:pPr>
            <a:fld id="{E49842F9-9963-4697-80DD-8EE5BADD103D}" type="slidenum">
              <a:rPr lang="en-US"/>
              <a:pPr>
                <a:defRPr/>
              </a:pPr>
              <a:t>‹#›</a:t>
            </a:fld>
            <a:endParaRPr lang="en-US"/>
          </a:p>
        </p:txBody>
      </p:sp>
    </p:spTree>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36"/>
          <p:cNvSpPr>
            <a:spLocks noGrp="1" noChangeArrowheads="1"/>
          </p:cNvSpPr>
          <p:nvPr>
            <p:ph type="dt" sz="quarter" idx="10"/>
          </p:nvPr>
        </p:nvSpPr>
        <p:spPr/>
        <p:txBody>
          <a:bodyPr/>
          <a:lstStyle>
            <a:lvl1pPr>
              <a:defRPr/>
            </a:lvl1pPr>
          </a:lstStyle>
          <a:p>
            <a:pPr>
              <a:defRPr/>
            </a:pPr>
            <a:endParaRPr lang="fr-FR"/>
          </a:p>
        </p:txBody>
      </p:sp>
      <p:sp>
        <p:nvSpPr>
          <p:cNvPr id="4" name="Rectangle 37"/>
          <p:cNvSpPr>
            <a:spLocks noGrp="1" noChangeArrowheads="1"/>
          </p:cNvSpPr>
          <p:nvPr>
            <p:ph type="ftr" sz="quarter" idx="11"/>
          </p:nvPr>
        </p:nvSpPr>
        <p:spPr/>
        <p:txBody>
          <a:bodyPr/>
          <a:lstStyle>
            <a:lvl1pPr>
              <a:defRPr/>
            </a:lvl1pPr>
          </a:lstStyle>
          <a:p>
            <a:pPr>
              <a:defRPr/>
            </a:pPr>
            <a:endParaRPr lang="fr-FR"/>
          </a:p>
        </p:txBody>
      </p:sp>
      <p:sp>
        <p:nvSpPr>
          <p:cNvPr id="5" name="Rectangle 38"/>
          <p:cNvSpPr>
            <a:spLocks noGrp="1" noChangeArrowheads="1"/>
          </p:cNvSpPr>
          <p:nvPr>
            <p:ph type="sldNum" sz="quarter" idx="12"/>
          </p:nvPr>
        </p:nvSpPr>
        <p:spPr/>
        <p:txBody>
          <a:bodyPr/>
          <a:lstStyle>
            <a:lvl1pPr>
              <a:defRPr/>
            </a:lvl1pPr>
          </a:lstStyle>
          <a:p>
            <a:pPr>
              <a:defRPr/>
            </a:pPr>
            <a:fld id="{6779F85A-4E7C-4097-978B-A74D619D9D59}" type="slidenum">
              <a:rPr lang="en-US"/>
              <a:pPr>
                <a:defRPr/>
              </a:pPr>
              <a:t>‹#›</a:t>
            </a:fld>
            <a:endParaRPr lang="en-US"/>
          </a:p>
        </p:txBody>
      </p:sp>
    </p:spTree>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6"/>
          <p:cNvSpPr>
            <a:spLocks noGrp="1" noChangeArrowheads="1"/>
          </p:cNvSpPr>
          <p:nvPr>
            <p:ph type="dt" sz="quarter" idx="10"/>
          </p:nvPr>
        </p:nvSpPr>
        <p:spPr/>
        <p:txBody>
          <a:bodyPr/>
          <a:lstStyle>
            <a:lvl1pPr>
              <a:defRPr/>
            </a:lvl1pPr>
          </a:lstStyle>
          <a:p>
            <a:pPr>
              <a:defRPr/>
            </a:pPr>
            <a:endParaRPr lang="fr-FR"/>
          </a:p>
        </p:txBody>
      </p:sp>
      <p:sp>
        <p:nvSpPr>
          <p:cNvPr id="3" name="Rectangle 37"/>
          <p:cNvSpPr>
            <a:spLocks noGrp="1" noChangeArrowheads="1"/>
          </p:cNvSpPr>
          <p:nvPr>
            <p:ph type="ftr" sz="quarter" idx="11"/>
          </p:nvPr>
        </p:nvSpPr>
        <p:spPr/>
        <p:txBody>
          <a:bodyPr/>
          <a:lstStyle>
            <a:lvl1pPr>
              <a:defRPr/>
            </a:lvl1pPr>
          </a:lstStyle>
          <a:p>
            <a:pPr>
              <a:defRPr/>
            </a:pPr>
            <a:endParaRPr lang="fr-FR"/>
          </a:p>
        </p:txBody>
      </p:sp>
      <p:sp>
        <p:nvSpPr>
          <p:cNvPr id="4" name="Rectangle 38"/>
          <p:cNvSpPr>
            <a:spLocks noGrp="1" noChangeArrowheads="1"/>
          </p:cNvSpPr>
          <p:nvPr>
            <p:ph type="sldNum" sz="quarter" idx="12"/>
          </p:nvPr>
        </p:nvSpPr>
        <p:spPr/>
        <p:txBody>
          <a:bodyPr/>
          <a:lstStyle>
            <a:lvl1pPr>
              <a:defRPr/>
            </a:lvl1pPr>
          </a:lstStyle>
          <a:p>
            <a:pPr>
              <a:defRPr/>
            </a:pPr>
            <a:fld id="{2D263C6D-5184-472D-97FC-53AEDFA3B614}" type="slidenum">
              <a:rPr lang="en-US"/>
              <a:pPr>
                <a:defRPr/>
              </a:pPr>
              <a:t>‹#›</a:t>
            </a:fld>
            <a:endParaRPr lang="en-US"/>
          </a:p>
        </p:txBody>
      </p:sp>
    </p:spTree>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dt" sz="quarter" idx="10"/>
          </p:nvPr>
        </p:nvSpPr>
        <p:spPr/>
        <p:txBody>
          <a:bodyPr/>
          <a:lstStyle>
            <a:lvl1pPr>
              <a:defRPr/>
            </a:lvl1pPr>
          </a:lstStyle>
          <a:p>
            <a:pPr>
              <a:defRPr/>
            </a:pPr>
            <a:endParaRPr lang="fr-FR"/>
          </a:p>
        </p:txBody>
      </p:sp>
      <p:sp>
        <p:nvSpPr>
          <p:cNvPr id="6" name="Rectangle 37"/>
          <p:cNvSpPr>
            <a:spLocks noGrp="1" noChangeArrowheads="1"/>
          </p:cNvSpPr>
          <p:nvPr>
            <p:ph type="ftr" sz="quarter" idx="11"/>
          </p:nvPr>
        </p:nvSpPr>
        <p:spPr/>
        <p:txBody>
          <a:bodyPr/>
          <a:lstStyle>
            <a:lvl1pPr>
              <a:defRPr/>
            </a:lvl1pPr>
          </a:lstStyle>
          <a:p>
            <a:pPr>
              <a:defRPr/>
            </a:pPr>
            <a:endParaRPr lang="fr-FR"/>
          </a:p>
        </p:txBody>
      </p:sp>
      <p:sp>
        <p:nvSpPr>
          <p:cNvPr id="7" name="Rectangle 38"/>
          <p:cNvSpPr>
            <a:spLocks noGrp="1" noChangeArrowheads="1"/>
          </p:cNvSpPr>
          <p:nvPr>
            <p:ph type="sldNum" sz="quarter" idx="12"/>
          </p:nvPr>
        </p:nvSpPr>
        <p:spPr/>
        <p:txBody>
          <a:bodyPr/>
          <a:lstStyle>
            <a:lvl1pPr>
              <a:defRPr/>
            </a:lvl1pPr>
          </a:lstStyle>
          <a:p>
            <a:pPr>
              <a:defRPr/>
            </a:pPr>
            <a:fld id="{17786240-96B2-4D65-B2E3-72950B7F636F}" type="slidenum">
              <a:rPr lang="en-US"/>
              <a:pPr>
                <a:defRPr/>
              </a:pPr>
              <a:t>‹#›</a:t>
            </a:fld>
            <a:endParaRPr lang="en-US"/>
          </a:p>
        </p:txBody>
      </p:sp>
    </p:spTree>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dt" sz="quarter" idx="10"/>
          </p:nvPr>
        </p:nvSpPr>
        <p:spPr/>
        <p:txBody>
          <a:bodyPr/>
          <a:lstStyle>
            <a:lvl1pPr>
              <a:defRPr/>
            </a:lvl1pPr>
          </a:lstStyle>
          <a:p>
            <a:pPr>
              <a:defRPr/>
            </a:pPr>
            <a:endParaRPr lang="fr-FR"/>
          </a:p>
        </p:txBody>
      </p:sp>
      <p:sp>
        <p:nvSpPr>
          <p:cNvPr id="6" name="Rectangle 37"/>
          <p:cNvSpPr>
            <a:spLocks noGrp="1" noChangeArrowheads="1"/>
          </p:cNvSpPr>
          <p:nvPr>
            <p:ph type="ftr" sz="quarter" idx="11"/>
          </p:nvPr>
        </p:nvSpPr>
        <p:spPr/>
        <p:txBody>
          <a:bodyPr/>
          <a:lstStyle>
            <a:lvl1pPr>
              <a:defRPr/>
            </a:lvl1pPr>
          </a:lstStyle>
          <a:p>
            <a:pPr>
              <a:defRPr/>
            </a:pPr>
            <a:endParaRPr lang="fr-FR"/>
          </a:p>
        </p:txBody>
      </p:sp>
      <p:sp>
        <p:nvSpPr>
          <p:cNvPr id="7" name="Rectangle 38"/>
          <p:cNvSpPr>
            <a:spLocks noGrp="1" noChangeArrowheads="1"/>
          </p:cNvSpPr>
          <p:nvPr>
            <p:ph type="sldNum" sz="quarter" idx="12"/>
          </p:nvPr>
        </p:nvSpPr>
        <p:spPr/>
        <p:txBody>
          <a:bodyPr/>
          <a:lstStyle>
            <a:lvl1pPr>
              <a:defRPr/>
            </a:lvl1pPr>
          </a:lstStyle>
          <a:p>
            <a:pPr>
              <a:defRPr/>
            </a:pPr>
            <a:fld id="{481D9FD2-FE8D-412B-98B4-C08758BF0409}" type="slidenum">
              <a:rPr lang="en-US"/>
              <a:pPr>
                <a:defRPr/>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3A5CEBD2-776D-474B-BA56-27356BB1BF70}"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616BAD3D-7F3F-4B50-B500-0E59FC0279DA}" type="slidenum">
              <a:rPr lang="en-US"/>
              <a:pPr>
                <a:defRPr/>
              </a:pPr>
              <a:t>‹#›</a:t>
            </a:fld>
            <a:endParaRPr lang="en-US"/>
          </a:p>
        </p:txBody>
      </p:sp>
    </p:spTree>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6"/>
          <p:cNvSpPr>
            <a:spLocks noGrp="1" noChangeArrowheads="1"/>
          </p:cNvSpPr>
          <p:nvPr>
            <p:ph type="dt" sz="quarter" idx="10"/>
          </p:nvPr>
        </p:nvSpPr>
        <p:spPr/>
        <p:txBody>
          <a:bodyPr/>
          <a:lstStyle>
            <a:lvl1pPr>
              <a:defRPr/>
            </a:lvl1pPr>
          </a:lstStyle>
          <a:p>
            <a:pPr>
              <a:defRPr/>
            </a:pPr>
            <a:endParaRPr lang="fr-FR"/>
          </a:p>
        </p:txBody>
      </p:sp>
      <p:sp>
        <p:nvSpPr>
          <p:cNvPr id="5" name="Rectangle 37"/>
          <p:cNvSpPr>
            <a:spLocks noGrp="1" noChangeArrowheads="1"/>
          </p:cNvSpPr>
          <p:nvPr>
            <p:ph type="ftr" sz="quarter" idx="11"/>
          </p:nvPr>
        </p:nvSpPr>
        <p:spPr/>
        <p:txBody>
          <a:bodyPr/>
          <a:lstStyle>
            <a:lvl1pPr>
              <a:defRPr/>
            </a:lvl1pPr>
          </a:lstStyle>
          <a:p>
            <a:pPr>
              <a:defRPr/>
            </a:pPr>
            <a:endParaRPr lang="fr-FR"/>
          </a:p>
        </p:txBody>
      </p:sp>
      <p:sp>
        <p:nvSpPr>
          <p:cNvPr id="6" name="Rectangle 38"/>
          <p:cNvSpPr>
            <a:spLocks noGrp="1" noChangeArrowheads="1"/>
          </p:cNvSpPr>
          <p:nvPr>
            <p:ph type="sldNum" sz="quarter" idx="12"/>
          </p:nvPr>
        </p:nvSpPr>
        <p:spPr/>
        <p:txBody>
          <a:bodyPr/>
          <a:lstStyle>
            <a:lvl1pPr>
              <a:defRPr/>
            </a:lvl1pPr>
          </a:lstStyle>
          <a:p>
            <a:pPr>
              <a:defRPr/>
            </a:pPr>
            <a:fld id="{CB554990-2EA9-46AF-AA25-302E2D1096D4}" type="slidenum">
              <a:rPr lang="en-US"/>
              <a:pPr>
                <a:defRPr/>
              </a:pPr>
              <a:t>‹#›</a:t>
            </a:fld>
            <a:endParaRPr lang="en-US"/>
          </a:p>
        </p:txBody>
      </p:sp>
    </p:spTree>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6"/>
          <p:cNvSpPr>
            <a:spLocks noGrp="1" noChangeArrowheads="1"/>
          </p:cNvSpPr>
          <p:nvPr>
            <p:ph type="dt" sz="quarter" idx="10"/>
          </p:nvPr>
        </p:nvSpPr>
        <p:spPr/>
        <p:txBody>
          <a:bodyPr/>
          <a:lstStyle>
            <a:lvl1pPr>
              <a:defRPr/>
            </a:lvl1pPr>
          </a:lstStyle>
          <a:p>
            <a:pPr>
              <a:defRPr/>
            </a:pPr>
            <a:endParaRPr lang="fr-FR"/>
          </a:p>
        </p:txBody>
      </p:sp>
      <p:sp>
        <p:nvSpPr>
          <p:cNvPr id="5" name="Rectangle 37"/>
          <p:cNvSpPr>
            <a:spLocks noGrp="1" noChangeArrowheads="1"/>
          </p:cNvSpPr>
          <p:nvPr>
            <p:ph type="ftr" sz="quarter" idx="11"/>
          </p:nvPr>
        </p:nvSpPr>
        <p:spPr/>
        <p:txBody>
          <a:bodyPr/>
          <a:lstStyle>
            <a:lvl1pPr>
              <a:defRPr/>
            </a:lvl1pPr>
          </a:lstStyle>
          <a:p>
            <a:pPr>
              <a:defRPr/>
            </a:pPr>
            <a:endParaRPr lang="fr-FR"/>
          </a:p>
        </p:txBody>
      </p:sp>
      <p:sp>
        <p:nvSpPr>
          <p:cNvPr id="6" name="Rectangle 38"/>
          <p:cNvSpPr>
            <a:spLocks noGrp="1" noChangeArrowheads="1"/>
          </p:cNvSpPr>
          <p:nvPr>
            <p:ph type="sldNum" sz="quarter" idx="12"/>
          </p:nvPr>
        </p:nvSpPr>
        <p:spPr/>
        <p:txBody>
          <a:bodyPr/>
          <a:lstStyle>
            <a:lvl1pPr>
              <a:defRPr/>
            </a:lvl1pPr>
          </a:lstStyle>
          <a:p>
            <a:pPr>
              <a:defRPr/>
            </a:pPr>
            <a:fld id="{F54EBCFA-67C4-42A6-8FDC-17971428464C}" type="slidenum">
              <a:rPr lang="en-US"/>
              <a:pPr>
                <a:defRPr/>
              </a:pPr>
              <a:t>‹#›</a:t>
            </a:fld>
            <a:endParaRPr lang="en-US"/>
          </a:p>
        </p:txBody>
      </p:sp>
    </p:spTree>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1DC1D74A-A2BB-4A3B-8819-EB49BE6DD741}" type="slidenum">
              <a:rPr lang="en-US"/>
              <a:pPr>
                <a:defRPr/>
              </a:pPr>
              <a:t>‹#›</a:t>
            </a:fld>
            <a:endParaRPr lang="en-US"/>
          </a:p>
        </p:txBody>
      </p:sp>
    </p:spTree>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8191E937-E033-454D-A24E-D81085CDCC2D}" type="slidenum">
              <a:rPr lang="en-US"/>
              <a:pPr>
                <a:defRPr/>
              </a:pPr>
              <a:t>‹#›</a:t>
            </a:fld>
            <a:endParaRPr lang="en-US"/>
          </a:p>
        </p:txBody>
      </p:sp>
    </p:spTree>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A004EED1-155A-4E36-9B7C-6EB6674F4553}" type="slidenum">
              <a:rPr lang="en-US"/>
              <a:pPr>
                <a:defRPr/>
              </a:pPr>
              <a:t>‹#›</a:t>
            </a:fld>
            <a:endParaRPr lang="en-US"/>
          </a:p>
        </p:txBody>
      </p:sp>
    </p:spTree>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7F489B00-5ABA-4D20-9783-8EB85BB7F7C0}" type="slidenum">
              <a:rPr lang="en-US"/>
              <a:pPr>
                <a:defRPr/>
              </a:pPr>
              <a:t>‹#›</a:t>
            </a:fld>
            <a:endParaRPr lang="en-US"/>
          </a:p>
        </p:txBody>
      </p:sp>
    </p:spTree>
  </p:cSld>
  <p:clrMapOvr>
    <a:masterClrMapping/>
  </p:clrMapOvr>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23BEEFD4-2A69-46E3-8DBF-0DE58A7EC2BB}" type="slidenum">
              <a:rPr lang="en-US"/>
              <a:pPr>
                <a:defRPr/>
              </a:pPr>
              <a:t>‹#›</a:t>
            </a:fld>
            <a:endParaRPr lang="en-US"/>
          </a:p>
        </p:txBody>
      </p:sp>
    </p:spTree>
  </p:cSld>
  <p:clrMapOvr>
    <a:masterClrMapping/>
  </p:clrMapOvr>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DC618BA0-CBDB-46BD-8E1E-DDAA8A353CEC}" type="slidenum">
              <a:rPr lang="en-US"/>
              <a:pPr>
                <a:defRPr/>
              </a:pPr>
              <a:t>‹#›</a:t>
            </a:fld>
            <a:endParaRPr lang="en-US"/>
          </a:p>
        </p:txBody>
      </p:sp>
    </p:spTree>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r-FR"/>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035ECFD9-8451-4219-ABCE-2E6670E6D8DC}" type="slidenum">
              <a:rPr lang="en-US"/>
              <a:pPr>
                <a:defRPr/>
              </a:pPr>
              <a:t>‹#›</a:t>
            </a:fld>
            <a:endParaRPr lang="en-US"/>
          </a:p>
        </p:txBody>
      </p:sp>
    </p:spTree>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BDED0F17-FF2E-4632-BA4B-FADA6481FAF3}" type="slidenum">
              <a:rPr lang="en-US"/>
              <a:pPr>
                <a:defRPr/>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6CE844D3-A108-49F1-9FBE-AAC080DD8DFA}"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F218F7A4-F37F-4357-8EED-3B8DD806F55C}" type="slidenum">
              <a:rPr lang="en-US"/>
              <a:pPr>
                <a:defRPr/>
              </a:pPr>
              <a:t>‹#›</a:t>
            </a:fld>
            <a:endParaRPr lang="en-US"/>
          </a:p>
        </p:txBody>
      </p:sp>
    </p:spTree>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E11D15E2-F435-46CF-9519-20D40E0DC4C8}" type="slidenum">
              <a:rPr lang="en-US"/>
              <a:pPr>
                <a:defRPr/>
              </a:pPr>
              <a:t>‹#›</a:t>
            </a:fld>
            <a:endParaRPr lang="en-US"/>
          </a:p>
        </p:txBody>
      </p:sp>
    </p:spTree>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D32D1F7B-F9D5-4E70-B49C-3CCE281C7E20}" type="slidenum">
              <a:rPr lang="en-US"/>
              <a:pPr>
                <a:defRPr/>
              </a:pPr>
              <a:t>‹#›</a:t>
            </a:fld>
            <a:endParaRPr lang="en-US"/>
          </a:p>
        </p:txBody>
      </p:sp>
    </p:spTree>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83FD7D42-8CD8-4B64-9635-1AFE98CACF41}" type="slidenum">
              <a:rPr lang="en-US"/>
              <a:pPr>
                <a:defRPr/>
              </a:pPr>
              <a:t>‹#›</a:t>
            </a:fld>
            <a:endParaRPr lang="en-US"/>
          </a:p>
        </p:txBody>
      </p:sp>
    </p:spTree>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C6C80340-9783-4A54-8A01-1537BC3F8162}" type="slidenum">
              <a:rPr lang="en-US"/>
              <a:pPr>
                <a:defRPr/>
              </a:pPr>
              <a:t>‹#›</a:t>
            </a:fld>
            <a:endParaRPr lang="en-US"/>
          </a:p>
        </p:txBody>
      </p:sp>
    </p:spTree>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F6EEBF4B-FB4C-47D8-8DAC-4E241F1F55A4}" type="slidenum">
              <a:rPr lang="en-US"/>
              <a:pPr>
                <a:defRPr/>
              </a:pPr>
              <a:t>‹#›</a:t>
            </a:fld>
            <a:endParaRPr lang="en-US"/>
          </a:p>
        </p:txBody>
      </p:sp>
    </p:spTree>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40F96711-B987-41BE-834C-9CEA45DC780D}" type="slidenum">
              <a:rPr lang="en-US"/>
              <a:pPr>
                <a:defRPr/>
              </a:pPr>
              <a:t>‹#›</a:t>
            </a:fld>
            <a:endParaRPr lang="en-US"/>
          </a:p>
        </p:txBody>
      </p:sp>
    </p:spTree>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80E04467-75A9-480E-9781-AD01DDF05685}" type="slidenum">
              <a:rPr lang="en-US"/>
              <a:pPr>
                <a:defRPr/>
              </a:pPr>
              <a:t>‹#›</a:t>
            </a:fld>
            <a:endParaRPr lang="en-US"/>
          </a:p>
        </p:txBody>
      </p:sp>
    </p:spTree>
  </p:cSld>
  <p:clrMapOvr>
    <a:masterClrMapping/>
  </p:clrMapOv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68AE00D6-8629-48F3-9845-33CFF382384D}" type="slidenum">
              <a:rPr lang="en-US"/>
              <a:pPr>
                <a:defRPr/>
              </a:pPr>
              <a:t>‹#›</a:t>
            </a:fld>
            <a:endParaRPr lang="en-US"/>
          </a:p>
        </p:txBody>
      </p:sp>
    </p:spTree>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3AE7C05D-AADA-46BF-8BA3-83ED8A6EF503}" type="slidenum">
              <a:rPr lang="en-US"/>
              <a:pPr>
                <a:defRPr/>
              </a:pPr>
              <a:t>‹#›</a:t>
            </a:fld>
            <a:endParaRPr lang="en-US"/>
          </a:p>
        </p:txBody>
      </p:sp>
    </p:spTree>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r-FR"/>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2D2E8559-30D2-4F97-ADC7-20FA5B9A8458}" type="slidenum">
              <a:rPr lang="en-US"/>
              <a:pPr>
                <a:defRPr/>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3BC2591-D87C-4645-99B9-74F3AD37D252}"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CFE5BF04-A5BF-4993-945D-FC6BF2E970BC}" type="slidenum">
              <a:rPr lang="en-US"/>
              <a:pPr>
                <a:defRPr/>
              </a:pPr>
              <a:t>‹#›</a:t>
            </a:fld>
            <a:endParaRPr lang="en-US"/>
          </a:p>
        </p:txBody>
      </p:sp>
    </p:spTree>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FB1DB5BB-3563-40D3-82A7-41FAE47D363E}" type="slidenum">
              <a:rPr lang="en-US"/>
              <a:pPr>
                <a:defRPr/>
              </a:pPr>
              <a:t>‹#›</a:t>
            </a:fld>
            <a:endParaRPr lang="en-US"/>
          </a:p>
        </p:txBody>
      </p:sp>
    </p:spTree>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C5C88D7B-E0F7-460E-9DC8-4F9EE93EA48D}" type="slidenum">
              <a:rPr lang="en-US"/>
              <a:pPr>
                <a:defRPr/>
              </a:pPr>
              <a:t>‹#›</a:t>
            </a:fld>
            <a:endParaRPr lang="en-US"/>
          </a:p>
        </p:txBody>
      </p:sp>
    </p:spTree>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601BF16D-2955-4BE8-AC3F-0864402708E3}" type="slidenum">
              <a:rPr lang="en-US"/>
              <a:pPr>
                <a:defRPr/>
              </a:pPr>
              <a:t>‹#›</a:t>
            </a:fld>
            <a:endParaRPr lang="en-US"/>
          </a:p>
        </p:txBody>
      </p:sp>
    </p:spTree>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690A258C-F500-4A20-B2EA-9A1E3460D314}" type="slidenum">
              <a:rPr lang="en-US"/>
              <a:pPr>
                <a:defRPr/>
              </a:pPr>
              <a:t>‹#›</a:t>
            </a:fld>
            <a:endParaRPr lang="en-US"/>
          </a:p>
        </p:txBody>
      </p:sp>
    </p:spTree>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7DF1788B-0915-410C-8B02-4A1ABEF51AC2}" type="slidenum">
              <a:rPr lang="en-US"/>
              <a:pPr>
                <a:defRPr/>
              </a:pPr>
              <a:t>‹#›</a:t>
            </a:fld>
            <a:endParaRPr lang="en-US"/>
          </a:p>
        </p:txBody>
      </p:sp>
    </p:spTree>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48F5EFAF-809E-45D5-90FB-949C5EB896A4}" type="slidenum">
              <a:rPr lang="en-US"/>
              <a:pPr>
                <a:defRPr/>
              </a:pPr>
              <a:t>‹#›</a:t>
            </a:fld>
            <a:endParaRPr lang="en-US"/>
          </a:p>
        </p:txBody>
      </p:sp>
    </p:spTree>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09EB55A8-BCFD-4D1A-A5F1-DA484FCFF565}" type="slidenum">
              <a:rPr lang="en-US"/>
              <a:pPr>
                <a:defRPr/>
              </a:pPr>
              <a:t>‹#›</a:t>
            </a:fld>
            <a:endParaRPr lang="en-US"/>
          </a:p>
        </p:txBody>
      </p:sp>
    </p:spTree>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A42464D6-12EF-4E3E-BE50-B9B0397AD9EC}" type="slidenum">
              <a:rPr lang="en-US"/>
              <a:pPr>
                <a:defRPr/>
              </a:pPr>
              <a:t>‹#›</a:t>
            </a:fld>
            <a:endParaRPr lang="en-US"/>
          </a:p>
        </p:txBody>
      </p:sp>
    </p:spTree>
  </p:cSld>
  <p:clrMapOvr>
    <a:masterClrMapping/>
  </p:clrMapOv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4"/>
          <p:cNvSpPr>
            <a:spLocks noGrp="1"/>
          </p:cNvSpPr>
          <p:nvPr>
            <p:ph type="dt" sz="half" idx="10"/>
          </p:nvPr>
        </p:nvSpPr>
        <p:spPr/>
        <p:txBody>
          <a:bodyPr/>
          <a:lstStyle>
            <a:lvl1pPr>
              <a:defRPr/>
            </a:lvl1pPr>
          </a:lstStyle>
          <a:p>
            <a:pPr>
              <a:defRPr/>
            </a:pPr>
            <a:endParaRPr lang="fr-FR"/>
          </a:p>
        </p:txBody>
      </p:sp>
      <p:sp>
        <p:nvSpPr>
          <p:cNvPr id="8" name="Footer Placeholder 5"/>
          <p:cNvSpPr>
            <a:spLocks noGrp="1"/>
          </p:cNvSpPr>
          <p:nvPr>
            <p:ph type="ftr" sz="quarter" idx="11"/>
          </p:nvPr>
        </p:nvSpPr>
        <p:spPr/>
        <p:txBody>
          <a:bodyPr/>
          <a:lstStyle>
            <a:lvl1pPr>
              <a:defRPr/>
            </a:lvl1pPr>
          </a:lstStyle>
          <a:p>
            <a:pPr>
              <a:defRPr/>
            </a:pPr>
            <a:endParaRPr lang="fr-FR"/>
          </a:p>
        </p:txBody>
      </p:sp>
      <p:sp>
        <p:nvSpPr>
          <p:cNvPr id="9" name="Slide Number Placeholder 6"/>
          <p:cNvSpPr>
            <a:spLocks noGrp="1"/>
          </p:cNvSpPr>
          <p:nvPr>
            <p:ph type="sldNum" sz="quarter" idx="12"/>
          </p:nvPr>
        </p:nvSpPr>
        <p:spPr/>
        <p:txBody>
          <a:bodyPr/>
          <a:lstStyle>
            <a:lvl1pPr>
              <a:defRPr/>
            </a:lvl1pPr>
          </a:lstStyle>
          <a:p>
            <a:pPr>
              <a:defRPr/>
            </a:pPr>
            <a:fld id="{26CFD9DA-03D2-4B20-8AE3-BF01640D4429}" type="slidenum">
              <a:rPr lang="en-US"/>
              <a:pPr>
                <a:defRPr/>
              </a:pPr>
              <a:t>‹#›</a:t>
            </a:fld>
            <a:endParaRPr lang="en-US"/>
          </a:p>
        </p:txBody>
      </p:sp>
    </p:spTree>
  </p:cSld>
  <p:clrMapOvr>
    <a:masterClrMapping/>
  </p:clrMapOv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4"/>
          <p:cNvSpPr>
            <a:spLocks noGrp="1"/>
          </p:cNvSpPr>
          <p:nvPr>
            <p:ph type="dt" sz="half" idx="10"/>
          </p:nvPr>
        </p:nvSpPr>
        <p:spPr/>
        <p:txBody>
          <a:bodyPr/>
          <a:lstStyle>
            <a:lvl1pPr>
              <a:defRPr/>
            </a:lvl1pPr>
          </a:lstStyle>
          <a:p>
            <a:pPr>
              <a:defRPr/>
            </a:pPr>
            <a:endParaRPr lang="fr-FR"/>
          </a:p>
        </p:txBody>
      </p:sp>
      <p:sp>
        <p:nvSpPr>
          <p:cNvPr id="4" name="Footer Placeholder 5"/>
          <p:cNvSpPr>
            <a:spLocks noGrp="1"/>
          </p:cNvSpPr>
          <p:nvPr>
            <p:ph type="ftr" sz="quarter" idx="11"/>
          </p:nvPr>
        </p:nvSpPr>
        <p:spPr/>
        <p:txBody>
          <a:bodyPr/>
          <a:lstStyle>
            <a:lvl1pPr>
              <a:defRPr/>
            </a:lvl1pPr>
          </a:lstStyle>
          <a:p>
            <a:pPr>
              <a:defRPr/>
            </a:pPr>
            <a:endParaRPr lang="fr-FR"/>
          </a:p>
        </p:txBody>
      </p:sp>
      <p:sp>
        <p:nvSpPr>
          <p:cNvPr id="5" name="Slide Number Placeholder 6"/>
          <p:cNvSpPr>
            <a:spLocks noGrp="1"/>
          </p:cNvSpPr>
          <p:nvPr>
            <p:ph type="sldNum" sz="quarter" idx="12"/>
          </p:nvPr>
        </p:nvSpPr>
        <p:spPr/>
        <p:txBody>
          <a:bodyPr/>
          <a:lstStyle>
            <a:lvl1pPr>
              <a:defRPr/>
            </a:lvl1pPr>
          </a:lstStyle>
          <a:p>
            <a:pPr>
              <a:defRPr/>
            </a:pPr>
            <a:fld id="{B253E3B1-BE59-4C12-B608-4BB490D364C0}" type="slidenum">
              <a:rPr lang="en-US"/>
              <a:pPr>
                <a:defRPr/>
              </a:pPr>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61BF7143-C623-4A18-951F-69BAEFA0B550}"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9B3BAFE1-EC8B-4966-9D11-07E7A7C4A98D}" type="slidenum">
              <a:rPr lang="en-US"/>
              <a:pPr>
                <a:defRPr/>
              </a:pPr>
              <a:t>‹#›</a:t>
            </a:fld>
            <a:endParaRPr lang="en-US"/>
          </a:p>
        </p:txBody>
      </p:sp>
    </p:spTree>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endParaRPr lang="fr-FR"/>
          </a:p>
        </p:txBody>
      </p:sp>
      <p:sp>
        <p:nvSpPr>
          <p:cNvPr id="3" name="Footer Placeholder 5"/>
          <p:cNvSpPr>
            <a:spLocks noGrp="1"/>
          </p:cNvSpPr>
          <p:nvPr>
            <p:ph type="ftr" sz="quarter" idx="11"/>
          </p:nvPr>
        </p:nvSpPr>
        <p:spPr/>
        <p:txBody>
          <a:bodyPr/>
          <a:lstStyle>
            <a:lvl1pPr>
              <a:defRPr/>
            </a:lvl1pPr>
          </a:lstStyle>
          <a:p>
            <a:pPr>
              <a:defRPr/>
            </a:pPr>
            <a:endParaRPr lang="fr-FR"/>
          </a:p>
        </p:txBody>
      </p:sp>
      <p:sp>
        <p:nvSpPr>
          <p:cNvPr id="4" name="Slide Number Placeholder 6"/>
          <p:cNvSpPr>
            <a:spLocks noGrp="1"/>
          </p:cNvSpPr>
          <p:nvPr>
            <p:ph type="sldNum" sz="quarter" idx="12"/>
          </p:nvPr>
        </p:nvSpPr>
        <p:spPr/>
        <p:txBody>
          <a:bodyPr/>
          <a:lstStyle>
            <a:lvl1pPr>
              <a:defRPr/>
            </a:lvl1pPr>
          </a:lstStyle>
          <a:p>
            <a:pPr>
              <a:defRPr/>
            </a:pPr>
            <a:fld id="{5B61A556-3027-4960-8342-78F9F59B8C84}" type="slidenum">
              <a:rPr lang="en-US"/>
              <a:pPr>
                <a:defRPr/>
              </a:pPr>
              <a:t>‹#›</a:t>
            </a:fld>
            <a:endParaRPr lang="en-US"/>
          </a:p>
        </p:txBody>
      </p:sp>
    </p:spTree>
  </p:cSld>
  <p:clrMapOvr>
    <a:masterClrMapping/>
  </p:clrMapOvr>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FEBC851A-A2AA-4C93-9A2B-193A993D9D2B}" type="slidenum">
              <a:rPr lang="en-US"/>
              <a:pPr>
                <a:defRPr/>
              </a:pPr>
              <a:t>‹#›</a:t>
            </a:fld>
            <a:endParaRPr lang="en-US"/>
          </a:p>
        </p:txBody>
      </p:sp>
    </p:spTree>
  </p:cSld>
  <p:clrMapOvr>
    <a:masterClrMapping/>
  </p:clrMapOvr>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FC42DA37-7596-42D9-B209-50FAEB57750F}" type="slidenum">
              <a:rPr lang="en-US"/>
              <a:pPr>
                <a:defRPr/>
              </a:pPr>
              <a:t>‹#›</a:t>
            </a:fld>
            <a:endParaRPr lang="en-US"/>
          </a:p>
        </p:txBody>
      </p:sp>
    </p:spTree>
  </p:cSld>
  <p:clrMapOvr>
    <a:masterClrMapping/>
  </p:clrMapOv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7C0231D9-8B67-4A46-8D10-CFE409EFDE23}" type="slidenum">
              <a:rPr lang="en-US"/>
              <a:pPr>
                <a:defRPr/>
              </a:pPr>
              <a:t>‹#›</a:t>
            </a:fld>
            <a:endParaRPr lang="en-US"/>
          </a:p>
        </p:txBody>
      </p:sp>
    </p:spTree>
  </p:cSld>
  <p:clrMapOvr>
    <a:masterClrMapping/>
  </p:clrMapOv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5CC15267-1DDD-4F74-BE96-54DE3CAEC772}" type="slidenum">
              <a:rPr lang="en-US"/>
              <a:pPr>
                <a:defRPr/>
              </a:pPr>
              <a:t>‹#›</a:t>
            </a:fld>
            <a:endParaRPr lang="en-US"/>
          </a:p>
        </p:txBody>
      </p:sp>
    </p:spTree>
  </p:cSld>
  <p:clrMapOvr>
    <a:masterClrMapping/>
  </p:clrMapOvr>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6"/>
          <p:cNvSpPr>
            <a:spLocks noGrp="1"/>
          </p:cNvSpPr>
          <p:nvPr>
            <p:ph type="dt" sz="half" idx="10"/>
          </p:nvPr>
        </p:nvSpPr>
        <p:spPr/>
        <p:txBody>
          <a:bodyPr/>
          <a:lstStyle>
            <a:lvl1pPr>
              <a:defRPr/>
            </a:lvl1pPr>
          </a:lstStyle>
          <a:p>
            <a:pPr>
              <a:defRPr/>
            </a:pPr>
            <a:endParaRPr lang="fr-FR"/>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055AE518-B0CB-4075-8377-E0737565D96B}" type="slidenum">
              <a:rPr lang="en-US"/>
              <a:pPr>
                <a:defRPr/>
              </a:pPr>
              <a:t>‹#›</a:t>
            </a:fld>
            <a:endParaRPr lang="en-US"/>
          </a:p>
        </p:txBody>
      </p:sp>
    </p:spTree>
  </p:cSld>
  <p:clrMapOvr>
    <a:masterClrMapping/>
  </p:clrMapOvr>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6"/>
          <p:cNvSpPr>
            <a:spLocks noGrp="1"/>
          </p:cNvSpPr>
          <p:nvPr>
            <p:ph type="dt" sz="half" idx="10"/>
          </p:nvPr>
        </p:nvSpPr>
        <p:spPr/>
        <p:txBody>
          <a:bodyPr/>
          <a:lstStyle>
            <a:lvl1pPr>
              <a:defRPr/>
            </a:lvl1pPr>
          </a:lstStyle>
          <a:p>
            <a:pPr>
              <a:defRPr/>
            </a:pPr>
            <a:endParaRPr lang="fr-FR"/>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0B314039-4EAD-4A4C-B7CD-08F3198F2541}" type="slidenum">
              <a:rPr lang="en-US"/>
              <a:pPr>
                <a:defRPr/>
              </a:pPr>
              <a:t>‹#›</a:t>
            </a:fld>
            <a:endParaRPr lang="en-US"/>
          </a:p>
        </p:txBody>
      </p:sp>
    </p:spTree>
  </p:cSld>
  <p:clrMapOvr>
    <a:masterClrMapping/>
  </p:clrMapOvr>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6"/>
          <p:cNvSpPr>
            <a:spLocks noGrp="1"/>
          </p:cNvSpPr>
          <p:nvPr>
            <p:ph type="dt" sz="half" idx="10"/>
          </p:nvPr>
        </p:nvSpPr>
        <p:spPr/>
        <p:txBody>
          <a:bodyPr/>
          <a:lstStyle>
            <a:lvl1pPr>
              <a:defRPr/>
            </a:lvl1pPr>
          </a:lstStyle>
          <a:p>
            <a:pPr>
              <a:defRPr/>
            </a:pPr>
            <a:endParaRPr lang="fr-FR"/>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12840F9F-FA0B-42DD-8A0D-BE56B72BF72B}" type="slidenum">
              <a:rPr lang="en-US"/>
              <a:pPr>
                <a:defRPr/>
              </a:pPr>
              <a:t>‹#›</a:t>
            </a:fld>
            <a:endParaRPr lang="en-US"/>
          </a:p>
        </p:txBody>
      </p:sp>
    </p:spTree>
  </p:cSld>
  <p:clrMapOvr>
    <a:masterClrMapping/>
  </p:clrMapOvr>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6"/>
          <p:cNvSpPr>
            <a:spLocks noGrp="1"/>
          </p:cNvSpPr>
          <p:nvPr>
            <p:ph type="dt" sz="half" idx="10"/>
          </p:nvPr>
        </p:nvSpPr>
        <p:spPr/>
        <p:txBody>
          <a:bodyPr/>
          <a:lstStyle>
            <a:lvl1pPr>
              <a:defRPr/>
            </a:lvl1pPr>
          </a:lstStyle>
          <a:p>
            <a:pPr>
              <a:defRPr/>
            </a:pPr>
            <a:endParaRPr lang="fr-FR"/>
          </a:p>
        </p:txBody>
      </p:sp>
      <p:sp>
        <p:nvSpPr>
          <p:cNvPr id="6" name="Footer Placeholder 7"/>
          <p:cNvSpPr>
            <a:spLocks noGrp="1"/>
          </p:cNvSpPr>
          <p:nvPr>
            <p:ph type="ftr" sz="quarter" idx="11"/>
          </p:nvPr>
        </p:nvSpPr>
        <p:spPr/>
        <p:txBody>
          <a:bodyPr/>
          <a:lstStyle>
            <a:lvl1pPr>
              <a:defRPr/>
            </a:lvl1pPr>
          </a:lstStyle>
          <a:p>
            <a:pPr>
              <a:defRPr/>
            </a:pPr>
            <a:endParaRPr lang="fr-FR"/>
          </a:p>
        </p:txBody>
      </p:sp>
      <p:sp>
        <p:nvSpPr>
          <p:cNvPr id="7" name="Slide Number Placeholder 8"/>
          <p:cNvSpPr>
            <a:spLocks noGrp="1"/>
          </p:cNvSpPr>
          <p:nvPr>
            <p:ph type="sldNum" sz="quarter" idx="12"/>
          </p:nvPr>
        </p:nvSpPr>
        <p:spPr/>
        <p:txBody>
          <a:bodyPr/>
          <a:lstStyle>
            <a:lvl1pPr>
              <a:defRPr/>
            </a:lvl1pPr>
          </a:lstStyle>
          <a:p>
            <a:pPr>
              <a:defRPr/>
            </a:pPr>
            <a:fld id="{479E14F1-2E1F-4C56-9CC9-8CACF6E7EECE}" type="slidenum">
              <a:rPr lang="en-US"/>
              <a:pPr>
                <a:defRPr/>
              </a:pPr>
              <a:t>‹#›</a:t>
            </a:fld>
            <a:endParaRPr lang="en-US"/>
          </a:p>
        </p:txBody>
      </p:sp>
    </p:spTree>
  </p:cSld>
  <p:clrMapOvr>
    <a:masterClrMapping/>
  </p:clrMapOvr>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6"/>
          <p:cNvSpPr>
            <a:spLocks noGrp="1"/>
          </p:cNvSpPr>
          <p:nvPr>
            <p:ph type="dt" sz="half" idx="10"/>
          </p:nvPr>
        </p:nvSpPr>
        <p:spPr/>
        <p:txBody>
          <a:bodyPr/>
          <a:lstStyle>
            <a:lvl1pPr>
              <a:defRPr/>
            </a:lvl1pPr>
          </a:lstStyle>
          <a:p>
            <a:pPr>
              <a:defRPr/>
            </a:pPr>
            <a:endParaRPr lang="fr-FR"/>
          </a:p>
        </p:txBody>
      </p:sp>
      <p:sp>
        <p:nvSpPr>
          <p:cNvPr id="8" name="Footer Placeholder 7"/>
          <p:cNvSpPr>
            <a:spLocks noGrp="1"/>
          </p:cNvSpPr>
          <p:nvPr>
            <p:ph type="ftr" sz="quarter" idx="11"/>
          </p:nvPr>
        </p:nvSpPr>
        <p:spPr/>
        <p:txBody>
          <a:bodyPr/>
          <a:lstStyle>
            <a:lvl1pPr>
              <a:defRPr/>
            </a:lvl1pPr>
          </a:lstStyle>
          <a:p>
            <a:pPr>
              <a:defRPr/>
            </a:pPr>
            <a:endParaRPr lang="fr-FR"/>
          </a:p>
        </p:txBody>
      </p:sp>
      <p:sp>
        <p:nvSpPr>
          <p:cNvPr id="9" name="Slide Number Placeholder 8"/>
          <p:cNvSpPr>
            <a:spLocks noGrp="1"/>
          </p:cNvSpPr>
          <p:nvPr>
            <p:ph type="sldNum" sz="quarter" idx="12"/>
          </p:nvPr>
        </p:nvSpPr>
        <p:spPr/>
        <p:txBody>
          <a:bodyPr/>
          <a:lstStyle>
            <a:lvl1pPr>
              <a:defRPr/>
            </a:lvl1pPr>
          </a:lstStyle>
          <a:p>
            <a:pPr>
              <a:defRPr/>
            </a:pPr>
            <a:fld id="{3F874CF3-1F90-449F-9C31-B43074C35F7E}" type="slidenum">
              <a:rPr lang="en-US"/>
              <a:pPr>
                <a:defRPr/>
              </a:pPr>
              <a:t>‹#›</a:t>
            </a:fld>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D9E61595-68C9-4118-86C4-28B0C541CD15}"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B25D0A7D-6623-4AA6-8AA9-86D445AD47EF}" type="slidenum">
              <a:rPr lang="en-US"/>
              <a:pPr>
                <a:defRPr/>
              </a:pPr>
              <a:t>‹#›</a:t>
            </a:fld>
            <a:endParaRPr lang="en-US"/>
          </a:p>
        </p:txBody>
      </p:sp>
    </p:spTree>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6"/>
          <p:cNvSpPr>
            <a:spLocks noGrp="1"/>
          </p:cNvSpPr>
          <p:nvPr>
            <p:ph type="dt" sz="half" idx="10"/>
          </p:nvPr>
        </p:nvSpPr>
        <p:spPr/>
        <p:txBody>
          <a:bodyPr/>
          <a:lstStyle>
            <a:lvl1pPr>
              <a:defRPr/>
            </a:lvl1pPr>
          </a:lstStyle>
          <a:p>
            <a:pPr>
              <a:defRPr/>
            </a:pPr>
            <a:endParaRPr lang="fr-FR"/>
          </a:p>
        </p:txBody>
      </p:sp>
      <p:sp>
        <p:nvSpPr>
          <p:cNvPr id="4" name="Footer Placeholder 7"/>
          <p:cNvSpPr>
            <a:spLocks noGrp="1"/>
          </p:cNvSpPr>
          <p:nvPr>
            <p:ph type="ftr" sz="quarter" idx="11"/>
          </p:nvPr>
        </p:nvSpPr>
        <p:spPr/>
        <p:txBody>
          <a:bodyPr/>
          <a:lstStyle>
            <a:lvl1pPr>
              <a:defRPr/>
            </a:lvl1pPr>
          </a:lstStyle>
          <a:p>
            <a:pPr>
              <a:defRPr/>
            </a:pPr>
            <a:endParaRPr lang="fr-FR"/>
          </a:p>
        </p:txBody>
      </p:sp>
      <p:sp>
        <p:nvSpPr>
          <p:cNvPr id="5" name="Slide Number Placeholder 8"/>
          <p:cNvSpPr>
            <a:spLocks noGrp="1"/>
          </p:cNvSpPr>
          <p:nvPr>
            <p:ph type="sldNum" sz="quarter" idx="12"/>
          </p:nvPr>
        </p:nvSpPr>
        <p:spPr/>
        <p:txBody>
          <a:bodyPr/>
          <a:lstStyle>
            <a:lvl1pPr>
              <a:defRPr/>
            </a:lvl1pPr>
          </a:lstStyle>
          <a:p>
            <a:pPr>
              <a:defRPr/>
            </a:pPr>
            <a:fld id="{A5A8E090-8AA0-447E-8F9E-43BD8B29017D}" type="slidenum">
              <a:rPr lang="en-US"/>
              <a:pPr>
                <a:defRPr/>
              </a:pPr>
              <a:t>‹#›</a:t>
            </a:fld>
            <a:endParaRPr lang="en-US"/>
          </a:p>
        </p:txBody>
      </p:sp>
    </p:spTree>
  </p:cSld>
  <p:clrMapOvr>
    <a:masterClrMapping/>
  </p:clrMapOvr>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a:defRPr/>
            </a:lvl1pPr>
          </a:lstStyle>
          <a:p>
            <a:pPr>
              <a:defRPr/>
            </a:pPr>
            <a:endParaRPr lang="fr-FR"/>
          </a:p>
        </p:txBody>
      </p:sp>
      <p:sp>
        <p:nvSpPr>
          <p:cNvPr id="3" name="Footer Placeholder 7"/>
          <p:cNvSpPr>
            <a:spLocks noGrp="1"/>
          </p:cNvSpPr>
          <p:nvPr>
            <p:ph type="ftr" sz="quarter" idx="11"/>
          </p:nvPr>
        </p:nvSpPr>
        <p:spPr/>
        <p:txBody>
          <a:bodyPr/>
          <a:lstStyle>
            <a:lvl1pPr>
              <a:defRPr/>
            </a:lvl1pPr>
          </a:lstStyle>
          <a:p>
            <a:pPr>
              <a:defRPr/>
            </a:pPr>
            <a:endParaRPr lang="fr-FR"/>
          </a:p>
        </p:txBody>
      </p:sp>
      <p:sp>
        <p:nvSpPr>
          <p:cNvPr id="4" name="Slide Number Placeholder 8"/>
          <p:cNvSpPr>
            <a:spLocks noGrp="1"/>
          </p:cNvSpPr>
          <p:nvPr>
            <p:ph type="sldNum" sz="quarter" idx="12"/>
          </p:nvPr>
        </p:nvSpPr>
        <p:spPr/>
        <p:txBody>
          <a:bodyPr/>
          <a:lstStyle>
            <a:lvl1pPr>
              <a:defRPr/>
            </a:lvl1pPr>
          </a:lstStyle>
          <a:p>
            <a:pPr>
              <a:defRPr/>
            </a:pPr>
            <a:fld id="{792C9258-CDF8-4732-B2BE-BC332798A2F4}" type="slidenum">
              <a:rPr lang="en-US"/>
              <a:pPr>
                <a:defRPr/>
              </a:pPr>
              <a:t>‹#›</a:t>
            </a:fld>
            <a:endParaRPr lang="en-US"/>
          </a:p>
        </p:txBody>
      </p:sp>
    </p:spTree>
  </p:cSld>
  <p:clrMapOvr>
    <a:masterClrMapping/>
  </p:clrMapOvr>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fr-FR"/>
          </a:p>
        </p:txBody>
      </p:sp>
      <p:sp>
        <p:nvSpPr>
          <p:cNvPr id="6" name="Footer Placeholder 7"/>
          <p:cNvSpPr>
            <a:spLocks noGrp="1"/>
          </p:cNvSpPr>
          <p:nvPr>
            <p:ph type="ftr" sz="quarter" idx="11"/>
          </p:nvPr>
        </p:nvSpPr>
        <p:spPr/>
        <p:txBody>
          <a:bodyPr/>
          <a:lstStyle>
            <a:lvl1pPr>
              <a:defRPr/>
            </a:lvl1pPr>
          </a:lstStyle>
          <a:p>
            <a:pPr>
              <a:defRPr/>
            </a:pPr>
            <a:endParaRPr lang="fr-FR"/>
          </a:p>
        </p:txBody>
      </p:sp>
      <p:sp>
        <p:nvSpPr>
          <p:cNvPr id="7" name="Slide Number Placeholder 8"/>
          <p:cNvSpPr>
            <a:spLocks noGrp="1"/>
          </p:cNvSpPr>
          <p:nvPr>
            <p:ph type="sldNum" sz="quarter" idx="12"/>
          </p:nvPr>
        </p:nvSpPr>
        <p:spPr/>
        <p:txBody>
          <a:bodyPr/>
          <a:lstStyle>
            <a:lvl1pPr>
              <a:defRPr/>
            </a:lvl1pPr>
          </a:lstStyle>
          <a:p>
            <a:pPr>
              <a:defRPr/>
            </a:pPr>
            <a:fld id="{8F1D9FAF-FC1E-49F5-ADD0-1FD631F5375F}" type="slidenum">
              <a:rPr lang="en-US"/>
              <a:pPr>
                <a:defRPr/>
              </a:pPr>
              <a:t>‹#›</a:t>
            </a:fld>
            <a:endParaRPr lang="en-US"/>
          </a:p>
        </p:txBody>
      </p:sp>
    </p:spTree>
  </p:cSld>
  <p:clrMapOvr>
    <a:masterClrMapping/>
  </p:clrMapOvr>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fr-FR"/>
          </a:p>
        </p:txBody>
      </p:sp>
      <p:sp>
        <p:nvSpPr>
          <p:cNvPr id="6" name="Footer Placeholder 7"/>
          <p:cNvSpPr>
            <a:spLocks noGrp="1"/>
          </p:cNvSpPr>
          <p:nvPr>
            <p:ph type="ftr" sz="quarter" idx="11"/>
          </p:nvPr>
        </p:nvSpPr>
        <p:spPr/>
        <p:txBody>
          <a:bodyPr/>
          <a:lstStyle>
            <a:lvl1pPr>
              <a:defRPr/>
            </a:lvl1pPr>
          </a:lstStyle>
          <a:p>
            <a:pPr>
              <a:defRPr/>
            </a:pPr>
            <a:endParaRPr lang="fr-FR"/>
          </a:p>
        </p:txBody>
      </p:sp>
      <p:sp>
        <p:nvSpPr>
          <p:cNvPr id="7" name="Slide Number Placeholder 8"/>
          <p:cNvSpPr>
            <a:spLocks noGrp="1"/>
          </p:cNvSpPr>
          <p:nvPr>
            <p:ph type="sldNum" sz="quarter" idx="12"/>
          </p:nvPr>
        </p:nvSpPr>
        <p:spPr/>
        <p:txBody>
          <a:bodyPr/>
          <a:lstStyle>
            <a:lvl1pPr>
              <a:defRPr/>
            </a:lvl1pPr>
          </a:lstStyle>
          <a:p>
            <a:pPr>
              <a:defRPr/>
            </a:pPr>
            <a:fld id="{D9D6726D-931A-4800-A8C7-13A5FB63722D}" type="slidenum">
              <a:rPr lang="en-US"/>
              <a:pPr>
                <a:defRPr/>
              </a:pPr>
              <a:t>‹#›</a:t>
            </a:fld>
            <a:endParaRPr lang="en-US"/>
          </a:p>
        </p:txBody>
      </p:sp>
    </p:spTree>
  </p:cSld>
  <p:clrMapOvr>
    <a:masterClrMapping/>
  </p:clrMapOv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6"/>
          <p:cNvSpPr>
            <a:spLocks noGrp="1"/>
          </p:cNvSpPr>
          <p:nvPr>
            <p:ph type="dt" sz="half" idx="10"/>
          </p:nvPr>
        </p:nvSpPr>
        <p:spPr/>
        <p:txBody>
          <a:bodyPr/>
          <a:lstStyle>
            <a:lvl1pPr>
              <a:defRPr/>
            </a:lvl1pPr>
          </a:lstStyle>
          <a:p>
            <a:pPr>
              <a:defRPr/>
            </a:pPr>
            <a:endParaRPr lang="fr-FR"/>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C57F0CA9-4262-4CFD-B67B-58758D787DE3}" type="slidenum">
              <a:rPr lang="en-US"/>
              <a:pPr>
                <a:defRPr/>
              </a:pPr>
              <a:t>‹#›</a:t>
            </a:fld>
            <a:endParaRPr lang="en-US"/>
          </a:p>
        </p:txBody>
      </p:sp>
    </p:spTree>
  </p:cSld>
  <p:clrMapOvr>
    <a:masterClrMapping/>
  </p:clrMapOv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6"/>
          <p:cNvSpPr>
            <a:spLocks noGrp="1"/>
          </p:cNvSpPr>
          <p:nvPr>
            <p:ph type="dt" sz="half" idx="10"/>
          </p:nvPr>
        </p:nvSpPr>
        <p:spPr/>
        <p:txBody>
          <a:bodyPr/>
          <a:lstStyle>
            <a:lvl1pPr>
              <a:defRPr/>
            </a:lvl1pPr>
          </a:lstStyle>
          <a:p>
            <a:pPr>
              <a:defRPr/>
            </a:pPr>
            <a:endParaRPr lang="fr-FR"/>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8F108C76-D450-4B5F-89D7-F2E37FB32B27}" type="slidenum">
              <a:rPr lang="en-US"/>
              <a:pPr>
                <a:defRPr/>
              </a:pPr>
              <a:t>‹#›</a:t>
            </a:fld>
            <a:endParaRPr lang="en-US"/>
          </a:p>
        </p:txBody>
      </p:sp>
    </p:spTree>
  </p:cSld>
  <p:clrMapOvr>
    <a:masterClrMapping/>
  </p:clrMapOv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2"/>
          <p:cNvSpPr>
            <a:spLocks noGrp="1"/>
          </p:cNvSpPr>
          <p:nvPr>
            <p:ph type="dt" sz="half" idx="10"/>
          </p:nvPr>
        </p:nvSpPr>
        <p:spPr/>
        <p:txBody>
          <a:bodyPr/>
          <a:lstStyle>
            <a:lvl1pPr>
              <a:defRPr/>
            </a:lvl1pPr>
          </a:lstStyle>
          <a:p>
            <a:pPr>
              <a:defRPr/>
            </a:pPr>
            <a:endParaRPr lang="fr-FR"/>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6EFC5146-7F60-4B58-B26C-FBE690A3B426}" type="slidenum">
              <a:rPr lang="en-US"/>
              <a:pPr>
                <a:defRPr/>
              </a:pPr>
              <a:t>‹#›</a:t>
            </a:fld>
            <a:endParaRPr lang="en-US"/>
          </a:p>
        </p:txBody>
      </p:sp>
    </p:spTree>
  </p:cSld>
  <p:clrMapOvr>
    <a:masterClrMapping/>
  </p:clrMapOv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2"/>
          <p:cNvSpPr>
            <a:spLocks noGrp="1"/>
          </p:cNvSpPr>
          <p:nvPr>
            <p:ph type="dt" sz="half" idx="10"/>
          </p:nvPr>
        </p:nvSpPr>
        <p:spPr/>
        <p:txBody>
          <a:bodyPr/>
          <a:lstStyle>
            <a:lvl1pPr>
              <a:defRPr/>
            </a:lvl1pPr>
          </a:lstStyle>
          <a:p>
            <a:pPr>
              <a:defRPr/>
            </a:pPr>
            <a:endParaRPr lang="fr-FR"/>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DA266D4D-B079-4480-BC1A-BE43496DCC71}" type="slidenum">
              <a:rPr lang="en-US"/>
              <a:pPr>
                <a:defRPr/>
              </a:pPr>
              <a:t>‹#›</a:t>
            </a:fld>
            <a:endParaRPr lang="en-US"/>
          </a:p>
        </p:txBody>
      </p:sp>
    </p:spTree>
  </p:cSld>
  <p:clrMapOvr>
    <a:masterClrMapping/>
  </p:clrMapOvr>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2"/>
          <p:cNvSpPr>
            <a:spLocks noGrp="1"/>
          </p:cNvSpPr>
          <p:nvPr>
            <p:ph type="dt" sz="half" idx="10"/>
          </p:nvPr>
        </p:nvSpPr>
        <p:spPr/>
        <p:txBody>
          <a:bodyPr/>
          <a:lstStyle>
            <a:lvl1pPr>
              <a:defRPr/>
            </a:lvl1pPr>
          </a:lstStyle>
          <a:p>
            <a:pPr>
              <a:defRPr/>
            </a:pPr>
            <a:endParaRPr lang="fr-FR"/>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D632E04B-155E-4389-B86F-B15FD3A32463}" type="slidenum">
              <a:rPr lang="en-US"/>
              <a:pPr>
                <a:defRPr/>
              </a:pPr>
              <a:t>‹#›</a:t>
            </a:fld>
            <a:endParaRPr lang="en-US"/>
          </a:p>
        </p:txBody>
      </p:sp>
    </p:spTree>
  </p:cSld>
  <p:clrMapOvr>
    <a:masterClrMapping/>
  </p:clrMapOvr>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2"/>
          <p:cNvSpPr>
            <a:spLocks noGrp="1"/>
          </p:cNvSpPr>
          <p:nvPr>
            <p:ph type="dt" sz="half" idx="10"/>
          </p:nvPr>
        </p:nvSpPr>
        <p:spPr/>
        <p:txBody>
          <a:bodyPr/>
          <a:lstStyle>
            <a:lvl1pPr>
              <a:defRPr/>
            </a:lvl1pPr>
          </a:lstStyle>
          <a:p>
            <a:pPr>
              <a:defRPr/>
            </a:pPr>
            <a:endParaRPr lang="fr-FR"/>
          </a:p>
        </p:txBody>
      </p:sp>
      <p:sp>
        <p:nvSpPr>
          <p:cNvPr id="6" name="Footer Placeholder 3"/>
          <p:cNvSpPr>
            <a:spLocks noGrp="1"/>
          </p:cNvSpPr>
          <p:nvPr>
            <p:ph type="ftr" sz="quarter" idx="11"/>
          </p:nvPr>
        </p:nvSpPr>
        <p:spPr/>
        <p:txBody>
          <a:bodyPr/>
          <a:lstStyle>
            <a:lvl1pPr>
              <a:defRPr/>
            </a:lvl1pPr>
          </a:lstStyle>
          <a:p>
            <a:pPr>
              <a:defRPr/>
            </a:pPr>
            <a:endParaRPr lang="fr-FR"/>
          </a:p>
        </p:txBody>
      </p:sp>
      <p:sp>
        <p:nvSpPr>
          <p:cNvPr id="7" name="Slide Number Placeholder 4"/>
          <p:cNvSpPr>
            <a:spLocks noGrp="1"/>
          </p:cNvSpPr>
          <p:nvPr>
            <p:ph type="sldNum" sz="quarter" idx="12"/>
          </p:nvPr>
        </p:nvSpPr>
        <p:spPr/>
        <p:txBody>
          <a:bodyPr/>
          <a:lstStyle>
            <a:lvl1pPr>
              <a:defRPr/>
            </a:lvl1pPr>
          </a:lstStyle>
          <a:p>
            <a:pPr>
              <a:defRPr/>
            </a:pPr>
            <a:fld id="{E28F9F2E-DBD1-4FCD-BA10-26A1D2746188}" type="slidenum">
              <a:rPr lang="en-US"/>
              <a:pPr>
                <a:defRPr/>
              </a:pPr>
              <a:t>‹#›</a:t>
            </a:fld>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1D0C3504-936A-4028-8A5E-118569853715}"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49A826D9-92E3-4D94-86DB-B3F5429B5376}" type="slidenum">
              <a:rPr lang="en-US"/>
              <a:pPr>
                <a:defRPr/>
              </a:pPr>
              <a:t>‹#›</a:t>
            </a:fld>
            <a:endParaRPr lang="en-US"/>
          </a:p>
        </p:txBody>
      </p:sp>
    </p:spTree>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2"/>
          <p:cNvSpPr>
            <a:spLocks noGrp="1"/>
          </p:cNvSpPr>
          <p:nvPr>
            <p:ph type="dt" sz="half" idx="10"/>
          </p:nvPr>
        </p:nvSpPr>
        <p:spPr/>
        <p:txBody>
          <a:bodyPr/>
          <a:lstStyle>
            <a:lvl1pPr>
              <a:defRPr/>
            </a:lvl1pPr>
          </a:lstStyle>
          <a:p>
            <a:pPr>
              <a:defRPr/>
            </a:pPr>
            <a:endParaRPr lang="fr-FR"/>
          </a:p>
        </p:txBody>
      </p:sp>
      <p:sp>
        <p:nvSpPr>
          <p:cNvPr id="8" name="Footer Placeholder 3"/>
          <p:cNvSpPr>
            <a:spLocks noGrp="1"/>
          </p:cNvSpPr>
          <p:nvPr>
            <p:ph type="ftr" sz="quarter" idx="11"/>
          </p:nvPr>
        </p:nvSpPr>
        <p:spPr/>
        <p:txBody>
          <a:bodyPr/>
          <a:lstStyle>
            <a:lvl1pPr>
              <a:defRPr/>
            </a:lvl1pPr>
          </a:lstStyle>
          <a:p>
            <a:pPr>
              <a:defRPr/>
            </a:pPr>
            <a:endParaRPr lang="fr-FR"/>
          </a:p>
        </p:txBody>
      </p:sp>
      <p:sp>
        <p:nvSpPr>
          <p:cNvPr id="9" name="Slide Number Placeholder 4"/>
          <p:cNvSpPr>
            <a:spLocks noGrp="1"/>
          </p:cNvSpPr>
          <p:nvPr>
            <p:ph type="sldNum" sz="quarter" idx="12"/>
          </p:nvPr>
        </p:nvSpPr>
        <p:spPr/>
        <p:txBody>
          <a:bodyPr/>
          <a:lstStyle>
            <a:lvl1pPr>
              <a:defRPr/>
            </a:lvl1pPr>
          </a:lstStyle>
          <a:p>
            <a:pPr>
              <a:defRPr/>
            </a:pPr>
            <a:fld id="{D9291532-7D2F-47F4-A93A-CD925469F2D9}" type="slidenum">
              <a:rPr lang="en-US"/>
              <a:pPr>
                <a:defRPr/>
              </a:pPr>
              <a:t>‹#›</a:t>
            </a:fld>
            <a:endParaRPr lang="en-US"/>
          </a:p>
        </p:txBody>
      </p:sp>
    </p:spTree>
  </p:cSld>
  <p:clrMapOvr>
    <a:masterClrMapping/>
  </p:clrMapOvr>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2"/>
          <p:cNvSpPr>
            <a:spLocks noGrp="1"/>
          </p:cNvSpPr>
          <p:nvPr>
            <p:ph type="dt" sz="half" idx="10"/>
          </p:nvPr>
        </p:nvSpPr>
        <p:spPr/>
        <p:txBody>
          <a:bodyPr/>
          <a:lstStyle>
            <a:lvl1pPr>
              <a:defRPr/>
            </a:lvl1pPr>
          </a:lstStyle>
          <a:p>
            <a:pPr>
              <a:defRPr/>
            </a:pPr>
            <a:endParaRPr lang="fr-FR"/>
          </a:p>
        </p:txBody>
      </p:sp>
      <p:sp>
        <p:nvSpPr>
          <p:cNvPr id="4" name="Footer Placeholder 3"/>
          <p:cNvSpPr>
            <a:spLocks noGrp="1"/>
          </p:cNvSpPr>
          <p:nvPr>
            <p:ph type="ftr" sz="quarter" idx="11"/>
          </p:nvPr>
        </p:nvSpPr>
        <p:spPr/>
        <p:txBody>
          <a:bodyPr/>
          <a:lstStyle>
            <a:lvl1pPr>
              <a:defRPr/>
            </a:lvl1pPr>
          </a:lstStyle>
          <a:p>
            <a:pPr>
              <a:defRPr/>
            </a:pPr>
            <a:endParaRPr lang="fr-FR"/>
          </a:p>
        </p:txBody>
      </p:sp>
      <p:sp>
        <p:nvSpPr>
          <p:cNvPr id="5" name="Slide Number Placeholder 4"/>
          <p:cNvSpPr>
            <a:spLocks noGrp="1"/>
          </p:cNvSpPr>
          <p:nvPr>
            <p:ph type="sldNum" sz="quarter" idx="12"/>
          </p:nvPr>
        </p:nvSpPr>
        <p:spPr/>
        <p:txBody>
          <a:bodyPr/>
          <a:lstStyle>
            <a:lvl1pPr>
              <a:defRPr/>
            </a:lvl1pPr>
          </a:lstStyle>
          <a:p>
            <a:pPr>
              <a:defRPr/>
            </a:pPr>
            <a:fld id="{8E4D7FA9-2B84-4F89-A04D-D87ECD9601B7}" type="slidenum">
              <a:rPr lang="en-US"/>
              <a:pPr>
                <a:defRPr/>
              </a:pPr>
              <a:t>‹#›</a:t>
            </a:fld>
            <a:endParaRPr lang="en-US"/>
          </a:p>
        </p:txBody>
      </p:sp>
    </p:spTree>
  </p:cSld>
  <p:clrMapOvr>
    <a:masterClrMapping/>
  </p:clrMapOvr>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endParaRPr lang="fr-FR"/>
          </a:p>
        </p:txBody>
      </p:sp>
      <p:sp>
        <p:nvSpPr>
          <p:cNvPr id="3" name="Footer Placeholder 3"/>
          <p:cNvSpPr>
            <a:spLocks noGrp="1"/>
          </p:cNvSpPr>
          <p:nvPr>
            <p:ph type="ftr" sz="quarter" idx="11"/>
          </p:nvPr>
        </p:nvSpPr>
        <p:spPr/>
        <p:txBody>
          <a:bodyPr/>
          <a:lstStyle>
            <a:lvl1pPr>
              <a:defRPr/>
            </a:lvl1pPr>
          </a:lstStyle>
          <a:p>
            <a:pPr>
              <a:defRPr/>
            </a:pPr>
            <a:endParaRPr lang="fr-FR"/>
          </a:p>
        </p:txBody>
      </p:sp>
      <p:sp>
        <p:nvSpPr>
          <p:cNvPr id="4" name="Slide Number Placeholder 4"/>
          <p:cNvSpPr>
            <a:spLocks noGrp="1"/>
          </p:cNvSpPr>
          <p:nvPr>
            <p:ph type="sldNum" sz="quarter" idx="12"/>
          </p:nvPr>
        </p:nvSpPr>
        <p:spPr/>
        <p:txBody>
          <a:bodyPr/>
          <a:lstStyle>
            <a:lvl1pPr>
              <a:defRPr/>
            </a:lvl1pPr>
          </a:lstStyle>
          <a:p>
            <a:pPr>
              <a:defRPr/>
            </a:pPr>
            <a:fld id="{CE7E5C3F-1C00-496F-847C-624FD6D7C1EE}" type="slidenum">
              <a:rPr lang="en-US"/>
              <a:pPr>
                <a:defRPr/>
              </a:pPr>
              <a:t>‹#›</a:t>
            </a:fld>
            <a:endParaRPr lang="en-US"/>
          </a:p>
        </p:txBody>
      </p:sp>
    </p:spTree>
  </p:cSld>
  <p:clrMapOvr>
    <a:masterClrMapping/>
  </p:clrMapOvr>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pPr>
              <a:defRPr/>
            </a:pPr>
            <a:endParaRPr lang="fr-FR"/>
          </a:p>
        </p:txBody>
      </p:sp>
      <p:sp>
        <p:nvSpPr>
          <p:cNvPr id="6" name="Footer Placeholder 3"/>
          <p:cNvSpPr>
            <a:spLocks noGrp="1"/>
          </p:cNvSpPr>
          <p:nvPr>
            <p:ph type="ftr" sz="quarter" idx="11"/>
          </p:nvPr>
        </p:nvSpPr>
        <p:spPr/>
        <p:txBody>
          <a:bodyPr/>
          <a:lstStyle>
            <a:lvl1pPr>
              <a:defRPr/>
            </a:lvl1pPr>
          </a:lstStyle>
          <a:p>
            <a:pPr>
              <a:defRPr/>
            </a:pPr>
            <a:endParaRPr lang="fr-FR"/>
          </a:p>
        </p:txBody>
      </p:sp>
      <p:sp>
        <p:nvSpPr>
          <p:cNvPr id="7" name="Slide Number Placeholder 4"/>
          <p:cNvSpPr>
            <a:spLocks noGrp="1"/>
          </p:cNvSpPr>
          <p:nvPr>
            <p:ph type="sldNum" sz="quarter" idx="12"/>
          </p:nvPr>
        </p:nvSpPr>
        <p:spPr/>
        <p:txBody>
          <a:bodyPr/>
          <a:lstStyle>
            <a:lvl1pPr>
              <a:defRPr/>
            </a:lvl1pPr>
          </a:lstStyle>
          <a:p>
            <a:pPr>
              <a:defRPr/>
            </a:pPr>
            <a:fld id="{F91AA98F-CBD0-403B-A7AE-149C73EA5C50}" type="slidenum">
              <a:rPr lang="en-US"/>
              <a:pPr>
                <a:defRPr/>
              </a:pPr>
              <a:t>‹#›</a:t>
            </a:fld>
            <a:endParaRPr lang="en-US"/>
          </a:p>
        </p:txBody>
      </p:sp>
    </p:spTree>
  </p:cSld>
  <p:clrMapOvr>
    <a:masterClrMapping/>
  </p:clrMapOvr>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pPr>
              <a:defRPr/>
            </a:pPr>
            <a:endParaRPr lang="fr-FR"/>
          </a:p>
        </p:txBody>
      </p:sp>
      <p:sp>
        <p:nvSpPr>
          <p:cNvPr id="6" name="Footer Placeholder 3"/>
          <p:cNvSpPr>
            <a:spLocks noGrp="1"/>
          </p:cNvSpPr>
          <p:nvPr>
            <p:ph type="ftr" sz="quarter" idx="11"/>
          </p:nvPr>
        </p:nvSpPr>
        <p:spPr/>
        <p:txBody>
          <a:bodyPr/>
          <a:lstStyle>
            <a:lvl1pPr>
              <a:defRPr/>
            </a:lvl1pPr>
          </a:lstStyle>
          <a:p>
            <a:pPr>
              <a:defRPr/>
            </a:pPr>
            <a:endParaRPr lang="fr-FR"/>
          </a:p>
        </p:txBody>
      </p:sp>
      <p:sp>
        <p:nvSpPr>
          <p:cNvPr id="7" name="Slide Number Placeholder 4"/>
          <p:cNvSpPr>
            <a:spLocks noGrp="1"/>
          </p:cNvSpPr>
          <p:nvPr>
            <p:ph type="sldNum" sz="quarter" idx="12"/>
          </p:nvPr>
        </p:nvSpPr>
        <p:spPr/>
        <p:txBody>
          <a:bodyPr/>
          <a:lstStyle>
            <a:lvl1pPr>
              <a:defRPr/>
            </a:lvl1pPr>
          </a:lstStyle>
          <a:p>
            <a:pPr>
              <a:defRPr/>
            </a:pPr>
            <a:fld id="{A3A21A64-443B-4190-BCC8-FE2CF96FD1E1}" type="slidenum">
              <a:rPr lang="en-US"/>
              <a:pPr>
                <a:defRPr/>
              </a:pPr>
              <a:t>‹#›</a:t>
            </a:fld>
            <a:endParaRPr lang="en-US"/>
          </a:p>
        </p:txBody>
      </p:sp>
    </p:spTree>
  </p:cSld>
  <p:clrMapOvr>
    <a:masterClrMapping/>
  </p:clrMapOvr>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2"/>
          <p:cNvSpPr>
            <a:spLocks noGrp="1"/>
          </p:cNvSpPr>
          <p:nvPr>
            <p:ph type="dt" sz="half" idx="10"/>
          </p:nvPr>
        </p:nvSpPr>
        <p:spPr/>
        <p:txBody>
          <a:bodyPr/>
          <a:lstStyle>
            <a:lvl1pPr>
              <a:defRPr/>
            </a:lvl1pPr>
          </a:lstStyle>
          <a:p>
            <a:pPr>
              <a:defRPr/>
            </a:pPr>
            <a:endParaRPr lang="fr-FR"/>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FC90A914-BEE9-4991-B992-8AFFCDD8B833}" type="slidenum">
              <a:rPr lang="en-US"/>
              <a:pPr>
                <a:defRPr/>
              </a:pPr>
              <a:t>‹#›</a:t>
            </a:fld>
            <a:endParaRPr lang="en-US"/>
          </a:p>
        </p:txBody>
      </p:sp>
    </p:spTree>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2"/>
          <p:cNvSpPr>
            <a:spLocks noGrp="1"/>
          </p:cNvSpPr>
          <p:nvPr>
            <p:ph type="dt" sz="half" idx="10"/>
          </p:nvPr>
        </p:nvSpPr>
        <p:spPr/>
        <p:txBody>
          <a:bodyPr/>
          <a:lstStyle>
            <a:lvl1pPr>
              <a:defRPr/>
            </a:lvl1pPr>
          </a:lstStyle>
          <a:p>
            <a:pPr>
              <a:defRPr/>
            </a:pPr>
            <a:endParaRPr lang="fr-FR"/>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C062FC2E-CE04-48EA-9592-B18533590566}" type="slidenum">
              <a:rPr lang="en-US"/>
              <a:pPr>
                <a:defRPr/>
              </a:pPr>
              <a:t>‹#›</a:t>
            </a:fld>
            <a:endParaRPr lang="en-US"/>
          </a:p>
        </p:txBody>
      </p:sp>
    </p:spTree>
  </p:cSld>
  <p:clrMapOvr>
    <a:masterClrMapping/>
  </p:clrMapOvr>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1"/>
          <p:cNvSpPr>
            <a:spLocks noGrp="1"/>
          </p:cNvSpPr>
          <p:nvPr>
            <p:ph type="dt" sz="half" idx="10"/>
          </p:nvPr>
        </p:nvSpPr>
        <p:spPr/>
        <p:txBody>
          <a:bodyPr/>
          <a:lstStyle>
            <a:lvl1pPr>
              <a:defRPr/>
            </a:lvl1pPr>
          </a:lstStyle>
          <a:p>
            <a:pPr>
              <a:defRPr/>
            </a:pPr>
            <a:endParaRPr lang="fr-FR"/>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12F1308C-405C-4C50-A607-FC298E77D4A4}" type="slidenum">
              <a:rPr lang="en-US"/>
              <a:pPr>
                <a:defRPr/>
              </a:pPr>
              <a:t>‹#›</a:t>
            </a:fld>
            <a:endParaRPr lang="en-US"/>
          </a:p>
        </p:txBody>
      </p:sp>
    </p:spTree>
  </p:cSld>
  <p:clrMapOvr>
    <a:masterClrMapping/>
  </p:clrMapOvr>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1"/>
          <p:cNvSpPr>
            <a:spLocks noGrp="1"/>
          </p:cNvSpPr>
          <p:nvPr>
            <p:ph type="dt" sz="half" idx="10"/>
          </p:nvPr>
        </p:nvSpPr>
        <p:spPr/>
        <p:txBody>
          <a:bodyPr/>
          <a:lstStyle>
            <a:lvl1pPr>
              <a:defRPr/>
            </a:lvl1pPr>
          </a:lstStyle>
          <a:p>
            <a:pPr>
              <a:defRPr/>
            </a:pPr>
            <a:endParaRPr lang="fr-FR"/>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281EBE20-0AFB-4DC7-8F9C-A4E97A960DB1}" type="slidenum">
              <a:rPr lang="en-US"/>
              <a:pPr>
                <a:defRPr/>
              </a:pPr>
              <a:t>‹#›</a:t>
            </a:fld>
            <a:endParaRPr lang="en-US"/>
          </a:p>
        </p:txBody>
      </p:sp>
    </p:spTree>
  </p:cSld>
  <p:clrMapOvr>
    <a:masterClrMapping/>
  </p:clrMapOvr>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
          <p:cNvSpPr>
            <a:spLocks noGrp="1"/>
          </p:cNvSpPr>
          <p:nvPr>
            <p:ph type="dt" sz="half" idx="10"/>
          </p:nvPr>
        </p:nvSpPr>
        <p:spPr/>
        <p:txBody>
          <a:bodyPr/>
          <a:lstStyle>
            <a:lvl1pPr>
              <a:defRPr/>
            </a:lvl1pPr>
          </a:lstStyle>
          <a:p>
            <a:pPr>
              <a:defRPr/>
            </a:pPr>
            <a:endParaRPr lang="fr-FR"/>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F53AE9E9-5E3E-4189-B949-86069A56C353}" type="slidenum">
              <a:rPr lang="en-US"/>
              <a:pPr>
                <a:defRPr/>
              </a:pPr>
              <a:t>‹#›</a:t>
            </a:fld>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A1CDA4-A5C4-4D1B-B354-94360292E8A9}"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1CD82232-4D7B-4237-B738-94A5B126C4A7}" type="slidenum">
              <a:rPr lang="en-US"/>
              <a:pPr>
                <a:defRPr/>
              </a:pPr>
              <a:t>‹#›</a:t>
            </a:fld>
            <a:endParaRPr lang="en-US"/>
          </a:p>
        </p:txBody>
      </p:sp>
    </p:spTree>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1"/>
          <p:cNvSpPr>
            <a:spLocks noGrp="1"/>
          </p:cNvSpPr>
          <p:nvPr>
            <p:ph type="dt" sz="half" idx="10"/>
          </p:nvPr>
        </p:nvSpPr>
        <p:spPr/>
        <p:txBody>
          <a:bodyPr/>
          <a:lstStyle>
            <a:lvl1pPr>
              <a:defRPr/>
            </a:lvl1pPr>
          </a:lstStyle>
          <a:p>
            <a:pPr>
              <a:defRPr/>
            </a:pPr>
            <a:endParaRPr lang="fr-FR"/>
          </a:p>
        </p:txBody>
      </p:sp>
      <p:sp>
        <p:nvSpPr>
          <p:cNvPr id="6" name="Footer Placeholder 2"/>
          <p:cNvSpPr>
            <a:spLocks noGrp="1"/>
          </p:cNvSpPr>
          <p:nvPr>
            <p:ph type="ftr" sz="quarter" idx="11"/>
          </p:nvPr>
        </p:nvSpPr>
        <p:spPr/>
        <p:txBody>
          <a:bodyPr/>
          <a:lstStyle>
            <a:lvl1pPr>
              <a:defRPr/>
            </a:lvl1pPr>
          </a:lstStyle>
          <a:p>
            <a:pPr>
              <a:defRPr/>
            </a:pPr>
            <a:endParaRPr lang="fr-FR"/>
          </a:p>
        </p:txBody>
      </p:sp>
      <p:sp>
        <p:nvSpPr>
          <p:cNvPr id="7" name="Slide Number Placeholder 3"/>
          <p:cNvSpPr>
            <a:spLocks noGrp="1"/>
          </p:cNvSpPr>
          <p:nvPr>
            <p:ph type="sldNum" sz="quarter" idx="12"/>
          </p:nvPr>
        </p:nvSpPr>
        <p:spPr/>
        <p:txBody>
          <a:bodyPr/>
          <a:lstStyle>
            <a:lvl1pPr>
              <a:defRPr/>
            </a:lvl1pPr>
          </a:lstStyle>
          <a:p>
            <a:pPr>
              <a:defRPr/>
            </a:pPr>
            <a:fld id="{53F692C4-5D8A-4CD2-8636-9140CE2FE864}" type="slidenum">
              <a:rPr lang="en-US"/>
              <a:pPr>
                <a:defRPr/>
              </a:pPr>
              <a:t>‹#›</a:t>
            </a:fld>
            <a:endParaRPr lang="en-US"/>
          </a:p>
        </p:txBody>
      </p:sp>
    </p:spTree>
  </p:cSld>
  <p:clrMapOvr>
    <a:masterClrMapping/>
  </p:clrMapOvr>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1"/>
          <p:cNvSpPr>
            <a:spLocks noGrp="1"/>
          </p:cNvSpPr>
          <p:nvPr>
            <p:ph type="dt" sz="half" idx="10"/>
          </p:nvPr>
        </p:nvSpPr>
        <p:spPr/>
        <p:txBody>
          <a:bodyPr/>
          <a:lstStyle>
            <a:lvl1pPr>
              <a:defRPr/>
            </a:lvl1pPr>
          </a:lstStyle>
          <a:p>
            <a:pPr>
              <a:defRPr/>
            </a:pPr>
            <a:endParaRPr lang="fr-FR"/>
          </a:p>
        </p:txBody>
      </p:sp>
      <p:sp>
        <p:nvSpPr>
          <p:cNvPr id="8" name="Footer Placeholder 2"/>
          <p:cNvSpPr>
            <a:spLocks noGrp="1"/>
          </p:cNvSpPr>
          <p:nvPr>
            <p:ph type="ftr" sz="quarter" idx="11"/>
          </p:nvPr>
        </p:nvSpPr>
        <p:spPr/>
        <p:txBody>
          <a:bodyPr/>
          <a:lstStyle>
            <a:lvl1pPr>
              <a:defRPr/>
            </a:lvl1pPr>
          </a:lstStyle>
          <a:p>
            <a:pPr>
              <a:defRPr/>
            </a:pPr>
            <a:endParaRPr lang="fr-FR"/>
          </a:p>
        </p:txBody>
      </p:sp>
      <p:sp>
        <p:nvSpPr>
          <p:cNvPr id="9" name="Slide Number Placeholder 3"/>
          <p:cNvSpPr>
            <a:spLocks noGrp="1"/>
          </p:cNvSpPr>
          <p:nvPr>
            <p:ph type="sldNum" sz="quarter" idx="12"/>
          </p:nvPr>
        </p:nvSpPr>
        <p:spPr/>
        <p:txBody>
          <a:bodyPr/>
          <a:lstStyle>
            <a:lvl1pPr>
              <a:defRPr/>
            </a:lvl1pPr>
          </a:lstStyle>
          <a:p>
            <a:pPr>
              <a:defRPr/>
            </a:pPr>
            <a:fld id="{77FDEB70-1C7B-458F-830E-EDC1FDB05C29}" type="slidenum">
              <a:rPr lang="en-US"/>
              <a:pPr>
                <a:defRPr/>
              </a:pPr>
              <a:t>‹#›</a:t>
            </a:fld>
            <a:endParaRPr lang="en-US"/>
          </a:p>
        </p:txBody>
      </p:sp>
    </p:spTree>
  </p:cSld>
  <p:clrMapOvr>
    <a:masterClrMapping/>
  </p:clrMapOvr>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1"/>
          <p:cNvSpPr>
            <a:spLocks noGrp="1"/>
          </p:cNvSpPr>
          <p:nvPr>
            <p:ph type="dt" sz="half" idx="10"/>
          </p:nvPr>
        </p:nvSpPr>
        <p:spPr/>
        <p:txBody>
          <a:bodyPr/>
          <a:lstStyle>
            <a:lvl1pPr>
              <a:defRPr/>
            </a:lvl1pPr>
          </a:lstStyle>
          <a:p>
            <a:pPr>
              <a:defRPr/>
            </a:pPr>
            <a:endParaRPr lang="fr-FR"/>
          </a:p>
        </p:txBody>
      </p:sp>
      <p:sp>
        <p:nvSpPr>
          <p:cNvPr id="4" name="Footer Placeholder 2"/>
          <p:cNvSpPr>
            <a:spLocks noGrp="1"/>
          </p:cNvSpPr>
          <p:nvPr>
            <p:ph type="ftr" sz="quarter" idx="11"/>
          </p:nvPr>
        </p:nvSpPr>
        <p:spPr/>
        <p:txBody>
          <a:bodyPr/>
          <a:lstStyle>
            <a:lvl1pPr>
              <a:defRPr/>
            </a:lvl1pPr>
          </a:lstStyle>
          <a:p>
            <a:pPr>
              <a:defRPr/>
            </a:pPr>
            <a:endParaRPr lang="fr-FR"/>
          </a:p>
        </p:txBody>
      </p:sp>
      <p:sp>
        <p:nvSpPr>
          <p:cNvPr id="5" name="Slide Number Placeholder 3"/>
          <p:cNvSpPr>
            <a:spLocks noGrp="1"/>
          </p:cNvSpPr>
          <p:nvPr>
            <p:ph type="sldNum" sz="quarter" idx="12"/>
          </p:nvPr>
        </p:nvSpPr>
        <p:spPr/>
        <p:txBody>
          <a:bodyPr/>
          <a:lstStyle>
            <a:lvl1pPr>
              <a:defRPr/>
            </a:lvl1pPr>
          </a:lstStyle>
          <a:p>
            <a:pPr>
              <a:defRPr/>
            </a:pPr>
            <a:fld id="{874430EF-456C-4FA4-8EF9-79C846335F37}" type="slidenum">
              <a:rPr lang="en-US"/>
              <a:pPr>
                <a:defRPr/>
              </a:pPr>
              <a:t>‹#›</a:t>
            </a:fld>
            <a:endParaRPr lang="en-US"/>
          </a:p>
        </p:txBody>
      </p:sp>
    </p:spTree>
  </p:cSld>
  <p:clrMapOvr>
    <a:masterClrMapping/>
  </p:clrMapOvr>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fr-FR"/>
          </a:p>
        </p:txBody>
      </p:sp>
      <p:sp>
        <p:nvSpPr>
          <p:cNvPr id="3" name="Footer Placeholder 2"/>
          <p:cNvSpPr>
            <a:spLocks noGrp="1"/>
          </p:cNvSpPr>
          <p:nvPr>
            <p:ph type="ftr" sz="quarter" idx="11"/>
          </p:nvPr>
        </p:nvSpPr>
        <p:spPr/>
        <p:txBody>
          <a:bodyPr/>
          <a:lstStyle>
            <a:lvl1pPr>
              <a:defRPr/>
            </a:lvl1pPr>
          </a:lstStyle>
          <a:p>
            <a:pPr>
              <a:defRPr/>
            </a:pPr>
            <a:endParaRPr lang="fr-FR"/>
          </a:p>
        </p:txBody>
      </p:sp>
      <p:sp>
        <p:nvSpPr>
          <p:cNvPr id="4" name="Slide Number Placeholder 3"/>
          <p:cNvSpPr>
            <a:spLocks noGrp="1"/>
          </p:cNvSpPr>
          <p:nvPr>
            <p:ph type="sldNum" sz="quarter" idx="12"/>
          </p:nvPr>
        </p:nvSpPr>
        <p:spPr/>
        <p:txBody>
          <a:bodyPr/>
          <a:lstStyle>
            <a:lvl1pPr>
              <a:defRPr/>
            </a:lvl1pPr>
          </a:lstStyle>
          <a:p>
            <a:pPr>
              <a:defRPr/>
            </a:pPr>
            <a:fld id="{BBF659C8-A1C2-47BF-91C9-E024FC677BCA}" type="slidenum">
              <a:rPr lang="en-US"/>
              <a:pPr>
                <a:defRPr/>
              </a:pPr>
              <a:t>‹#›</a:t>
            </a:fld>
            <a:endParaRPr lang="en-US"/>
          </a:p>
        </p:txBody>
      </p:sp>
    </p:spTree>
  </p:cSld>
  <p:clrMapOvr>
    <a:masterClrMapping/>
  </p:clrMapOvr>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pPr>
              <a:defRPr/>
            </a:pPr>
            <a:endParaRPr lang="fr-FR"/>
          </a:p>
        </p:txBody>
      </p:sp>
      <p:sp>
        <p:nvSpPr>
          <p:cNvPr id="6" name="Footer Placeholder 2"/>
          <p:cNvSpPr>
            <a:spLocks noGrp="1"/>
          </p:cNvSpPr>
          <p:nvPr>
            <p:ph type="ftr" sz="quarter" idx="11"/>
          </p:nvPr>
        </p:nvSpPr>
        <p:spPr/>
        <p:txBody>
          <a:bodyPr/>
          <a:lstStyle>
            <a:lvl1pPr>
              <a:defRPr/>
            </a:lvl1pPr>
          </a:lstStyle>
          <a:p>
            <a:pPr>
              <a:defRPr/>
            </a:pPr>
            <a:endParaRPr lang="fr-FR"/>
          </a:p>
        </p:txBody>
      </p:sp>
      <p:sp>
        <p:nvSpPr>
          <p:cNvPr id="7" name="Slide Number Placeholder 3"/>
          <p:cNvSpPr>
            <a:spLocks noGrp="1"/>
          </p:cNvSpPr>
          <p:nvPr>
            <p:ph type="sldNum" sz="quarter" idx="12"/>
          </p:nvPr>
        </p:nvSpPr>
        <p:spPr/>
        <p:txBody>
          <a:bodyPr/>
          <a:lstStyle>
            <a:lvl1pPr>
              <a:defRPr/>
            </a:lvl1pPr>
          </a:lstStyle>
          <a:p>
            <a:pPr>
              <a:defRPr/>
            </a:pPr>
            <a:fld id="{6FF170B0-C18B-4EF6-8BB5-2AD746CDAC56}" type="slidenum">
              <a:rPr lang="en-US"/>
              <a:pPr>
                <a:defRPr/>
              </a:pPr>
              <a:t>‹#›</a:t>
            </a:fld>
            <a:endParaRPr lang="en-US"/>
          </a:p>
        </p:txBody>
      </p:sp>
    </p:spTree>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pPr>
              <a:defRPr/>
            </a:pPr>
            <a:endParaRPr lang="fr-FR"/>
          </a:p>
        </p:txBody>
      </p:sp>
      <p:sp>
        <p:nvSpPr>
          <p:cNvPr id="6" name="Footer Placeholder 2"/>
          <p:cNvSpPr>
            <a:spLocks noGrp="1"/>
          </p:cNvSpPr>
          <p:nvPr>
            <p:ph type="ftr" sz="quarter" idx="11"/>
          </p:nvPr>
        </p:nvSpPr>
        <p:spPr/>
        <p:txBody>
          <a:bodyPr/>
          <a:lstStyle>
            <a:lvl1pPr>
              <a:defRPr/>
            </a:lvl1pPr>
          </a:lstStyle>
          <a:p>
            <a:pPr>
              <a:defRPr/>
            </a:pPr>
            <a:endParaRPr lang="fr-FR"/>
          </a:p>
        </p:txBody>
      </p:sp>
      <p:sp>
        <p:nvSpPr>
          <p:cNvPr id="7" name="Slide Number Placeholder 3"/>
          <p:cNvSpPr>
            <a:spLocks noGrp="1"/>
          </p:cNvSpPr>
          <p:nvPr>
            <p:ph type="sldNum" sz="quarter" idx="12"/>
          </p:nvPr>
        </p:nvSpPr>
        <p:spPr/>
        <p:txBody>
          <a:bodyPr/>
          <a:lstStyle>
            <a:lvl1pPr>
              <a:defRPr/>
            </a:lvl1pPr>
          </a:lstStyle>
          <a:p>
            <a:pPr>
              <a:defRPr/>
            </a:pPr>
            <a:fld id="{3F2918EA-00B7-4D3A-B9D9-1A3BD7418D7C}" type="slidenum">
              <a:rPr lang="en-US"/>
              <a:pPr>
                <a:defRPr/>
              </a:pPr>
              <a:t>‹#›</a:t>
            </a:fld>
            <a:endParaRPr lang="en-US"/>
          </a:p>
        </p:txBody>
      </p:sp>
    </p:spTree>
  </p:cSld>
  <p:clrMapOvr>
    <a:masterClrMapping/>
  </p:clrMapOvr>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1"/>
          <p:cNvSpPr>
            <a:spLocks noGrp="1"/>
          </p:cNvSpPr>
          <p:nvPr>
            <p:ph type="dt" sz="half" idx="10"/>
          </p:nvPr>
        </p:nvSpPr>
        <p:spPr/>
        <p:txBody>
          <a:bodyPr/>
          <a:lstStyle>
            <a:lvl1pPr>
              <a:defRPr/>
            </a:lvl1pPr>
          </a:lstStyle>
          <a:p>
            <a:pPr>
              <a:defRPr/>
            </a:pPr>
            <a:endParaRPr lang="fr-FR"/>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9DDD7831-848A-47ED-8E18-ACBAFF86D971}" type="slidenum">
              <a:rPr lang="en-US"/>
              <a:pPr>
                <a:defRPr/>
              </a:pPr>
              <a:t>‹#›</a:t>
            </a:fld>
            <a:endParaRPr lang="en-US"/>
          </a:p>
        </p:txBody>
      </p:sp>
    </p:spTree>
  </p:cSld>
  <p:clrMapOvr>
    <a:masterClrMapping/>
  </p:clrMapOvr>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1"/>
          <p:cNvSpPr>
            <a:spLocks noGrp="1"/>
          </p:cNvSpPr>
          <p:nvPr>
            <p:ph type="dt" sz="half" idx="10"/>
          </p:nvPr>
        </p:nvSpPr>
        <p:spPr/>
        <p:txBody>
          <a:bodyPr/>
          <a:lstStyle>
            <a:lvl1pPr>
              <a:defRPr/>
            </a:lvl1pPr>
          </a:lstStyle>
          <a:p>
            <a:pPr>
              <a:defRPr/>
            </a:pPr>
            <a:endParaRPr lang="fr-FR"/>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BFE07D80-35BF-4455-A83C-9527D06FBDA6}" type="slidenum">
              <a:rPr lang="en-US"/>
              <a:pPr>
                <a:defRPr/>
              </a:pPr>
              <a:t>‹#›</a:t>
            </a:fld>
            <a:endParaRPr lang="en-US"/>
          </a:p>
        </p:txBody>
      </p:sp>
    </p:spTree>
  </p:cSld>
  <p:clrMapOvr>
    <a:masterClrMapping/>
  </p:clrMapOvr>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498088CE-FA19-48E9-B3DA-FF268C6485AF}" type="slidenum">
              <a:rPr lang="en-US"/>
              <a:pPr>
                <a:defRPr/>
              </a:pPr>
              <a:t>‹#›</a:t>
            </a:fld>
            <a:endParaRPr lang="en-US"/>
          </a:p>
        </p:txBody>
      </p:sp>
    </p:spTree>
  </p:cSld>
  <p:clrMapOvr>
    <a:masterClrMapping/>
  </p:clrMapOvr>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1C2FB8AA-F5EE-4524-867C-592521439A83}"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4929E79-28E1-4385-9768-69396A8CF04B}"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630C3AD6-8CD6-4BB9-BCEB-1C85A3DB697A}" type="slidenum">
              <a:rPr lang="en-US"/>
              <a:pPr>
                <a:defRPr/>
              </a:pPr>
              <a:t>‹#›</a:t>
            </a:fld>
            <a:endParaRPr lang="en-US"/>
          </a:p>
        </p:txBody>
      </p:sp>
    </p:spTree>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F1159C00-A89C-46F5-818E-3F4BBA8ACD7F}" type="slidenum">
              <a:rPr lang="en-US"/>
              <a:pPr>
                <a:defRPr/>
              </a:pPr>
              <a:t>‹#›</a:t>
            </a:fld>
            <a:endParaRPr lang="en-US"/>
          </a:p>
        </p:txBody>
      </p:sp>
    </p:spTree>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5439073D-A409-4901-80A1-DE14A2A156F7}" type="slidenum">
              <a:rPr lang="en-US"/>
              <a:pPr>
                <a:defRPr/>
              </a:pPr>
              <a:t>‹#›</a:t>
            </a:fld>
            <a:endParaRPr lang="en-US"/>
          </a:p>
        </p:txBody>
      </p:sp>
    </p:spTree>
  </p:cSld>
  <p:clrMapOvr>
    <a:masterClrMapping/>
  </p:clrMapOvr>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4"/>
          <p:cNvSpPr>
            <a:spLocks noGrp="1"/>
          </p:cNvSpPr>
          <p:nvPr>
            <p:ph type="dt" sz="half" idx="10"/>
          </p:nvPr>
        </p:nvSpPr>
        <p:spPr/>
        <p:txBody>
          <a:bodyPr/>
          <a:lstStyle>
            <a:lvl1pPr>
              <a:defRPr/>
            </a:lvl1pPr>
          </a:lstStyle>
          <a:p>
            <a:pPr>
              <a:defRPr/>
            </a:pPr>
            <a:endParaRPr lang="fr-FR"/>
          </a:p>
        </p:txBody>
      </p:sp>
      <p:sp>
        <p:nvSpPr>
          <p:cNvPr id="8" name="Footer Placeholder 5"/>
          <p:cNvSpPr>
            <a:spLocks noGrp="1"/>
          </p:cNvSpPr>
          <p:nvPr>
            <p:ph type="ftr" sz="quarter" idx="11"/>
          </p:nvPr>
        </p:nvSpPr>
        <p:spPr/>
        <p:txBody>
          <a:bodyPr/>
          <a:lstStyle>
            <a:lvl1pPr>
              <a:defRPr/>
            </a:lvl1pPr>
          </a:lstStyle>
          <a:p>
            <a:pPr>
              <a:defRPr/>
            </a:pPr>
            <a:endParaRPr lang="fr-FR"/>
          </a:p>
        </p:txBody>
      </p:sp>
      <p:sp>
        <p:nvSpPr>
          <p:cNvPr id="9" name="Slide Number Placeholder 6"/>
          <p:cNvSpPr>
            <a:spLocks noGrp="1"/>
          </p:cNvSpPr>
          <p:nvPr>
            <p:ph type="sldNum" sz="quarter" idx="12"/>
          </p:nvPr>
        </p:nvSpPr>
        <p:spPr/>
        <p:txBody>
          <a:bodyPr/>
          <a:lstStyle>
            <a:lvl1pPr>
              <a:defRPr/>
            </a:lvl1pPr>
          </a:lstStyle>
          <a:p>
            <a:pPr>
              <a:defRPr/>
            </a:pPr>
            <a:fld id="{F912ECCD-66F9-4910-9103-FF20DE04B102}" type="slidenum">
              <a:rPr lang="en-US"/>
              <a:pPr>
                <a:defRPr/>
              </a:pPr>
              <a:t>‹#›</a:t>
            </a:fld>
            <a:endParaRPr lang="en-US"/>
          </a:p>
        </p:txBody>
      </p:sp>
    </p:spTree>
  </p:cSld>
  <p:clrMapOvr>
    <a:masterClrMapping/>
  </p:clrMapOvr>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4"/>
          <p:cNvSpPr>
            <a:spLocks noGrp="1"/>
          </p:cNvSpPr>
          <p:nvPr>
            <p:ph type="dt" sz="half" idx="10"/>
          </p:nvPr>
        </p:nvSpPr>
        <p:spPr/>
        <p:txBody>
          <a:bodyPr/>
          <a:lstStyle>
            <a:lvl1pPr>
              <a:defRPr/>
            </a:lvl1pPr>
          </a:lstStyle>
          <a:p>
            <a:pPr>
              <a:defRPr/>
            </a:pPr>
            <a:endParaRPr lang="fr-FR"/>
          </a:p>
        </p:txBody>
      </p:sp>
      <p:sp>
        <p:nvSpPr>
          <p:cNvPr id="4" name="Footer Placeholder 5"/>
          <p:cNvSpPr>
            <a:spLocks noGrp="1"/>
          </p:cNvSpPr>
          <p:nvPr>
            <p:ph type="ftr" sz="quarter" idx="11"/>
          </p:nvPr>
        </p:nvSpPr>
        <p:spPr/>
        <p:txBody>
          <a:bodyPr/>
          <a:lstStyle>
            <a:lvl1pPr>
              <a:defRPr/>
            </a:lvl1pPr>
          </a:lstStyle>
          <a:p>
            <a:pPr>
              <a:defRPr/>
            </a:pPr>
            <a:endParaRPr lang="fr-FR"/>
          </a:p>
        </p:txBody>
      </p:sp>
      <p:sp>
        <p:nvSpPr>
          <p:cNvPr id="5" name="Slide Number Placeholder 6"/>
          <p:cNvSpPr>
            <a:spLocks noGrp="1"/>
          </p:cNvSpPr>
          <p:nvPr>
            <p:ph type="sldNum" sz="quarter" idx="12"/>
          </p:nvPr>
        </p:nvSpPr>
        <p:spPr/>
        <p:txBody>
          <a:bodyPr/>
          <a:lstStyle>
            <a:lvl1pPr>
              <a:defRPr/>
            </a:lvl1pPr>
          </a:lstStyle>
          <a:p>
            <a:pPr>
              <a:defRPr/>
            </a:pPr>
            <a:fld id="{BCF0A61F-2848-4E9D-ABC0-7560C66402C3}" type="slidenum">
              <a:rPr lang="en-US"/>
              <a:pPr>
                <a:defRPr/>
              </a:pPr>
              <a:t>‹#›</a:t>
            </a:fld>
            <a:endParaRPr lang="en-US"/>
          </a:p>
        </p:txBody>
      </p:sp>
    </p:spTree>
  </p:cSld>
  <p:clrMapOvr>
    <a:masterClrMapping/>
  </p:clrMapOvr>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endParaRPr lang="fr-FR"/>
          </a:p>
        </p:txBody>
      </p:sp>
      <p:sp>
        <p:nvSpPr>
          <p:cNvPr id="3" name="Footer Placeholder 5"/>
          <p:cNvSpPr>
            <a:spLocks noGrp="1"/>
          </p:cNvSpPr>
          <p:nvPr>
            <p:ph type="ftr" sz="quarter" idx="11"/>
          </p:nvPr>
        </p:nvSpPr>
        <p:spPr/>
        <p:txBody>
          <a:bodyPr/>
          <a:lstStyle>
            <a:lvl1pPr>
              <a:defRPr/>
            </a:lvl1pPr>
          </a:lstStyle>
          <a:p>
            <a:pPr>
              <a:defRPr/>
            </a:pPr>
            <a:endParaRPr lang="fr-FR"/>
          </a:p>
        </p:txBody>
      </p:sp>
      <p:sp>
        <p:nvSpPr>
          <p:cNvPr id="4" name="Slide Number Placeholder 6"/>
          <p:cNvSpPr>
            <a:spLocks noGrp="1"/>
          </p:cNvSpPr>
          <p:nvPr>
            <p:ph type="sldNum" sz="quarter" idx="12"/>
          </p:nvPr>
        </p:nvSpPr>
        <p:spPr/>
        <p:txBody>
          <a:bodyPr/>
          <a:lstStyle>
            <a:lvl1pPr>
              <a:defRPr/>
            </a:lvl1pPr>
          </a:lstStyle>
          <a:p>
            <a:pPr>
              <a:defRPr/>
            </a:pPr>
            <a:fld id="{C5E35691-4AED-4D33-BC08-5D39C5878F36}" type="slidenum">
              <a:rPr lang="en-US"/>
              <a:pPr>
                <a:defRPr/>
              </a:pPr>
              <a:t>‹#›</a:t>
            </a:fld>
            <a:endParaRPr lang="en-US"/>
          </a:p>
        </p:txBody>
      </p:sp>
    </p:spTree>
  </p:cSld>
  <p:clrMapOvr>
    <a:masterClrMapping/>
  </p:clrMapOvr>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47C61C14-99F3-4CF0-A648-7AE79AF86651}" type="slidenum">
              <a:rPr lang="en-US"/>
              <a:pPr>
                <a:defRPr/>
              </a:pPr>
              <a:t>‹#›</a:t>
            </a:fld>
            <a:endParaRPr lang="en-US"/>
          </a:p>
        </p:txBody>
      </p:sp>
    </p:spTree>
  </p:cSld>
  <p:clrMapOvr>
    <a:masterClrMapping/>
  </p:clrMapOvr>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D38D3CBE-3E3A-4B16-9AFE-8CA23E8F54F4}" type="slidenum">
              <a:rPr lang="en-US"/>
              <a:pPr>
                <a:defRPr/>
              </a:pPr>
              <a:t>‹#›</a:t>
            </a:fld>
            <a:endParaRPr lang="en-US"/>
          </a:p>
        </p:txBody>
      </p:sp>
    </p:spTree>
  </p:cSld>
  <p:clrMapOvr>
    <a:masterClrMapping/>
  </p:clrMapOvr>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56EE3AFF-373E-4EDD-929B-845920908394}" type="slidenum">
              <a:rPr lang="en-US"/>
              <a:pPr>
                <a:defRPr/>
              </a:pPr>
              <a:t>‹#›</a:t>
            </a:fld>
            <a:endParaRPr lang="en-US"/>
          </a:p>
        </p:txBody>
      </p:sp>
    </p:spTree>
  </p:cSld>
  <p:clrMapOvr>
    <a:masterClrMapping/>
  </p:clrMapOvr>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877370C6-9E86-423F-A68E-945C9776AD3E}" type="slidenum">
              <a:rPr lang="en-US"/>
              <a:pPr>
                <a:defRPr/>
              </a:pPr>
              <a:t>‹#›</a:t>
            </a:fld>
            <a:endParaRPr lang="en-US"/>
          </a:p>
        </p:txBody>
      </p:sp>
    </p:spTree>
  </p:cSld>
  <p:clrMapOvr>
    <a:masterClrMapping/>
  </p:clrMapOvr>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529C0133-306A-41C2-BAC2-D9E567044D81}" type="slidenum">
              <a:rPr lang="en-US"/>
              <a:pPr>
                <a:defRPr/>
              </a:pPr>
              <a:t>‹#›</a:t>
            </a:fld>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C7FFE7F-8A6D-4123-AD6B-C9E2F49B869E}"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A9AA7F3C-FC3E-43E4-B903-7F0EFFD2ABBA}" type="slidenum">
              <a:rPr lang="en-US"/>
              <a:pPr>
                <a:defRPr/>
              </a:pPr>
              <a:t>‹#›</a:t>
            </a:fld>
            <a:endParaRPr lang="en-US"/>
          </a:p>
        </p:txBody>
      </p:sp>
    </p:spTree>
  </p:cSld>
  <p:clrMapOvr>
    <a:masterClrMapping/>
  </p:clrMapOvr>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FDF76ABD-F2FA-4DA3-B5CE-1EC4F73CAC23}" type="slidenum">
              <a:rPr lang="en-US"/>
              <a:pPr>
                <a:defRPr/>
              </a:pPr>
              <a:t>‹#›</a:t>
            </a:fld>
            <a:endParaRPr lang="en-US"/>
          </a:p>
        </p:txBody>
      </p:sp>
    </p:spTree>
  </p:cSld>
  <p:clrMapOvr>
    <a:masterClrMapping/>
  </p:clrMapOvr>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8B9ECCA3-59BB-4AA6-A718-E39D4E78F22B}" type="slidenum">
              <a:rPr lang="en-US"/>
              <a:pPr>
                <a:defRPr/>
              </a:pPr>
              <a:t>‹#›</a:t>
            </a:fld>
            <a:endParaRPr lang="en-US"/>
          </a:p>
        </p:txBody>
      </p:sp>
    </p:spTree>
  </p:cSld>
  <p:clrMapOvr>
    <a:masterClrMapping/>
  </p:clrMapOvr>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936E0778-52BC-40BB-8A62-2CC9B8E822DC}" type="slidenum">
              <a:rPr lang="en-US"/>
              <a:pPr>
                <a:defRPr/>
              </a:pPr>
              <a:t>‹#›</a:t>
            </a:fld>
            <a:endParaRPr lang="en-US"/>
          </a:p>
        </p:txBody>
      </p:sp>
    </p:spTree>
  </p:cSld>
  <p:clrMapOvr>
    <a:masterClrMapping/>
  </p:clrMapOvr>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4"/>
          <p:cNvSpPr>
            <a:spLocks noGrp="1"/>
          </p:cNvSpPr>
          <p:nvPr>
            <p:ph type="dt" sz="half" idx="10"/>
          </p:nvPr>
        </p:nvSpPr>
        <p:spPr/>
        <p:txBody>
          <a:bodyPr/>
          <a:lstStyle>
            <a:lvl1pPr>
              <a:defRPr/>
            </a:lvl1pPr>
          </a:lstStyle>
          <a:p>
            <a:pPr>
              <a:defRPr/>
            </a:pPr>
            <a:endParaRPr lang="fr-FR"/>
          </a:p>
        </p:txBody>
      </p:sp>
      <p:sp>
        <p:nvSpPr>
          <p:cNvPr id="8" name="Footer Placeholder 5"/>
          <p:cNvSpPr>
            <a:spLocks noGrp="1"/>
          </p:cNvSpPr>
          <p:nvPr>
            <p:ph type="ftr" sz="quarter" idx="11"/>
          </p:nvPr>
        </p:nvSpPr>
        <p:spPr/>
        <p:txBody>
          <a:bodyPr/>
          <a:lstStyle>
            <a:lvl1pPr>
              <a:defRPr/>
            </a:lvl1pPr>
          </a:lstStyle>
          <a:p>
            <a:pPr>
              <a:defRPr/>
            </a:pPr>
            <a:endParaRPr lang="fr-FR"/>
          </a:p>
        </p:txBody>
      </p:sp>
      <p:sp>
        <p:nvSpPr>
          <p:cNvPr id="9" name="Slide Number Placeholder 6"/>
          <p:cNvSpPr>
            <a:spLocks noGrp="1"/>
          </p:cNvSpPr>
          <p:nvPr>
            <p:ph type="sldNum" sz="quarter" idx="12"/>
          </p:nvPr>
        </p:nvSpPr>
        <p:spPr/>
        <p:txBody>
          <a:bodyPr/>
          <a:lstStyle>
            <a:lvl1pPr>
              <a:defRPr/>
            </a:lvl1pPr>
          </a:lstStyle>
          <a:p>
            <a:pPr>
              <a:defRPr/>
            </a:pPr>
            <a:fld id="{7A83D330-C0D5-4220-87ED-A17884B2C324}" type="slidenum">
              <a:rPr lang="en-US"/>
              <a:pPr>
                <a:defRPr/>
              </a:pPr>
              <a:t>‹#›</a:t>
            </a:fld>
            <a:endParaRPr lang="en-US"/>
          </a:p>
        </p:txBody>
      </p:sp>
    </p:spTree>
  </p:cSld>
  <p:clrMapOvr>
    <a:masterClrMapping/>
  </p:clrMapOvr>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4"/>
          <p:cNvSpPr>
            <a:spLocks noGrp="1"/>
          </p:cNvSpPr>
          <p:nvPr>
            <p:ph type="dt" sz="half" idx="10"/>
          </p:nvPr>
        </p:nvSpPr>
        <p:spPr/>
        <p:txBody>
          <a:bodyPr/>
          <a:lstStyle>
            <a:lvl1pPr>
              <a:defRPr/>
            </a:lvl1pPr>
          </a:lstStyle>
          <a:p>
            <a:pPr>
              <a:defRPr/>
            </a:pPr>
            <a:endParaRPr lang="fr-FR"/>
          </a:p>
        </p:txBody>
      </p:sp>
      <p:sp>
        <p:nvSpPr>
          <p:cNvPr id="4" name="Footer Placeholder 5"/>
          <p:cNvSpPr>
            <a:spLocks noGrp="1"/>
          </p:cNvSpPr>
          <p:nvPr>
            <p:ph type="ftr" sz="quarter" idx="11"/>
          </p:nvPr>
        </p:nvSpPr>
        <p:spPr/>
        <p:txBody>
          <a:bodyPr/>
          <a:lstStyle>
            <a:lvl1pPr>
              <a:defRPr/>
            </a:lvl1pPr>
          </a:lstStyle>
          <a:p>
            <a:pPr>
              <a:defRPr/>
            </a:pPr>
            <a:endParaRPr lang="fr-FR"/>
          </a:p>
        </p:txBody>
      </p:sp>
      <p:sp>
        <p:nvSpPr>
          <p:cNvPr id="5" name="Slide Number Placeholder 6"/>
          <p:cNvSpPr>
            <a:spLocks noGrp="1"/>
          </p:cNvSpPr>
          <p:nvPr>
            <p:ph type="sldNum" sz="quarter" idx="12"/>
          </p:nvPr>
        </p:nvSpPr>
        <p:spPr/>
        <p:txBody>
          <a:bodyPr/>
          <a:lstStyle>
            <a:lvl1pPr>
              <a:defRPr/>
            </a:lvl1pPr>
          </a:lstStyle>
          <a:p>
            <a:pPr>
              <a:defRPr/>
            </a:pPr>
            <a:fld id="{F9C2237E-D181-4524-A274-F8F4426E91F5}" type="slidenum">
              <a:rPr lang="en-US"/>
              <a:pPr>
                <a:defRPr/>
              </a:pPr>
              <a:t>‹#›</a:t>
            </a:fld>
            <a:endParaRPr lang="en-US"/>
          </a:p>
        </p:txBody>
      </p:sp>
    </p:spTree>
  </p:cSld>
  <p:clrMapOvr>
    <a:masterClrMapping/>
  </p:clrMapOv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endParaRPr lang="fr-FR"/>
          </a:p>
        </p:txBody>
      </p:sp>
      <p:sp>
        <p:nvSpPr>
          <p:cNvPr id="3" name="Footer Placeholder 5"/>
          <p:cNvSpPr>
            <a:spLocks noGrp="1"/>
          </p:cNvSpPr>
          <p:nvPr>
            <p:ph type="ftr" sz="quarter" idx="11"/>
          </p:nvPr>
        </p:nvSpPr>
        <p:spPr/>
        <p:txBody>
          <a:bodyPr/>
          <a:lstStyle>
            <a:lvl1pPr>
              <a:defRPr/>
            </a:lvl1pPr>
          </a:lstStyle>
          <a:p>
            <a:pPr>
              <a:defRPr/>
            </a:pPr>
            <a:endParaRPr lang="fr-FR"/>
          </a:p>
        </p:txBody>
      </p:sp>
      <p:sp>
        <p:nvSpPr>
          <p:cNvPr id="4" name="Slide Number Placeholder 6"/>
          <p:cNvSpPr>
            <a:spLocks noGrp="1"/>
          </p:cNvSpPr>
          <p:nvPr>
            <p:ph type="sldNum" sz="quarter" idx="12"/>
          </p:nvPr>
        </p:nvSpPr>
        <p:spPr/>
        <p:txBody>
          <a:bodyPr/>
          <a:lstStyle>
            <a:lvl1pPr>
              <a:defRPr/>
            </a:lvl1pPr>
          </a:lstStyle>
          <a:p>
            <a:pPr>
              <a:defRPr/>
            </a:pPr>
            <a:fld id="{0837C141-08A8-4491-B0BA-322B924E4D56}" type="slidenum">
              <a:rPr lang="en-US"/>
              <a:pPr>
                <a:defRPr/>
              </a:pPr>
              <a:t>‹#›</a:t>
            </a:fld>
            <a:endParaRPr lang="en-US"/>
          </a:p>
        </p:txBody>
      </p:sp>
    </p:spTree>
  </p:cSld>
  <p:clrMapOvr>
    <a:masterClrMapping/>
  </p:clrMapOvr>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EE4CF2B4-ACDC-4C4E-8C5F-B05F225B0E12}" type="slidenum">
              <a:rPr lang="en-US"/>
              <a:pPr>
                <a:defRPr/>
              </a:pPr>
              <a:t>‹#›</a:t>
            </a:fld>
            <a:endParaRPr lang="en-US"/>
          </a:p>
        </p:txBody>
      </p:sp>
    </p:spTree>
  </p:cSld>
  <p:clrMapOvr>
    <a:masterClrMapping/>
  </p:clrMapOvr>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CAD30690-A209-4A09-B90C-D2D1FAFD7B7A}" type="slidenum">
              <a:rPr lang="en-US"/>
              <a:pPr>
                <a:defRPr/>
              </a:pPr>
              <a:t>‹#›</a:t>
            </a:fld>
            <a:endParaRPr lang="en-US"/>
          </a:p>
        </p:txBody>
      </p:sp>
    </p:spTree>
  </p:cSld>
  <p:clrMapOvr>
    <a:masterClrMapping/>
  </p:clrMapOvr>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29DA9FF4-0B74-4F99-9533-7D0FDA7062D1}" type="slidenum">
              <a:rPr lang="en-US"/>
              <a:pPr>
                <a:defRPr/>
              </a:pPr>
              <a:t>‹#›</a:t>
            </a:fld>
            <a:endParaRPr lang="en-US"/>
          </a:p>
        </p:txBody>
      </p:sp>
    </p:spTree>
  </p:cSld>
  <p:clrMapOvr>
    <a:masterClrMapping/>
  </p:clrMapOvr>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83087457-2641-4F85-8B5B-3E30208F34CE}" type="slidenum">
              <a:rPr lang="en-US"/>
              <a:pPr>
                <a:defRPr/>
              </a:pPr>
              <a:t>‹#›</a:t>
            </a:fld>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8D7E2644-1EE5-479E-B920-DB68AFEED956}"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1E40D129-E47A-46BC-A985-42F2F4BF3419}" type="slidenum">
              <a:rPr lang="en-US"/>
              <a:pPr>
                <a:defRPr/>
              </a:pPr>
              <a:t>‹#›</a:t>
            </a:fld>
            <a:endParaRPr lang="en-US"/>
          </a:p>
        </p:txBody>
      </p:sp>
    </p:spTree>
  </p:cSld>
  <p:clrMapOvr>
    <a:masterClrMapping/>
  </p:clrMapOvr>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22DE8075-D31D-4D0A-B22F-858065DB78B2}" type="slidenum">
              <a:rPr lang="en-US"/>
              <a:pPr>
                <a:defRPr/>
              </a:pPr>
              <a:t>‹#›</a:t>
            </a:fld>
            <a:endParaRPr lang="en-US"/>
          </a:p>
        </p:txBody>
      </p:sp>
    </p:spTree>
  </p:cSld>
  <p:clrMapOvr>
    <a:masterClrMapping/>
  </p:clrMapOvr>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17138EA7-9FCB-497E-BAB6-F49A4BDE913D}" type="slidenum">
              <a:rPr lang="en-US"/>
              <a:pPr>
                <a:defRPr/>
              </a:pPr>
              <a:t>‹#›</a:t>
            </a:fld>
            <a:endParaRPr lang="en-US"/>
          </a:p>
        </p:txBody>
      </p:sp>
    </p:spTree>
  </p:cSld>
  <p:clrMapOvr>
    <a:masterClrMapping/>
  </p:clrMapOvr>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F1C422E7-4BE9-47F2-B639-60D87BE60DC0}" type="slidenum">
              <a:rPr lang="en-US"/>
              <a:pPr>
                <a:defRPr/>
              </a:pPr>
              <a:t>‹#›</a:t>
            </a:fld>
            <a:endParaRPr lang="en-US"/>
          </a:p>
        </p:txBody>
      </p:sp>
    </p:spTree>
  </p:cSld>
  <p:clrMapOvr>
    <a:masterClrMapping/>
  </p:clrMapOvr>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75CB7C56-1561-4418-B2ED-B7AD74D1C2E4}" type="slidenum">
              <a:rPr lang="en-US"/>
              <a:pPr>
                <a:defRPr/>
              </a:pPr>
              <a:t>‹#›</a:t>
            </a:fld>
            <a:endParaRPr lang="en-US"/>
          </a:p>
        </p:txBody>
      </p:sp>
    </p:spTree>
  </p:cSld>
  <p:clrMapOvr>
    <a:masterClrMapping/>
  </p:clrMapOvr>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A688B1B4-EFEB-4E7E-8854-AAB02BE4AE67}" type="slidenum">
              <a:rPr lang="en-US"/>
              <a:pPr>
                <a:defRPr/>
              </a:pPr>
              <a:t>‹#›</a:t>
            </a:fld>
            <a:endParaRPr lang="en-US"/>
          </a:p>
        </p:txBody>
      </p:sp>
    </p:spTree>
  </p:cSld>
  <p:clrMapOvr>
    <a:masterClrMapping/>
  </p:clrMapOvr>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EF08545B-8D32-48CD-8F09-A70A146AD730}" type="slidenum">
              <a:rPr lang="en-US"/>
              <a:pPr>
                <a:defRPr/>
              </a:pPr>
              <a:t>‹#›</a:t>
            </a:fld>
            <a:endParaRPr lang="en-US"/>
          </a:p>
        </p:txBody>
      </p:sp>
    </p:spTree>
  </p:cSld>
  <p:clrMapOvr>
    <a:masterClrMapping/>
  </p:clrMapOvr>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r-FR"/>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1ECB4B5D-0E29-415B-AA66-6AE217F8E374}" type="slidenum">
              <a:rPr lang="en-US"/>
              <a:pPr>
                <a:defRPr/>
              </a:pPr>
              <a:t>‹#›</a:t>
            </a:fld>
            <a:endParaRPr lang="en-US"/>
          </a:p>
        </p:txBody>
      </p:sp>
    </p:spTree>
  </p:cSld>
  <p:clrMapOvr>
    <a:masterClrMapping/>
  </p:clrMapOvr>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BCD0CCC0-20A2-421D-8CBF-D48AA9C4E468}" type="slidenum">
              <a:rPr lang="en-US"/>
              <a:pPr>
                <a:defRPr/>
              </a:pPr>
              <a:t>‹#›</a:t>
            </a:fld>
            <a:endParaRPr lang="en-US"/>
          </a:p>
        </p:txBody>
      </p:sp>
    </p:spTree>
  </p:cSld>
  <p:clrMapOvr>
    <a:masterClrMapping/>
  </p:clrMapOvr>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58957466-E4D8-41AA-A018-5EC4B17B389F}" type="slidenum">
              <a:rPr lang="en-US"/>
              <a:pPr>
                <a:defRPr/>
              </a:pPr>
              <a:t>‹#›</a:t>
            </a:fld>
            <a:endParaRPr lang="en-US"/>
          </a:p>
        </p:txBody>
      </p:sp>
    </p:spTree>
  </p:cSld>
  <p:clrMapOvr>
    <a:masterClrMapping/>
  </p:clrMapOvr>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010E3B9D-FAE7-4952-89DD-07CC6623CEF0}" type="slidenum">
              <a:rPr lang="en-US"/>
              <a:pPr>
                <a:defRPr/>
              </a:pPr>
              <a:t>‹#›</a:t>
            </a:fld>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9E8965E1-93ED-42ED-A2D1-533A9FAABF97}"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0902C2EB-88E6-4D13-A1D9-9E69E25AB525}" type="slidenum">
              <a:rPr lang="en-US"/>
              <a:pPr>
                <a:defRPr/>
              </a:pPr>
              <a:t>‹#›</a:t>
            </a:fld>
            <a:endParaRPr lang="en-US"/>
          </a:p>
        </p:txBody>
      </p:sp>
    </p:spTree>
  </p:cSld>
  <p:clrMapOvr>
    <a:masterClrMapping/>
  </p:clrMapOvr>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FA2BF894-4C28-4C0A-A243-A05914C52417}" type="slidenum">
              <a:rPr lang="en-US"/>
              <a:pPr>
                <a:defRPr/>
              </a:pPr>
              <a:t>‹#›</a:t>
            </a:fld>
            <a:endParaRPr lang="en-US"/>
          </a:p>
        </p:txBody>
      </p:sp>
    </p:spTree>
  </p:cSld>
  <p:clrMapOvr>
    <a:masterClrMapping/>
  </p:clrMapOvr>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3C040FCC-ABCA-4D3B-97C2-BAA54A5752BC}" type="slidenum">
              <a:rPr lang="en-US"/>
              <a:pPr>
                <a:defRPr/>
              </a:pPr>
              <a:t>‹#›</a:t>
            </a:fld>
            <a:endParaRPr lang="en-US"/>
          </a:p>
        </p:txBody>
      </p:sp>
    </p:spTree>
  </p:cSld>
  <p:clrMapOvr>
    <a:masterClrMapping/>
  </p:clrMapOvr>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FD79E7FC-69B1-46C9-A786-E19D49F3842D}" type="slidenum">
              <a:rPr lang="en-US"/>
              <a:pPr>
                <a:defRPr/>
              </a:pPr>
              <a:t>‹#›</a:t>
            </a:fld>
            <a:endParaRPr lang="en-US"/>
          </a:p>
        </p:txBody>
      </p:sp>
    </p:spTree>
  </p:cSld>
  <p:clrMapOvr>
    <a:masterClrMapping/>
  </p:clrMapOvr>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34F92E6D-4597-412F-9F96-275E91AA67F7}" type="slidenum">
              <a:rPr lang="en-US"/>
              <a:pPr>
                <a:defRPr/>
              </a:pPr>
              <a:t>‹#›</a:t>
            </a:fld>
            <a:endParaRPr lang="en-US"/>
          </a:p>
        </p:txBody>
      </p:sp>
    </p:spTree>
  </p:cSld>
  <p:clrMapOvr>
    <a:masterClrMapping/>
  </p:clrMapOvr>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AF2211A4-1455-4F8A-818E-47604C39DA37}" type="slidenum">
              <a:rPr lang="en-US"/>
              <a:pPr>
                <a:defRPr/>
              </a:pPr>
              <a:t>‹#›</a:t>
            </a:fld>
            <a:endParaRPr lang="en-US"/>
          </a:p>
        </p:txBody>
      </p:sp>
    </p:spTree>
  </p:cSld>
  <p:clrMapOvr>
    <a:masterClrMapping/>
  </p:clrMapOvr>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157CD4C5-2DD9-4228-AC3B-0564C640314E}" type="slidenum">
              <a:rPr lang="en-US"/>
              <a:pPr>
                <a:defRPr/>
              </a:pPr>
              <a:t>‹#›</a:t>
            </a:fld>
            <a:endParaRPr lang="en-US"/>
          </a:p>
        </p:txBody>
      </p:sp>
    </p:spTree>
  </p:cSld>
  <p:clrMapOvr>
    <a:masterClrMapping/>
  </p:clrMapOvr>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FEF90CBD-7B55-40C0-BFDA-5DBDFEB0C229}" type="slidenum">
              <a:rPr lang="en-US"/>
              <a:pPr>
                <a:defRPr/>
              </a:pPr>
              <a:t>‹#›</a:t>
            </a:fld>
            <a:endParaRPr lang="en-US"/>
          </a:p>
        </p:txBody>
      </p:sp>
    </p:spTree>
  </p:cSld>
  <p:clrMapOvr>
    <a:masterClrMapping/>
  </p:clrMapOvr>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r-FR"/>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255ED034-2749-449D-8A0E-1B2A3E1021CB}" type="slidenum">
              <a:rPr lang="en-US"/>
              <a:pPr>
                <a:defRPr/>
              </a:pPr>
              <a:t>‹#›</a:t>
            </a:fld>
            <a:endParaRPr lang="en-US"/>
          </a:p>
        </p:txBody>
      </p:sp>
    </p:spTree>
  </p:cSld>
  <p:clrMapOvr>
    <a:masterClrMapping/>
  </p:clrMapOvr>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5CBEFE42-7906-425E-BDA7-377E0E68E499}" type="slidenum">
              <a:rPr lang="en-US"/>
              <a:pPr>
                <a:defRPr/>
              </a:pPr>
              <a:t>‹#›</a:t>
            </a:fld>
            <a:endParaRPr lang="en-US"/>
          </a:p>
        </p:txBody>
      </p:sp>
    </p:spTree>
  </p:cSld>
  <p:clrMapOvr>
    <a:masterClrMapping/>
  </p:clrMapOvr>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D652FF29-6088-4A8D-9854-5A724CE39E0F}" type="slidenum">
              <a:rPr lang="en-US"/>
              <a:pPr>
                <a:defRPr/>
              </a:pPr>
              <a:t>‹#›</a:t>
            </a:fld>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5A3F6706-7B27-49DF-914C-E55A6BE3CC9C}" type="slidenum">
              <a:rPr lang="en-US"/>
              <a:pPr>
                <a:defRPr/>
              </a:pPr>
              <a:t>‹#›</a:t>
            </a:fld>
            <a:endParaRPr lang="en-US"/>
          </a:p>
        </p:txBody>
      </p:sp>
    </p:spTree>
  </p:cSld>
  <p:clrMapOvr>
    <a:masterClrMapping/>
  </p:clrMapOvr>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3E6BF5B7-C91D-49CB-9D75-B2327F5A8D41}" type="slidenum">
              <a:rPr lang="en-US"/>
              <a:pPr>
                <a:defRPr/>
              </a:pPr>
              <a:t>‹#›</a:t>
            </a:fld>
            <a:endParaRPr lang="en-US"/>
          </a:p>
        </p:txBody>
      </p:sp>
    </p:spTree>
  </p:cSld>
  <p:clrMapOvr>
    <a:masterClrMapping/>
  </p:clrMapOvr>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29C0B4B1-707D-4F11-8AD4-57287A731565}" type="slidenum">
              <a:rPr lang="en-US"/>
              <a:pPr>
                <a:defRPr/>
              </a:pPr>
              <a:t>‹#›</a:t>
            </a:fld>
            <a:endParaRPr lang="en-US"/>
          </a:p>
        </p:txBody>
      </p:sp>
    </p:spTree>
  </p:cSld>
  <p:clrMapOvr>
    <a:masterClrMapping/>
  </p:clrMapOvr>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F8D4CD56-13BC-432D-B8D4-BE1BB2D94D3E}" type="slidenum">
              <a:rPr lang="en-US"/>
              <a:pPr>
                <a:defRPr/>
              </a:pPr>
              <a:t>‹#›</a:t>
            </a:fld>
            <a:endParaRPr lang="en-US"/>
          </a:p>
        </p:txBody>
      </p:sp>
    </p:spTree>
  </p:cSld>
  <p:clrMapOvr>
    <a:masterClrMapping/>
  </p:clrMapOvr>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CE186B90-7DE9-48C0-95E3-7641DE1461E1}" type="slidenum">
              <a:rPr lang="en-US"/>
              <a:pPr>
                <a:defRPr/>
              </a:pPr>
              <a:t>‹#›</a:t>
            </a:fld>
            <a:endParaRPr lang="en-US"/>
          </a:p>
        </p:txBody>
      </p:sp>
    </p:spTree>
  </p:cSld>
  <p:clrMapOvr>
    <a:masterClrMapping/>
  </p:clrMapOvr>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6F68E139-AEE4-414D-BAB4-68AD8B01CC19}" type="slidenum">
              <a:rPr lang="en-US"/>
              <a:pPr>
                <a:defRPr/>
              </a:pPr>
              <a:t>‹#›</a:t>
            </a:fld>
            <a:endParaRPr lang="en-US"/>
          </a:p>
        </p:txBody>
      </p:sp>
    </p:spTree>
  </p:cSld>
  <p:clrMapOvr>
    <a:masterClrMapping/>
  </p:clrMapOvr>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4"/>
          <p:cNvSpPr>
            <a:spLocks noGrp="1"/>
          </p:cNvSpPr>
          <p:nvPr>
            <p:ph type="dt" sz="half" idx="10"/>
          </p:nvPr>
        </p:nvSpPr>
        <p:spPr/>
        <p:txBody>
          <a:bodyPr/>
          <a:lstStyle>
            <a:lvl1pPr>
              <a:defRPr/>
            </a:lvl1pPr>
          </a:lstStyle>
          <a:p>
            <a:pPr>
              <a:defRPr/>
            </a:pPr>
            <a:endParaRPr lang="fr-FR"/>
          </a:p>
        </p:txBody>
      </p:sp>
      <p:sp>
        <p:nvSpPr>
          <p:cNvPr id="8" name="Footer Placeholder 5"/>
          <p:cNvSpPr>
            <a:spLocks noGrp="1"/>
          </p:cNvSpPr>
          <p:nvPr>
            <p:ph type="ftr" sz="quarter" idx="11"/>
          </p:nvPr>
        </p:nvSpPr>
        <p:spPr/>
        <p:txBody>
          <a:bodyPr/>
          <a:lstStyle>
            <a:lvl1pPr>
              <a:defRPr/>
            </a:lvl1pPr>
          </a:lstStyle>
          <a:p>
            <a:pPr>
              <a:defRPr/>
            </a:pPr>
            <a:endParaRPr lang="fr-FR"/>
          </a:p>
        </p:txBody>
      </p:sp>
      <p:sp>
        <p:nvSpPr>
          <p:cNvPr id="9" name="Slide Number Placeholder 6"/>
          <p:cNvSpPr>
            <a:spLocks noGrp="1"/>
          </p:cNvSpPr>
          <p:nvPr>
            <p:ph type="sldNum" sz="quarter" idx="12"/>
          </p:nvPr>
        </p:nvSpPr>
        <p:spPr/>
        <p:txBody>
          <a:bodyPr/>
          <a:lstStyle>
            <a:lvl1pPr>
              <a:defRPr/>
            </a:lvl1pPr>
          </a:lstStyle>
          <a:p>
            <a:pPr>
              <a:defRPr/>
            </a:pPr>
            <a:fld id="{F1C8CF36-7D8E-4257-98D1-F89E36E0616F}" type="slidenum">
              <a:rPr lang="en-US"/>
              <a:pPr>
                <a:defRPr/>
              </a:pPr>
              <a:t>‹#›</a:t>
            </a:fld>
            <a:endParaRPr lang="en-US"/>
          </a:p>
        </p:txBody>
      </p:sp>
    </p:spTree>
  </p:cSld>
  <p:clrMapOvr>
    <a:masterClrMapping/>
  </p:clrMapOvr>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4"/>
          <p:cNvSpPr>
            <a:spLocks noGrp="1"/>
          </p:cNvSpPr>
          <p:nvPr>
            <p:ph type="dt" sz="half" idx="10"/>
          </p:nvPr>
        </p:nvSpPr>
        <p:spPr/>
        <p:txBody>
          <a:bodyPr/>
          <a:lstStyle>
            <a:lvl1pPr>
              <a:defRPr/>
            </a:lvl1pPr>
          </a:lstStyle>
          <a:p>
            <a:pPr>
              <a:defRPr/>
            </a:pPr>
            <a:endParaRPr lang="fr-FR"/>
          </a:p>
        </p:txBody>
      </p:sp>
      <p:sp>
        <p:nvSpPr>
          <p:cNvPr id="4" name="Footer Placeholder 5"/>
          <p:cNvSpPr>
            <a:spLocks noGrp="1"/>
          </p:cNvSpPr>
          <p:nvPr>
            <p:ph type="ftr" sz="quarter" idx="11"/>
          </p:nvPr>
        </p:nvSpPr>
        <p:spPr/>
        <p:txBody>
          <a:bodyPr/>
          <a:lstStyle>
            <a:lvl1pPr>
              <a:defRPr/>
            </a:lvl1pPr>
          </a:lstStyle>
          <a:p>
            <a:pPr>
              <a:defRPr/>
            </a:pPr>
            <a:endParaRPr lang="fr-FR"/>
          </a:p>
        </p:txBody>
      </p:sp>
      <p:sp>
        <p:nvSpPr>
          <p:cNvPr id="5" name="Slide Number Placeholder 6"/>
          <p:cNvSpPr>
            <a:spLocks noGrp="1"/>
          </p:cNvSpPr>
          <p:nvPr>
            <p:ph type="sldNum" sz="quarter" idx="12"/>
          </p:nvPr>
        </p:nvSpPr>
        <p:spPr/>
        <p:txBody>
          <a:bodyPr/>
          <a:lstStyle>
            <a:lvl1pPr>
              <a:defRPr/>
            </a:lvl1pPr>
          </a:lstStyle>
          <a:p>
            <a:pPr>
              <a:defRPr/>
            </a:pPr>
            <a:fld id="{4A733C27-4524-4316-B7F3-61C77EEA6C2F}" type="slidenum">
              <a:rPr lang="en-US"/>
              <a:pPr>
                <a:defRPr/>
              </a:pPr>
              <a:t>‹#›</a:t>
            </a:fld>
            <a:endParaRPr lang="en-US"/>
          </a:p>
        </p:txBody>
      </p:sp>
    </p:spTree>
  </p:cSld>
  <p:clrMapOvr>
    <a:masterClrMapping/>
  </p:clrMapOvr>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endParaRPr lang="fr-FR"/>
          </a:p>
        </p:txBody>
      </p:sp>
      <p:sp>
        <p:nvSpPr>
          <p:cNvPr id="3" name="Footer Placeholder 5"/>
          <p:cNvSpPr>
            <a:spLocks noGrp="1"/>
          </p:cNvSpPr>
          <p:nvPr>
            <p:ph type="ftr" sz="quarter" idx="11"/>
          </p:nvPr>
        </p:nvSpPr>
        <p:spPr/>
        <p:txBody>
          <a:bodyPr/>
          <a:lstStyle>
            <a:lvl1pPr>
              <a:defRPr/>
            </a:lvl1pPr>
          </a:lstStyle>
          <a:p>
            <a:pPr>
              <a:defRPr/>
            </a:pPr>
            <a:endParaRPr lang="fr-FR"/>
          </a:p>
        </p:txBody>
      </p:sp>
      <p:sp>
        <p:nvSpPr>
          <p:cNvPr id="4" name="Slide Number Placeholder 6"/>
          <p:cNvSpPr>
            <a:spLocks noGrp="1"/>
          </p:cNvSpPr>
          <p:nvPr>
            <p:ph type="sldNum" sz="quarter" idx="12"/>
          </p:nvPr>
        </p:nvSpPr>
        <p:spPr/>
        <p:txBody>
          <a:bodyPr/>
          <a:lstStyle>
            <a:lvl1pPr>
              <a:defRPr/>
            </a:lvl1pPr>
          </a:lstStyle>
          <a:p>
            <a:pPr>
              <a:defRPr/>
            </a:pPr>
            <a:fld id="{069BDCDE-51E2-4DF4-8F9C-39A9A0E570D5}" type="slidenum">
              <a:rPr lang="en-US"/>
              <a:pPr>
                <a:defRPr/>
              </a:pPr>
              <a:t>‹#›</a:t>
            </a:fld>
            <a:endParaRPr lang="en-US"/>
          </a:p>
        </p:txBody>
      </p:sp>
    </p:spTree>
  </p:cSld>
  <p:clrMapOvr>
    <a:masterClrMapping/>
  </p:clrMapOvr>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A6776E1A-6903-48E3-8D26-2300EF59958E}" type="slidenum">
              <a:rPr lang="en-US"/>
              <a:pPr>
                <a:defRPr/>
              </a:pPr>
              <a:t>‹#›</a:t>
            </a:fld>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87630610-3E32-41C6-8209-DA72A938E090}" type="slidenum">
              <a:rPr lang="en-US"/>
              <a:pPr>
                <a:defRPr/>
              </a:pPr>
              <a:t>‹#›</a:t>
            </a:fld>
            <a:endParaRPr lang="en-US"/>
          </a:p>
        </p:txBody>
      </p:sp>
    </p:spTree>
  </p:cSld>
  <p:clrMapOvr>
    <a:masterClrMapping/>
  </p:clrMapOvr>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3B4BE357-6727-4FF8-92DF-B59E493D05A2}" type="slidenum">
              <a:rPr lang="en-US"/>
              <a:pPr>
                <a:defRPr/>
              </a:pPr>
              <a:t>‹#›</a:t>
            </a:fld>
            <a:endParaRPr lang="en-US"/>
          </a:p>
        </p:txBody>
      </p:sp>
    </p:spTree>
  </p:cSld>
  <p:clrMapOvr>
    <a:masterClrMapping/>
  </p:clrMapOvr>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F4EE9C32-2787-421F-AF7B-A954B5E32928}" type="slidenum">
              <a:rPr lang="en-US"/>
              <a:pPr>
                <a:defRPr/>
              </a:pPr>
              <a:t>‹#›</a:t>
            </a:fld>
            <a:endParaRPr lang="en-US"/>
          </a:p>
        </p:txBody>
      </p:sp>
    </p:spTree>
  </p:cSld>
  <p:clrMapOvr>
    <a:masterClrMapping/>
  </p:clrMapOvr>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BEAE8397-6A5F-4DF0-9690-FA102FA3A5CD}"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A54C9D9C-20EB-4D26-A775-E16B96870FB2}" type="slidenum">
              <a:rPr lang="en-US"/>
              <a:pPr>
                <a:defRPr/>
              </a:pPr>
              <a:t>‹#›</a:t>
            </a:fld>
            <a:endParaRPr lang="en-US"/>
          </a:p>
        </p:txBody>
      </p:sp>
    </p:spTree>
  </p:cSld>
  <p:clrMapOvr>
    <a:masterClrMapping/>
  </p:clrMapOvr>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54950FC2-16B6-4F2D-A430-D3AD922728C5}"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471E1B4D-5359-454B-ACFB-D7EABF104D7A}" type="slidenum">
              <a:rPr lang="en-US"/>
              <a:pPr>
                <a:defRPr/>
              </a:pPr>
              <a:t>‹#›</a:t>
            </a:fld>
            <a:endParaRPr lang="en-US"/>
          </a:p>
        </p:txBody>
      </p:sp>
    </p:spTree>
  </p:cSld>
  <p:clrMapOvr>
    <a:masterClrMapping/>
  </p:clrMapOvr>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1B966F3-5993-4733-9BDC-52AD7469F503}"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6DE47CEC-0D7E-4BEC-8449-4F6D69F8637E}" type="slidenum">
              <a:rPr lang="en-US"/>
              <a:pPr>
                <a:defRPr/>
              </a:pPr>
              <a:t>‹#›</a:t>
            </a:fld>
            <a:endParaRPr lang="en-US"/>
          </a:p>
        </p:txBody>
      </p:sp>
    </p:spTree>
  </p:cSld>
  <p:clrMapOvr>
    <a:masterClrMapping/>
  </p:clrMapOvr>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6D48598C-AD3E-41D5-BEBA-2AE1E75D4756}"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F7E26B16-00DF-4BC3-821B-529363808AAE}" type="slidenum">
              <a:rPr lang="en-US"/>
              <a:pPr>
                <a:defRPr/>
              </a:pPr>
              <a:t>‹#›</a:t>
            </a:fld>
            <a:endParaRPr lang="en-US"/>
          </a:p>
        </p:txBody>
      </p:sp>
    </p:spTree>
  </p:cSld>
  <p:clrMapOvr>
    <a:masterClrMapping/>
  </p:clrMapOvr>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CCEC1EEF-50EC-4FDB-9552-F51BA29C522F}"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2CEC1848-F421-4BD3-A961-24255427E70C}" type="slidenum">
              <a:rPr lang="en-US"/>
              <a:pPr>
                <a:defRPr/>
              </a:pPr>
              <a:t>‹#›</a:t>
            </a:fld>
            <a:endParaRPr lang="en-US"/>
          </a:p>
        </p:txBody>
      </p:sp>
    </p:spTree>
  </p:cSld>
  <p:clrMapOvr>
    <a:masterClrMapping/>
  </p:clrMapOvr>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11222330-A21B-4A68-AB56-554255BC1A15}"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3173673F-3C1C-4409-B719-E48F86C9C615}" type="slidenum">
              <a:rPr lang="en-US"/>
              <a:pPr>
                <a:defRPr/>
              </a:pPr>
              <a:t>‹#›</a:t>
            </a:fld>
            <a:endParaRPr lang="en-US"/>
          </a:p>
        </p:txBody>
      </p:sp>
    </p:spTree>
  </p:cSld>
  <p:clrMapOvr>
    <a:masterClrMapping/>
  </p:clrMapOvr>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FE633FA-5DF1-449C-AC2C-2DDAB5453A1C}"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CD854738-FD32-446B-837A-593BA3A941E5}" type="slidenum">
              <a:rPr lang="en-US"/>
              <a:pPr>
                <a:defRPr/>
              </a:pPr>
              <a:t>‹#›</a:t>
            </a:fld>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751680A-8510-474E-AA74-4900038F748C}"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988E95CF-1A1A-469B-B823-2FFC6B7DB936}" type="slidenum">
              <a:rPr lang="en-US"/>
              <a:pPr>
                <a:defRPr/>
              </a:pPr>
              <a:t>‹#›</a:t>
            </a:fld>
            <a:endParaRPr lang="en-US"/>
          </a:p>
        </p:txBody>
      </p:sp>
    </p:spTree>
  </p:cSld>
  <p:clrMapOvr>
    <a:masterClrMapping/>
  </p:clrMapOvr>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DD08078-EC44-4C29-85DD-B6DC99729003}"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F3BB2DAE-C289-4C61-8BC7-09CEB1BA4A59}" type="slidenum">
              <a:rPr lang="en-US"/>
              <a:pPr>
                <a:defRPr/>
              </a:pPr>
              <a:t>‹#›</a:t>
            </a:fld>
            <a:endParaRPr lang="en-US"/>
          </a:p>
        </p:txBody>
      </p:sp>
    </p:spTree>
  </p:cSld>
  <p:clrMapOvr>
    <a:masterClrMapping/>
  </p:clrMapOvr>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BBE24B82-6E09-4432-AB7B-C9A37915159B}"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AA1059BC-6BB7-462A-9946-456542A6D386}" type="slidenum">
              <a:rPr lang="en-US"/>
              <a:pPr>
                <a:defRPr/>
              </a:pPr>
              <a:t>‹#›</a:t>
            </a:fld>
            <a:endParaRPr lang="en-US"/>
          </a:p>
        </p:txBody>
      </p:sp>
    </p:spTree>
  </p:cSld>
  <p:clrMapOvr>
    <a:masterClrMapping/>
  </p:clrMapOvr>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30445266-FD2E-4DEC-8AAD-3693FA30DC43}"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0F07854F-ECCE-4078-B96A-A3FB197B769F}" type="slidenum">
              <a:rPr lang="en-US"/>
              <a:pPr>
                <a:defRPr/>
              </a:pPr>
              <a:t>‹#›</a:t>
            </a:fld>
            <a:endParaRPr lang="en-US"/>
          </a:p>
        </p:txBody>
      </p:sp>
    </p:spTree>
  </p:cSld>
  <p:clrMapOvr>
    <a:masterClrMapping/>
  </p:clrMapOvr>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08002DEC-A246-4CE8-B9D3-3FCC356DD615}"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066BD4E3-30CD-45C9-8EB2-BF80D8BD1EB8}" type="slidenum">
              <a:rPr lang="en-US"/>
              <a:pPr>
                <a:defRPr/>
              </a:pPr>
              <a:t>‹#›</a:t>
            </a:fld>
            <a:endParaRPr lang="en-US"/>
          </a:p>
        </p:txBody>
      </p:sp>
    </p:spTree>
  </p:cSld>
  <p:clrMapOvr>
    <a:masterClrMapping/>
  </p:clrMapOvr>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19FE9C6B-C127-40A4-AD42-A6837322468D}"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4B9825A9-B1C4-4373-8F75-6C213975B7E3}" type="slidenum">
              <a:rPr lang="en-US"/>
              <a:pPr>
                <a:defRPr/>
              </a:pPr>
              <a:t>‹#›</a:t>
            </a:fld>
            <a:endParaRPr lang="en-US"/>
          </a:p>
        </p:txBody>
      </p:sp>
    </p:spTree>
  </p:cSld>
  <p:clrMapOvr>
    <a:masterClrMapping/>
  </p:clrMapOvr>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73F1423-3918-4C20-AED9-A505A7C8750D}"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ED0E80A6-117C-4893-953E-AC2010587C6F}" type="slidenum">
              <a:rPr lang="en-US"/>
              <a:pPr>
                <a:defRPr/>
              </a:pPr>
              <a:t>‹#›</a:t>
            </a:fld>
            <a:endParaRPr lang="en-US"/>
          </a:p>
        </p:txBody>
      </p:sp>
    </p:spTree>
  </p:cSld>
  <p:clrMapOvr>
    <a:masterClrMapping/>
  </p:clrMapOvr>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B1611629-9877-44A8-B761-EB62F26B3347}"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1759DD92-DBC6-4BE2-ABC3-FC4ADD4B5111}" type="slidenum">
              <a:rPr lang="en-US"/>
              <a:pPr>
                <a:defRPr/>
              </a:pPr>
              <a:t>‹#›</a:t>
            </a:fld>
            <a:endParaRPr lang="en-US"/>
          </a:p>
        </p:txBody>
      </p:sp>
    </p:spTree>
  </p:cSld>
  <p:clrMapOvr>
    <a:masterClrMapping/>
  </p:clrMapOvr>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80C2FD3F-53CC-46F6-A9EB-29C4059571A8}"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35660F3E-5986-4D9D-B407-5758FDB9848E}" type="slidenum">
              <a:rPr lang="en-US"/>
              <a:pPr>
                <a:defRPr/>
              </a:pPr>
              <a:t>‹#›</a:t>
            </a:fld>
            <a:endParaRPr lang="en-US"/>
          </a:p>
        </p:txBody>
      </p:sp>
    </p:spTree>
  </p:cSld>
  <p:clrMapOvr>
    <a:masterClrMapping/>
  </p:clrMapOvr>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E47D9815-6B50-4FB5-8558-7707B2884096}"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19587888-F957-4B7C-AF91-CD661F05C4DE}" type="slidenum">
              <a:rPr lang="en-US"/>
              <a:pPr>
                <a:defRPr/>
              </a:pPr>
              <a:t>‹#›</a:t>
            </a:fld>
            <a:endParaRPr lang="en-US"/>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85775" y="1006475"/>
            <a:ext cx="395287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591050" y="1006475"/>
            <a:ext cx="395287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56A91F5-0D4F-4362-9236-B6E8F5AD3FCA}"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61109E55-78C9-43EE-B429-5E13BDDC44FB}" type="slidenum">
              <a:rPr lang="en-US"/>
              <a:pPr>
                <a:defRPr/>
              </a:pPr>
              <a:t>‹#›</a:t>
            </a:fld>
            <a:endParaRPr lang="en-US"/>
          </a:p>
        </p:txBody>
      </p:sp>
    </p:spTree>
  </p:cSld>
  <p:clrMapOvr>
    <a:masterClrMapping/>
  </p:clrMapOvr>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3A1AB61-B980-4564-98A9-457C458B8AD2}"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EE5E8E35-7F8D-40BB-82FB-015C00BD9924}" type="slidenum">
              <a:rPr lang="en-US"/>
              <a:pPr>
                <a:defRPr/>
              </a:pPr>
              <a:t>‹#›</a:t>
            </a:fld>
            <a:endParaRPr lang="en-US"/>
          </a:p>
        </p:txBody>
      </p:sp>
    </p:spTree>
  </p:cSld>
  <p:clrMapOvr>
    <a:masterClrMapping/>
  </p:clrMapOvr>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3EBE783-6B3B-47E8-B461-882B38EA3B4F}"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5762E96D-E32C-46D0-B8C3-C336C5ED80B5}" type="slidenum">
              <a:rPr lang="en-US"/>
              <a:pPr>
                <a:defRPr/>
              </a:pPr>
              <a:t>‹#›</a:t>
            </a:fld>
            <a:endParaRPr lang="en-US"/>
          </a:p>
        </p:txBody>
      </p:sp>
    </p:spTree>
  </p:cSld>
  <p:clrMapOvr>
    <a:masterClrMapping/>
  </p:clrMapOvr>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438C08E7-86AA-4F1A-859C-3A4BA9076C98}"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E18509D3-D5B3-44E7-9BA4-11BCBF81482E}" type="slidenum">
              <a:rPr lang="en-US"/>
              <a:pPr>
                <a:defRPr/>
              </a:pPr>
              <a:t>‹#›</a:t>
            </a:fld>
            <a:endParaRPr lang="en-US"/>
          </a:p>
        </p:txBody>
      </p:sp>
    </p:spTree>
  </p:cSld>
  <p:clrMapOvr>
    <a:masterClrMapping/>
  </p:clrMapOvr>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CAF8BDCF-4914-4632-B584-DF42E550D8CE}"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7AEFA4F7-877F-44F5-B261-08914FEFD1D9}" type="slidenum">
              <a:rPr lang="en-US"/>
              <a:pPr>
                <a:defRPr/>
              </a:pPr>
              <a:t>‹#›</a:t>
            </a:fld>
            <a:endParaRPr lang="en-US"/>
          </a:p>
        </p:txBody>
      </p:sp>
    </p:spTree>
  </p:cSld>
  <p:clrMapOvr>
    <a:masterClrMapping/>
  </p:clrMapOvr>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5F347611-CBD4-4ADC-ACD3-C11E165E10AD}"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6B72DBC2-A121-4D0B-81DB-DA7C2EBFF3C5}" type="slidenum">
              <a:rPr lang="en-US"/>
              <a:pPr>
                <a:defRPr/>
              </a:pPr>
              <a:t>‹#›</a:t>
            </a:fld>
            <a:endParaRPr lang="en-US"/>
          </a:p>
        </p:txBody>
      </p:sp>
    </p:spTree>
  </p:cSld>
  <p:clrMapOvr>
    <a:masterClrMapping/>
  </p:clrMapOvr>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E93308BE-FD01-44E3-A6E8-FE4556A2E5EB}"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C7E89D0C-3602-47BB-9C06-77E6DEEDBCBF}" type="slidenum">
              <a:rPr lang="en-US"/>
              <a:pPr>
                <a:defRPr/>
              </a:pPr>
              <a:t>‹#›</a:t>
            </a:fld>
            <a:endParaRPr lang="en-US"/>
          </a:p>
        </p:txBody>
      </p:sp>
    </p:spTree>
  </p:cSld>
  <p:clrMapOvr>
    <a:masterClrMapping/>
  </p:clrMapOvr>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F1A9E61-E054-4713-8E38-AA4B1C368513}"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4168E6E9-516A-4483-AE70-6EC43B06A091}" type="slidenum">
              <a:rPr lang="en-US"/>
              <a:pPr>
                <a:defRPr/>
              </a:pPr>
              <a:t>‹#›</a:t>
            </a:fld>
            <a:endParaRPr lang="en-US"/>
          </a:p>
        </p:txBody>
      </p:sp>
    </p:spTree>
  </p:cSld>
  <p:clrMapOvr>
    <a:masterClrMapping/>
  </p:clrMapOvr>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08D5611C-9607-4CA1-A471-8E0566A14AC6}"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8FAEE9FD-0507-4B98-BEF5-B0760B1CA65F}" type="slidenum">
              <a:rPr lang="en-US"/>
              <a:pPr>
                <a:defRPr/>
              </a:pPr>
              <a:t>‹#›</a:t>
            </a:fld>
            <a:endParaRPr lang="en-US"/>
          </a:p>
        </p:txBody>
      </p:sp>
    </p:spTree>
  </p:cSld>
  <p:clrMapOvr>
    <a:masterClrMapping/>
  </p:clrMapOvr>
  <p:transition/>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DDAA37E1-A63B-42AD-B7BB-3C4F306F65A0}"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5EB240D1-13CB-47C7-9BA1-0014F593BE4F}" type="slidenum">
              <a:rPr lang="en-US"/>
              <a:pPr>
                <a:defRPr/>
              </a:pPr>
              <a:t>‹#›</a:t>
            </a:fld>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30B4EA68-7514-4CC7-9E5A-78294EF7C94E}"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E173822B-A64A-4D46-B4C3-2A24C76E672E}" type="slidenum">
              <a:rPr lang="en-US"/>
              <a:pPr>
                <a:defRPr/>
              </a:pPr>
              <a:t>‹#›</a:t>
            </a:fld>
            <a:endParaRPr lang="en-US"/>
          </a:p>
        </p:txBody>
      </p:sp>
    </p:spTree>
  </p:cSld>
  <p:clrMapOvr>
    <a:masterClrMapping/>
  </p:clrMapOvr>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8AB4F2F-1AA4-46E0-B960-5DFE428D234E}"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3751DDBB-2B33-4C5B-9AA9-4B7BC9912874}" type="slidenum">
              <a:rPr lang="en-US"/>
              <a:pPr>
                <a:defRPr/>
              </a:pPr>
              <a:t>‹#›</a:t>
            </a:fld>
            <a:endParaRPr lang="en-US"/>
          </a:p>
        </p:txBody>
      </p:sp>
    </p:spTree>
  </p:cSld>
  <p:clrMapOvr>
    <a:masterClrMapping/>
  </p:clrMapOvr>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DD5F264-C45D-44EE-901F-487189E2F1E3}"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E395E336-8F22-484D-A6B4-E9392D1DA45F}" type="slidenum">
              <a:rPr lang="en-US"/>
              <a:pPr>
                <a:defRPr/>
              </a:pPr>
              <a:t>‹#›</a:t>
            </a:fld>
            <a:endParaRPr lang="en-US"/>
          </a:p>
        </p:txBody>
      </p:sp>
    </p:spTree>
  </p:cSld>
  <p:clrMapOvr>
    <a:masterClrMapping/>
  </p:clrMapOvr>
  <p:transition/>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4E34B6-F069-4BC3-8263-7FD95A71F0C7}"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1928D7CE-2FB3-4CA4-846C-C8B5A91597BC}" type="slidenum">
              <a:rPr lang="en-US"/>
              <a:pPr>
                <a:defRPr/>
              </a:pPr>
              <a:t>‹#›</a:t>
            </a:fld>
            <a:endParaRPr lang="en-US"/>
          </a:p>
        </p:txBody>
      </p:sp>
    </p:spTree>
  </p:cSld>
  <p:clrMapOvr>
    <a:masterClrMapping/>
  </p:clrMapOvr>
  <p:transition/>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A0F6C44C-AB07-478D-B790-0C36E2768843}"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86185E10-B677-4123-A6DF-2E30D6021720}" type="slidenum">
              <a:rPr lang="en-US"/>
              <a:pPr>
                <a:defRPr/>
              </a:pPr>
              <a:t>‹#›</a:t>
            </a:fld>
            <a:endParaRPr lang="en-US"/>
          </a:p>
        </p:txBody>
      </p:sp>
    </p:spTree>
  </p:cSld>
  <p:clrMapOvr>
    <a:masterClrMapping/>
  </p:clrMapOvr>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971438B4-00FD-4284-854B-0DF2027BC61A}"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5904F1E2-3CD6-4188-9647-151FCE011DD4}" type="slidenum">
              <a:rPr lang="en-US"/>
              <a:pPr>
                <a:defRPr/>
              </a:pPr>
              <a:t>‹#›</a:t>
            </a:fld>
            <a:endParaRPr lang="en-US"/>
          </a:p>
        </p:txBody>
      </p:sp>
    </p:spTree>
  </p:cSld>
  <p:clrMapOvr>
    <a:masterClrMapping/>
  </p:clrMapOvr>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4"/>
          <p:cNvSpPr>
            <a:spLocks noGrp="1"/>
          </p:cNvSpPr>
          <p:nvPr>
            <p:ph type="dt" sz="half" idx="10"/>
          </p:nvPr>
        </p:nvSpPr>
        <p:spPr/>
        <p:txBody>
          <a:bodyPr/>
          <a:lstStyle>
            <a:lvl1pPr>
              <a:defRPr/>
            </a:lvl1pPr>
          </a:lstStyle>
          <a:p>
            <a:pPr>
              <a:defRPr/>
            </a:pPr>
            <a:fld id="{7F89BAF7-D954-4E08-ACB2-9022BAD25AE2}"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2490DE2F-918B-42F0-85C5-2370DCA0B235}" type="slidenum">
              <a:rPr lang="en-US"/>
              <a:pPr>
                <a:defRPr/>
              </a:pPr>
              <a:t>‹#›</a:t>
            </a:fld>
            <a:endParaRPr lang="en-US"/>
          </a:p>
        </p:txBody>
      </p:sp>
    </p:spTree>
  </p:cSld>
  <p:clrMapOvr>
    <a:masterClrMapping/>
  </p:clrMapOvr>
  <p:transition/>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fld id="{68A94EC0-5508-4000-A92A-9DD6C15DF522}"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EEE98082-1CD8-4339-A93A-D5A061407486}" type="slidenum">
              <a:rPr lang="en-US"/>
              <a:pPr>
                <a:defRPr/>
              </a:pPr>
              <a:t>‹#›</a:t>
            </a:fld>
            <a:endParaRPr lang="en-US"/>
          </a:p>
        </p:txBody>
      </p:sp>
    </p:spTree>
  </p:cSld>
  <p:clrMapOvr>
    <a:masterClrMapping/>
  </p:clrMapOvr>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fld id="{7DC10ABA-74BA-4E90-ADD2-96670B83D50E}"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4E19875F-1EAF-45DA-B809-7E70F307CA3D}" type="slidenum">
              <a:rPr lang="en-US"/>
              <a:pPr>
                <a:defRPr/>
              </a:pPr>
              <a:t>‹#›</a:t>
            </a:fld>
            <a:endParaRPr lang="en-US"/>
          </a:p>
        </p:txBody>
      </p:sp>
    </p:spTree>
  </p:cSld>
  <p:clrMapOvr>
    <a:masterClrMapping/>
  </p:clrMapOvr>
  <p:transition/>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4"/>
          <p:cNvSpPr>
            <a:spLocks noGrp="1"/>
          </p:cNvSpPr>
          <p:nvPr>
            <p:ph type="dt" sz="half" idx="10"/>
          </p:nvPr>
        </p:nvSpPr>
        <p:spPr/>
        <p:txBody>
          <a:bodyPr/>
          <a:lstStyle>
            <a:lvl1pPr>
              <a:defRPr/>
            </a:lvl1pPr>
          </a:lstStyle>
          <a:p>
            <a:pPr>
              <a:defRPr/>
            </a:pPr>
            <a:fld id="{A501D233-881A-4711-983E-D7B3BFEAC2AB}" type="datetimeFigureOut">
              <a:rPr lang="en-US"/>
              <a:pPr>
                <a:defRPr/>
              </a:pPr>
              <a:t>5/5/2014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8DAC5927-609B-4382-AFC1-0B7A66B375D6}" type="slidenum">
              <a:rPr lang="en-US"/>
              <a:pPr>
                <a:defRPr/>
              </a:pPr>
              <a:t>‹#›</a:t>
            </a:fld>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4"/>
          <p:cNvSpPr>
            <a:spLocks noGrp="1"/>
          </p:cNvSpPr>
          <p:nvPr>
            <p:ph type="dt" sz="half" idx="10"/>
          </p:nvPr>
        </p:nvSpPr>
        <p:spPr/>
        <p:txBody>
          <a:bodyPr/>
          <a:lstStyle>
            <a:lvl1pPr>
              <a:defRPr/>
            </a:lvl1pPr>
          </a:lstStyle>
          <a:p>
            <a:pPr>
              <a:defRPr/>
            </a:pPr>
            <a:fld id="{D8A1DC8D-9ABB-4828-AE47-66AA6D4CAE6E}" type="datetimeFigureOut">
              <a:rPr lang="en-US"/>
              <a:pPr>
                <a:defRPr/>
              </a:pPr>
              <a:t>5/5/2014</a:t>
            </a:fld>
            <a:endParaRPr lang="en-US"/>
          </a:p>
        </p:txBody>
      </p:sp>
      <p:sp>
        <p:nvSpPr>
          <p:cNvPr id="8" name="Footer Placeholder 5"/>
          <p:cNvSpPr>
            <a:spLocks noGrp="1"/>
          </p:cNvSpPr>
          <p:nvPr>
            <p:ph type="ftr" sz="quarter" idx="11"/>
          </p:nvPr>
        </p:nvSpPr>
        <p:spPr/>
        <p:txBody>
          <a:bodyPr/>
          <a:lstStyle>
            <a:lvl1pPr>
              <a:defRPr/>
            </a:lvl1pPr>
          </a:lstStyle>
          <a:p>
            <a:pPr>
              <a:defRPr/>
            </a:pPr>
            <a:endParaRPr lang="fr-FR"/>
          </a:p>
        </p:txBody>
      </p:sp>
      <p:sp>
        <p:nvSpPr>
          <p:cNvPr id="9" name="Slide Number Placeholder 6"/>
          <p:cNvSpPr>
            <a:spLocks noGrp="1"/>
          </p:cNvSpPr>
          <p:nvPr>
            <p:ph type="sldNum" sz="quarter" idx="12"/>
          </p:nvPr>
        </p:nvSpPr>
        <p:spPr/>
        <p:txBody>
          <a:bodyPr/>
          <a:lstStyle>
            <a:lvl1pPr>
              <a:defRPr/>
            </a:lvl1pPr>
          </a:lstStyle>
          <a:p>
            <a:pPr>
              <a:defRPr/>
            </a:pPr>
            <a:fld id="{3A1D65BF-85AE-4B8B-A71B-2DEB55B3A735}" type="slidenum">
              <a:rPr lang="en-US"/>
              <a:pPr>
                <a:defRPr/>
              </a:pPr>
              <a:t>‹#›</a:t>
            </a:fld>
            <a:endParaRPr lang="en-US"/>
          </a:p>
        </p:txBody>
      </p:sp>
    </p:spTree>
  </p:cSld>
  <p:clrMapOvr>
    <a:masterClrMapping/>
  </p:clrMapOvr>
  <p:transition/>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4"/>
          <p:cNvSpPr>
            <a:spLocks noGrp="1"/>
          </p:cNvSpPr>
          <p:nvPr>
            <p:ph type="dt" sz="half" idx="10"/>
          </p:nvPr>
        </p:nvSpPr>
        <p:spPr/>
        <p:txBody>
          <a:bodyPr/>
          <a:lstStyle>
            <a:lvl1pPr>
              <a:defRPr/>
            </a:lvl1pPr>
          </a:lstStyle>
          <a:p>
            <a:pPr>
              <a:defRPr/>
            </a:pPr>
            <a:fld id="{1DC1CE4D-986F-4699-8398-09A0AA872A6F}" type="datetimeFigureOut">
              <a:rPr lang="en-US"/>
              <a:pPr>
                <a:defRPr/>
              </a:pPr>
              <a:t>5/5/2014</a:t>
            </a:fld>
            <a:endParaRPr lang="en-US"/>
          </a:p>
        </p:txBody>
      </p:sp>
      <p:sp>
        <p:nvSpPr>
          <p:cNvPr id="4" name="Footer Placeholder 5"/>
          <p:cNvSpPr>
            <a:spLocks noGrp="1"/>
          </p:cNvSpPr>
          <p:nvPr>
            <p:ph type="ftr" sz="quarter" idx="11"/>
          </p:nvPr>
        </p:nvSpPr>
        <p:spPr/>
        <p:txBody>
          <a:bodyPr/>
          <a:lstStyle>
            <a:lvl1pPr>
              <a:defRPr/>
            </a:lvl1pPr>
          </a:lstStyle>
          <a:p>
            <a:pPr>
              <a:defRPr/>
            </a:pPr>
            <a:endParaRPr lang="fr-FR"/>
          </a:p>
        </p:txBody>
      </p:sp>
      <p:sp>
        <p:nvSpPr>
          <p:cNvPr id="5" name="Slide Number Placeholder 6"/>
          <p:cNvSpPr>
            <a:spLocks noGrp="1"/>
          </p:cNvSpPr>
          <p:nvPr>
            <p:ph type="sldNum" sz="quarter" idx="12"/>
          </p:nvPr>
        </p:nvSpPr>
        <p:spPr/>
        <p:txBody>
          <a:bodyPr/>
          <a:lstStyle>
            <a:lvl1pPr>
              <a:defRPr/>
            </a:lvl1pPr>
          </a:lstStyle>
          <a:p>
            <a:pPr>
              <a:defRPr/>
            </a:pPr>
            <a:fld id="{6249D730-E895-4254-888E-EC6A2A0FBAB1}" type="slidenum">
              <a:rPr lang="en-US"/>
              <a:pPr>
                <a:defRPr/>
              </a:pPr>
              <a:t>‹#›</a:t>
            </a:fld>
            <a:endParaRPr lang="en-US"/>
          </a:p>
        </p:txBody>
      </p:sp>
    </p:spTree>
  </p:cSld>
  <p:clrMapOvr>
    <a:masterClrMapping/>
  </p:clrMapOvr>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27091A3B-5CB8-4F32-B2FA-43E983FA6498}" type="datetimeFigureOut">
              <a:rPr lang="en-US"/>
              <a:pPr>
                <a:defRPr/>
              </a:pPr>
              <a:t>5/5/2014</a:t>
            </a:fld>
            <a:endParaRPr lang="en-US"/>
          </a:p>
        </p:txBody>
      </p:sp>
      <p:sp>
        <p:nvSpPr>
          <p:cNvPr id="3" name="Footer Placeholder 5"/>
          <p:cNvSpPr>
            <a:spLocks noGrp="1"/>
          </p:cNvSpPr>
          <p:nvPr>
            <p:ph type="ftr" sz="quarter" idx="11"/>
          </p:nvPr>
        </p:nvSpPr>
        <p:spPr/>
        <p:txBody>
          <a:bodyPr/>
          <a:lstStyle>
            <a:lvl1pPr>
              <a:defRPr/>
            </a:lvl1pPr>
          </a:lstStyle>
          <a:p>
            <a:pPr>
              <a:defRPr/>
            </a:pPr>
            <a:endParaRPr lang="fr-FR"/>
          </a:p>
        </p:txBody>
      </p:sp>
      <p:sp>
        <p:nvSpPr>
          <p:cNvPr id="4" name="Slide Number Placeholder 6"/>
          <p:cNvSpPr>
            <a:spLocks noGrp="1"/>
          </p:cNvSpPr>
          <p:nvPr>
            <p:ph type="sldNum" sz="quarter" idx="12"/>
          </p:nvPr>
        </p:nvSpPr>
        <p:spPr/>
        <p:txBody>
          <a:bodyPr/>
          <a:lstStyle>
            <a:lvl1pPr>
              <a:defRPr/>
            </a:lvl1pPr>
          </a:lstStyle>
          <a:p>
            <a:pPr>
              <a:defRPr/>
            </a:pPr>
            <a:fld id="{19D45F18-0CA1-4FCE-ABCF-33F6BF710962}" type="slidenum">
              <a:rPr lang="en-US"/>
              <a:pPr>
                <a:defRPr/>
              </a:pPr>
              <a:t>‹#›</a:t>
            </a:fld>
            <a:endParaRPr lang="en-US"/>
          </a:p>
        </p:txBody>
      </p:sp>
    </p:spTree>
  </p:cSld>
  <p:clrMapOvr>
    <a:masterClrMapping/>
  </p:clrMapOvr>
  <p:transition/>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3A69576B-E388-409B-A0F4-059F33FDB199}" type="datetimeFigureOut">
              <a:rPr lang="en-US"/>
              <a:pPr>
                <a:defRPr/>
              </a:pPr>
              <a:t>5/5/2014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047AC32C-7EA5-4552-BE6F-6556EA6744E3}" type="slidenum">
              <a:rPr lang="en-US"/>
              <a:pPr>
                <a:defRPr/>
              </a:pPr>
              <a:t>‹#›</a:t>
            </a:fld>
            <a:endParaRPr lang="en-US"/>
          </a:p>
        </p:txBody>
      </p:sp>
    </p:spTree>
  </p:cSld>
  <p:clrMapOvr>
    <a:masterClrMapping/>
  </p:clrMapOvr>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EC6F761-CFC1-433B-B924-8351218E7592}" type="datetimeFigureOut">
              <a:rPr lang="en-US"/>
              <a:pPr>
                <a:defRPr/>
              </a:pPr>
              <a:t>5/5/2014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EB065277-88B5-46DB-86CA-277D6DABEA9E}" type="slidenum">
              <a:rPr lang="en-US"/>
              <a:pPr>
                <a:defRPr/>
              </a:pPr>
              <a:t>‹#›</a:t>
            </a:fld>
            <a:endParaRPr lang="en-US"/>
          </a:p>
        </p:txBody>
      </p:sp>
    </p:spTree>
  </p:cSld>
  <p:clrMapOvr>
    <a:masterClrMapping/>
  </p:clrMapOvr>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fld id="{3DE1F296-ED8F-4342-8EDD-F55D64CFA9E1}"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55CA4C3A-CFD5-4D4D-B43F-3079FE6FB14F}" type="slidenum">
              <a:rPr lang="en-US"/>
              <a:pPr>
                <a:defRPr/>
              </a:pPr>
              <a:t>‹#›</a:t>
            </a:fld>
            <a:endParaRPr lang="en-US"/>
          </a:p>
        </p:txBody>
      </p:sp>
    </p:spTree>
  </p:cSld>
  <p:clrMapOvr>
    <a:masterClrMapping/>
  </p:clrMapOvr>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fld id="{B5B359B9-5D39-40C8-A87E-14BFEAAB2305}"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04B70253-575B-4E85-A8A4-870894A8DA67}" type="slidenum">
              <a:rPr lang="en-US"/>
              <a:pPr>
                <a:defRPr/>
              </a:pPr>
              <a:t>‹#›</a:t>
            </a:fld>
            <a:endParaRPr lang="en-US"/>
          </a:p>
        </p:txBody>
      </p:sp>
    </p:spTree>
  </p:cSld>
  <p:clrMapOvr>
    <a:masterClrMapping/>
  </p:clrMapOvr>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6"/>
          <p:cNvSpPr>
            <a:spLocks noGrp="1"/>
          </p:cNvSpPr>
          <p:nvPr>
            <p:ph type="dt" sz="half" idx="10"/>
          </p:nvPr>
        </p:nvSpPr>
        <p:spPr/>
        <p:txBody>
          <a:bodyPr/>
          <a:lstStyle>
            <a:lvl1pPr>
              <a:defRPr/>
            </a:lvl1pPr>
          </a:lstStyle>
          <a:p>
            <a:pPr>
              <a:defRPr/>
            </a:pPr>
            <a:fld id="{0AA0A17F-01F6-40A7-B552-E62A927FECC1}" type="datetimeFigureOut">
              <a:rPr lang="en-US"/>
              <a:pPr>
                <a:defRPr/>
              </a:pPr>
              <a:t>5/5/2014</a:t>
            </a:fld>
            <a:endParaRPr lang="en-US"/>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A14CFA5C-557E-4744-94E3-9039E53EBDF4}" type="slidenum">
              <a:rPr lang="en-US"/>
              <a:pPr>
                <a:defRPr/>
              </a:pPr>
              <a:t>‹#›</a:t>
            </a:fld>
            <a:endParaRPr lang="en-US"/>
          </a:p>
        </p:txBody>
      </p:sp>
    </p:spTree>
  </p:cSld>
  <p:clrMapOvr>
    <a:masterClrMapping/>
  </p:clrMapOvr>
  <p:transition/>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6"/>
          <p:cNvSpPr>
            <a:spLocks noGrp="1"/>
          </p:cNvSpPr>
          <p:nvPr>
            <p:ph type="dt" sz="half" idx="10"/>
          </p:nvPr>
        </p:nvSpPr>
        <p:spPr/>
        <p:txBody>
          <a:bodyPr/>
          <a:lstStyle>
            <a:lvl1pPr>
              <a:defRPr/>
            </a:lvl1pPr>
          </a:lstStyle>
          <a:p>
            <a:pPr>
              <a:defRPr/>
            </a:pPr>
            <a:fld id="{FB4BA765-FF95-4BF0-A081-AFABD58AF2DA}" type="datetimeFigureOut">
              <a:rPr lang="en-US"/>
              <a:pPr>
                <a:defRPr/>
              </a:pPr>
              <a:t>5/5/2014</a:t>
            </a:fld>
            <a:endParaRPr lang="en-US"/>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82A01C83-949E-456E-8B7D-5435E9923FA6}" type="slidenum">
              <a:rPr lang="en-US"/>
              <a:pPr>
                <a:defRPr/>
              </a:pPr>
              <a:t>‹#›</a:t>
            </a:fld>
            <a:endParaRPr lang="en-US"/>
          </a:p>
        </p:txBody>
      </p:sp>
    </p:spTree>
  </p:cSld>
  <p:clrMapOvr>
    <a:masterClrMapping/>
  </p:clrMapOvr>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6"/>
          <p:cNvSpPr>
            <a:spLocks noGrp="1"/>
          </p:cNvSpPr>
          <p:nvPr>
            <p:ph type="dt" sz="half" idx="10"/>
          </p:nvPr>
        </p:nvSpPr>
        <p:spPr/>
        <p:txBody>
          <a:bodyPr/>
          <a:lstStyle>
            <a:lvl1pPr>
              <a:defRPr/>
            </a:lvl1pPr>
          </a:lstStyle>
          <a:p>
            <a:pPr>
              <a:defRPr/>
            </a:pPr>
            <a:fld id="{325E4344-A23F-4232-90DD-43CA885F1233}" type="datetimeFigureOut">
              <a:rPr lang="en-US"/>
              <a:pPr>
                <a:defRPr/>
              </a:pPr>
              <a:t>5/5/2014</a:t>
            </a:fld>
            <a:endParaRPr lang="en-US"/>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D86926AF-FFF7-4DB8-B0CE-BADAFB3D9FB6}"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6"/>
          <p:cNvSpPr>
            <a:spLocks noGrp="1"/>
          </p:cNvSpPr>
          <p:nvPr>
            <p:ph type="dt" sz="half" idx="10"/>
          </p:nvPr>
        </p:nvSpPr>
        <p:spPr/>
        <p:txBody>
          <a:bodyPr/>
          <a:lstStyle>
            <a:lvl1pPr>
              <a:defRPr/>
            </a:lvl1pPr>
          </a:lstStyle>
          <a:p>
            <a:pPr>
              <a:defRPr/>
            </a:pPr>
            <a:fld id="{AF747799-DD8C-4E77-9C81-499F3ECCE4E9}" type="datetimeFigureOut">
              <a:rPr lang="en-US"/>
              <a:pPr>
                <a:defRPr/>
              </a:pPr>
              <a:t>5/5/2014</a:t>
            </a:fld>
            <a:endParaRPr lang="en-US"/>
          </a:p>
        </p:txBody>
      </p:sp>
      <p:sp>
        <p:nvSpPr>
          <p:cNvPr id="6" name="Footer Placeholder 7"/>
          <p:cNvSpPr>
            <a:spLocks noGrp="1"/>
          </p:cNvSpPr>
          <p:nvPr>
            <p:ph type="ftr" sz="quarter" idx="11"/>
          </p:nvPr>
        </p:nvSpPr>
        <p:spPr/>
        <p:txBody>
          <a:bodyPr/>
          <a:lstStyle>
            <a:lvl1pPr>
              <a:defRPr/>
            </a:lvl1pPr>
          </a:lstStyle>
          <a:p>
            <a:pPr>
              <a:defRPr/>
            </a:pPr>
            <a:endParaRPr lang="fr-FR"/>
          </a:p>
        </p:txBody>
      </p:sp>
      <p:sp>
        <p:nvSpPr>
          <p:cNvPr id="7" name="Slide Number Placeholder 8"/>
          <p:cNvSpPr>
            <a:spLocks noGrp="1"/>
          </p:cNvSpPr>
          <p:nvPr>
            <p:ph type="sldNum" sz="quarter" idx="12"/>
          </p:nvPr>
        </p:nvSpPr>
        <p:spPr/>
        <p:txBody>
          <a:bodyPr/>
          <a:lstStyle>
            <a:lvl1pPr>
              <a:defRPr/>
            </a:lvl1pPr>
          </a:lstStyle>
          <a:p>
            <a:pPr>
              <a:defRPr/>
            </a:pPr>
            <a:fld id="{84ABB593-DD41-422F-AA42-8EA583EA69B6}" type="slidenum">
              <a:rPr lang="en-US"/>
              <a:pPr>
                <a:defRPr/>
              </a:pPr>
              <a:t>‹#›</a:t>
            </a:fld>
            <a:endParaRPr lang="en-US"/>
          </a:p>
        </p:txBody>
      </p:sp>
    </p:spTree>
  </p:cSld>
  <p:clrMapOvr>
    <a:masterClrMapping/>
  </p:clrMapOvr>
  <p:transition/>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6"/>
          <p:cNvSpPr>
            <a:spLocks noGrp="1"/>
          </p:cNvSpPr>
          <p:nvPr>
            <p:ph type="dt" sz="half" idx="10"/>
          </p:nvPr>
        </p:nvSpPr>
        <p:spPr/>
        <p:txBody>
          <a:bodyPr/>
          <a:lstStyle>
            <a:lvl1pPr>
              <a:defRPr/>
            </a:lvl1pPr>
          </a:lstStyle>
          <a:p>
            <a:pPr>
              <a:defRPr/>
            </a:pPr>
            <a:fld id="{29DCBAD0-CF99-4A66-878A-E0D771193876}" type="datetimeFigureOut">
              <a:rPr lang="en-US"/>
              <a:pPr>
                <a:defRPr/>
              </a:pPr>
              <a:t>5/5/2014</a:t>
            </a:fld>
            <a:endParaRPr lang="en-US"/>
          </a:p>
        </p:txBody>
      </p:sp>
      <p:sp>
        <p:nvSpPr>
          <p:cNvPr id="8" name="Footer Placeholder 7"/>
          <p:cNvSpPr>
            <a:spLocks noGrp="1"/>
          </p:cNvSpPr>
          <p:nvPr>
            <p:ph type="ftr" sz="quarter" idx="11"/>
          </p:nvPr>
        </p:nvSpPr>
        <p:spPr/>
        <p:txBody>
          <a:bodyPr/>
          <a:lstStyle>
            <a:lvl1pPr>
              <a:defRPr/>
            </a:lvl1pPr>
          </a:lstStyle>
          <a:p>
            <a:pPr>
              <a:defRPr/>
            </a:pPr>
            <a:endParaRPr lang="fr-FR"/>
          </a:p>
        </p:txBody>
      </p:sp>
      <p:sp>
        <p:nvSpPr>
          <p:cNvPr id="9" name="Slide Number Placeholder 8"/>
          <p:cNvSpPr>
            <a:spLocks noGrp="1"/>
          </p:cNvSpPr>
          <p:nvPr>
            <p:ph type="sldNum" sz="quarter" idx="12"/>
          </p:nvPr>
        </p:nvSpPr>
        <p:spPr/>
        <p:txBody>
          <a:bodyPr/>
          <a:lstStyle>
            <a:lvl1pPr>
              <a:defRPr/>
            </a:lvl1pPr>
          </a:lstStyle>
          <a:p>
            <a:pPr>
              <a:defRPr/>
            </a:pPr>
            <a:fld id="{D39BC5A7-798D-4D38-996B-7604129BDE56}" type="slidenum">
              <a:rPr lang="en-US"/>
              <a:pPr>
                <a:defRPr/>
              </a:pPr>
              <a:t>‹#›</a:t>
            </a:fld>
            <a:endParaRPr lang="en-US"/>
          </a:p>
        </p:txBody>
      </p:sp>
    </p:spTree>
  </p:cSld>
  <p:clrMapOvr>
    <a:masterClrMapping/>
  </p:clrMapOvr>
  <p:transition/>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6"/>
          <p:cNvSpPr>
            <a:spLocks noGrp="1"/>
          </p:cNvSpPr>
          <p:nvPr>
            <p:ph type="dt" sz="half" idx="10"/>
          </p:nvPr>
        </p:nvSpPr>
        <p:spPr/>
        <p:txBody>
          <a:bodyPr/>
          <a:lstStyle>
            <a:lvl1pPr>
              <a:defRPr/>
            </a:lvl1pPr>
          </a:lstStyle>
          <a:p>
            <a:pPr>
              <a:defRPr/>
            </a:pPr>
            <a:fld id="{C479772D-16B4-4E9F-9A66-AFB4C081329F}" type="datetimeFigureOut">
              <a:rPr lang="en-US"/>
              <a:pPr>
                <a:defRPr/>
              </a:pPr>
              <a:t>5/5/2014</a:t>
            </a:fld>
            <a:endParaRPr lang="en-US"/>
          </a:p>
        </p:txBody>
      </p:sp>
      <p:sp>
        <p:nvSpPr>
          <p:cNvPr id="4" name="Footer Placeholder 7"/>
          <p:cNvSpPr>
            <a:spLocks noGrp="1"/>
          </p:cNvSpPr>
          <p:nvPr>
            <p:ph type="ftr" sz="quarter" idx="11"/>
          </p:nvPr>
        </p:nvSpPr>
        <p:spPr/>
        <p:txBody>
          <a:bodyPr/>
          <a:lstStyle>
            <a:lvl1pPr>
              <a:defRPr/>
            </a:lvl1pPr>
          </a:lstStyle>
          <a:p>
            <a:pPr>
              <a:defRPr/>
            </a:pPr>
            <a:endParaRPr lang="fr-FR"/>
          </a:p>
        </p:txBody>
      </p:sp>
      <p:sp>
        <p:nvSpPr>
          <p:cNvPr id="5" name="Slide Number Placeholder 8"/>
          <p:cNvSpPr>
            <a:spLocks noGrp="1"/>
          </p:cNvSpPr>
          <p:nvPr>
            <p:ph type="sldNum" sz="quarter" idx="12"/>
          </p:nvPr>
        </p:nvSpPr>
        <p:spPr/>
        <p:txBody>
          <a:bodyPr/>
          <a:lstStyle>
            <a:lvl1pPr>
              <a:defRPr/>
            </a:lvl1pPr>
          </a:lstStyle>
          <a:p>
            <a:pPr>
              <a:defRPr/>
            </a:pPr>
            <a:fld id="{9854C99F-B18E-468D-AA23-429677CC6DF8}" type="slidenum">
              <a:rPr lang="en-US"/>
              <a:pPr>
                <a:defRPr/>
              </a:pPr>
              <a:t>‹#›</a:t>
            </a:fld>
            <a:endParaRPr lang="en-US"/>
          </a:p>
        </p:txBody>
      </p:sp>
    </p:spTree>
  </p:cSld>
  <p:clrMapOvr>
    <a:masterClrMapping/>
  </p:clrMapOvr>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a:defRPr/>
            </a:lvl1pPr>
          </a:lstStyle>
          <a:p>
            <a:pPr>
              <a:defRPr/>
            </a:pPr>
            <a:fld id="{E6563244-D7B4-4E8F-9B15-3A1E90A6E2AA}" type="datetimeFigureOut">
              <a:rPr lang="en-US"/>
              <a:pPr>
                <a:defRPr/>
              </a:pPr>
              <a:t>5/5/2014</a:t>
            </a:fld>
            <a:endParaRPr lang="en-US"/>
          </a:p>
        </p:txBody>
      </p:sp>
      <p:sp>
        <p:nvSpPr>
          <p:cNvPr id="3" name="Footer Placeholder 7"/>
          <p:cNvSpPr>
            <a:spLocks noGrp="1"/>
          </p:cNvSpPr>
          <p:nvPr>
            <p:ph type="ftr" sz="quarter" idx="11"/>
          </p:nvPr>
        </p:nvSpPr>
        <p:spPr/>
        <p:txBody>
          <a:bodyPr/>
          <a:lstStyle>
            <a:lvl1pPr>
              <a:defRPr/>
            </a:lvl1pPr>
          </a:lstStyle>
          <a:p>
            <a:pPr>
              <a:defRPr/>
            </a:pPr>
            <a:endParaRPr lang="fr-FR"/>
          </a:p>
        </p:txBody>
      </p:sp>
      <p:sp>
        <p:nvSpPr>
          <p:cNvPr id="4" name="Slide Number Placeholder 8"/>
          <p:cNvSpPr>
            <a:spLocks noGrp="1"/>
          </p:cNvSpPr>
          <p:nvPr>
            <p:ph type="sldNum" sz="quarter" idx="12"/>
          </p:nvPr>
        </p:nvSpPr>
        <p:spPr/>
        <p:txBody>
          <a:bodyPr/>
          <a:lstStyle>
            <a:lvl1pPr>
              <a:defRPr/>
            </a:lvl1pPr>
          </a:lstStyle>
          <a:p>
            <a:pPr>
              <a:defRPr/>
            </a:pPr>
            <a:fld id="{448D7AD2-4090-4888-B647-BADB3F5C0D68}" type="slidenum">
              <a:rPr lang="en-US"/>
              <a:pPr>
                <a:defRPr/>
              </a:pPr>
              <a:t>‹#›</a:t>
            </a:fld>
            <a:endParaRPr lang="en-US"/>
          </a:p>
        </p:txBody>
      </p:sp>
    </p:spTree>
  </p:cSld>
  <p:clrMapOvr>
    <a:masterClrMapping/>
  </p:clrMapOvr>
  <p:transition/>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7F10B8CC-D517-43FF-8625-F3914F15A356}" type="datetimeFigureOut">
              <a:rPr lang="en-US"/>
              <a:pPr>
                <a:defRPr/>
              </a:pPr>
              <a:t>5/5/2014</a:t>
            </a:fld>
            <a:endParaRPr lang="en-US"/>
          </a:p>
        </p:txBody>
      </p:sp>
      <p:sp>
        <p:nvSpPr>
          <p:cNvPr id="6" name="Footer Placeholder 7"/>
          <p:cNvSpPr>
            <a:spLocks noGrp="1"/>
          </p:cNvSpPr>
          <p:nvPr>
            <p:ph type="ftr" sz="quarter" idx="11"/>
          </p:nvPr>
        </p:nvSpPr>
        <p:spPr/>
        <p:txBody>
          <a:bodyPr/>
          <a:lstStyle>
            <a:lvl1pPr>
              <a:defRPr/>
            </a:lvl1pPr>
          </a:lstStyle>
          <a:p>
            <a:pPr>
              <a:defRPr/>
            </a:pPr>
            <a:endParaRPr lang="fr-FR"/>
          </a:p>
        </p:txBody>
      </p:sp>
      <p:sp>
        <p:nvSpPr>
          <p:cNvPr id="7" name="Slide Number Placeholder 8"/>
          <p:cNvSpPr>
            <a:spLocks noGrp="1"/>
          </p:cNvSpPr>
          <p:nvPr>
            <p:ph type="sldNum" sz="quarter" idx="12"/>
          </p:nvPr>
        </p:nvSpPr>
        <p:spPr/>
        <p:txBody>
          <a:bodyPr/>
          <a:lstStyle>
            <a:lvl1pPr>
              <a:defRPr/>
            </a:lvl1pPr>
          </a:lstStyle>
          <a:p>
            <a:pPr>
              <a:defRPr/>
            </a:pPr>
            <a:fld id="{957B8161-2AC4-4743-A85D-CC235FA9780C}" type="slidenum">
              <a:rPr lang="en-US"/>
              <a:pPr>
                <a:defRPr/>
              </a:pPr>
              <a:t>‹#›</a:t>
            </a:fld>
            <a:endParaRPr lang="en-US"/>
          </a:p>
        </p:txBody>
      </p:sp>
    </p:spTree>
  </p:cSld>
  <p:clrMapOvr>
    <a:masterClrMapping/>
  </p:clrMapOvr>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5855BE04-3464-4053-8415-E1DD8FCB6F23}" type="datetimeFigureOut">
              <a:rPr lang="en-US"/>
              <a:pPr>
                <a:defRPr/>
              </a:pPr>
              <a:t>5/5/2014</a:t>
            </a:fld>
            <a:endParaRPr lang="en-US"/>
          </a:p>
        </p:txBody>
      </p:sp>
      <p:sp>
        <p:nvSpPr>
          <p:cNvPr id="6" name="Footer Placeholder 7"/>
          <p:cNvSpPr>
            <a:spLocks noGrp="1"/>
          </p:cNvSpPr>
          <p:nvPr>
            <p:ph type="ftr" sz="quarter" idx="11"/>
          </p:nvPr>
        </p:nvSpPr>
        <p:spPr/>
        <p:txBody>
          <a:bodyPr/>
          <a:lstStyle>
            <a:lvl1pPr>
              <a:defRPr/>
            </a:lvl1pPr>
          </a:lstStyle>
          <a:p>
            <a:pPr>
              <a:defRPr/>
            </a:pPr>
            <a:endParaRPr lang="fr-FR"/>
          </a:p>
        </p:txBody>
      </p:sp>
      <p:sp>
        <p:nvSpPr>
          <p:cNvPr id="7" name="Slide Number Placeholder 8"/>
          <p:cNvSpPr>
            <a:spLocks noGrp="1"/>
          </p:cNvSpPr>
          <p:nvPr>
            <p:ph type="sldNum" sz="quarter" idx="12"/>
          </p:nvPr>
        </p:nvSpPr>
        <p:spPr/>
        <p:txBody>
          <a:bodyPr/>
          <a:lstStyle>
            <a:lvl1pPr>
              <a:defRPr/>
            </a:lvl1pPr>
          </a:lstStyle>
          <a:p>
            <a:pPr>
              <a:defRPr/>
            </a:pPr>
            <a:fld id="{F51F51B7-77FD-42CE-BA17-22B9E1D7B539}" type="slidenum">
              <a:rPr lang="en-US"/>
              <a:pPr>
                <a:defRPr/>
              </a:pPr>
              <a:t>‹#›</a:t>
            </a:fld>
            <a:endParaRPr lang="en-US"/>
          </a:p>
        </p:txBody>
      </p:sp>
    </p:spTree>
  </p:cSld>
  <p:clrMapOvr>
    <a:masterClrMapping/>
  </p:clrMapOvr>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6"/>
          <p:cNvSpPr>
            <a:spLocks noGrp="1"/>
          </p:cNvSpPr>
          <p:nvPr>
            <p:ph type="dt" sz="half" idx="10"/>
          </p:nvPr>
        </p:nvSpPr>
        <p:spPr/>
        <p:txBody>
          <a:bodyPr/>
          <a:lstStyle>
            <a:lvl1pPr>
              <a:defRPr/>
            </a:lvl1pPr>
          </a:lstStyle>
          <a:p>
            <a:pPr>
              <a:defRPr/>
            </a:pPr>
            <a:fld id="{EC73C186-F959-42C3-8DAE-E979A631AAB2}" type="datetimeFigureOut">
              <a:rPr lang="en-US"/>
              <a:pPr>
                <a:defRPr/>
              </a:pPr>
              <a:t>5/5/2014</a:t>
            </a:fld>
            <a:endParaRPr lang="en-US"/>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93842433-E1E0-4023-BFA7-687D2DB9D402}" type="slidenum">
              <a:rPr lang="en-US"/>
              <a:pPr>
                <a:defRPr/>
              </a:pPr>
              <a:t>‹#›</a:t>
            </a:fld>
            <a:endParaRPr lang="en-US"/>
          </a:p>
        </p:txBody>
      </p:sp>
    </p:spTree>
  </p:cSld>
  <p:clrMapOvr>
    <a:masterClrMapping/>
  </p:clrMapOvr>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6"/>
          <p:cNvSpPr>
            <a:spLocks noGrp="1"/>
          </p:cNvSpPr>
          <p:nvPr>
            <p:ph type="dt" sz="half" idx="10"/>
          </p:nvPr>
        </p:nvSpPr>
        <p:spPr/>
        <p:txBody>
          <a:bodyPr/>
          <a:lstStyle>
            <a:lvl1pPr>
              <a:defRPr/>
            </a:lvl1pPr>
          </a:lstStyle>
          <a:p>
            <a:pPr>
              <a:defRPr/>
            </a:pPr>
            <a:fld id="{88A3F645-4E2C-4AFB-8160-0F2DBA5863B5}" type="datetimeFigureOut">
              <a:rPr lang="en-US"/>
              <a:pPr>
                <a:defRPr/>
              </a:pPr>
              <a:t>5/5/2014</a:t>
            </a:fld>
            <a:endParaRPr lang="en-US"/>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253A6834-BFF4-404B-B9B3-58E09A952B35}" type="slidenum">
              <a:rPr lang="en-US"/>
              <a:pPr>
                <a:defRPr/>
              </a:pPr>
              <a:t>‹#›</a:t>
            </a:fld>
            <a:endParaRPr lang="en-US"/>
          </a:p>
        </p:txBody>
      </p:sp>
    </p:spTree>
  </p:cSld>
  <p:clrMapOvr>
    <a:masterClrMapping/>
  </p:clrMapOvr>
  <p:transition/>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2"/>
          <p:cNvSpPr>
            <a:spLocks noGrp="1"/>
          </p:cNvSpPr>
          <p:nvPr>
            <p:ph type="dt" sz="half" idx="10"/>
          </p:nvPr>
        </p:nvSpPr>
        <p:spPr/>
        <p:txBody>
          <a:bodyPr/>
          <a:lstStyle>
            <a:lvl1pPr>
              <a:defRPr/>
            </a:lvl1pPr>
          </a:lstStyle>
          <a:p>
            <a:pPr>
              <a:defRPr/>
            </a:pPr>
            <a:fld id="{4FF1A7A9-2E60-4F90-9848-52D909097E44}" type="datetimeFigureOut">
              <a:rPr lang="en-US"/>
              <a:pPr>
                <a:defRPr/>
              </a:pPr>
              <a:t>5/5/2014</a:t>
            </a:fld>
            <a:endParaRPr lang="en-US"/>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11C89B14-88EE-4DF5-9EDA-85F3412F99AD}" type="slidenum">
              <a:rPr lang="en-US"/>
              <a:pPr>
                <a:defRPr/>
              </a:pPr>
              <a:t>‹#›</a:t>
            </a:fld>
            <a:endParaRPr lang="en-US"/>
          </a:p>
        </p:txBody>
      </p:sp>
    </p:spTree>
  </p:cSld>
  <p:clrMapOvr>
    <a:masterClrMapping/>
  </p:clrMapOvr>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2"/>
          <p:cNvSpPr>
            <a:spLocks noGrp="1"/>
          </p:cNvSpPr>
          <p:nvPr>
            <p:ph type="dt" sz="half" idx="10"/>
          </p:nvPr>
        </p:nvSpPr>
        <p:spPr/>
        <p:txBody>
          <a:bodyPr/>
          <a:lstStyle>
            <a:lvl1pPr>
              <a:defRPr/>
            </a:lvl1pPr>
          </a:lstStyle>
          <a:p>
            <a:pPr>
              <a:defRPr/>
            </a:pPr>
            <a:fld id="{D2994189-7FC1-4A16-A05A-7620C97EA275}" type="datetimeFigureOut">
              <a:rPr lang="en-US"/>
              <a:pPr>
                <a:defRPr/>
              </a:pPr>
              <a:t>5/5/2014</a:t>
            </a:fld>
            <a:endParaRPr lang="en-US"/>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F2B109AD-E364-4492-84D5-0069B6E035A4}" type="slidenum">
              <a:rPr lang="en-US"/>
              <a:pPr>
                <a:defRPr/>
              </a:pPr>
              <a:t>‹#›</a:t>
            </a:fld>
            <a:endParaRPr lang="en-US"/>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2"/>
          <p:cNvSpPr>
            <a:spLocks noGrp="1"/>
          </p:cNvSpPr>
          <p:nvPr>
            <p:ph type="dt" sz="half" idx="10"/>
          </p:nvPr>
        </p:nvSpPr>
        <p:spPr/>
        <p:txBody>
          <a:bodyPr/>
          <a:lstStyle>
            <a:lvl1pPr>
              <a:defRPr/>
            </a:lvl1pPr>
          </a:lstStyle>
          <a:p>
            <a:pPr>
              <a:defRPr/>
            </a:pPr>
            <a:fld id="{7EEC8CA3-9408-4593-A927-F512E986684B}" type="datetimeFigureOut">
              <a:rPr lang="en-US"/>
              <a:pPr>
                <a:defRPr/>
              </a:pPr>
              <a:t>5/5/2014</a:t>
            </a:fld>
            <a:endParaRPr lang="en-US"/>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11398BB0-2962-4858-92D3-38670AE941ED}" type="slidenum">
              <a:rPr lang="en-US"/>
              <a:pPr>
                <a:defRPr/>
              </a:pPr>
              <a:t>‹#›</a:t>
            </a:fld>
            <a:endParaRPr lang="en-US"/>
          </a:p>
        </p:txBody>
      </p:sp>
    </p:spTree>
  </p:cSld>
  <p:clrMapOvr>
    <a:masterClrMapping/>
  </p:clrMapOvr>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2"/>
          <p:cNvSpPr>
            <a:spLocks noGrp="1"/>
          </p:cNvSpPr>
          <p:nvPr>
            <p:ph type="dt" sz="half" idx="10"/>
          </p:nvPr>
        </p:nvSpPr>
        <p:spPr/>
        <p:txBody>
          <a:bodyPr/>
          <a:lstStyle>
            <a:lvl1pPr>
              <a:defRPr/>
            </a:lvl1pPr>
          </a:lstStyle>
          <a:p>
            <a:pPr>
              <a:defRPr/>
            </a:pPr>
            <a:fld id="{1586B275-0E52-4670-B450-9C9646B5F716}" type="datetimeFigureOut">
              <a:rPr lang="en-US"/>
              <a:pPr>
                <a:defRPr/>
              </a:pPr>
              <a:t>5/5/2014</a:t>
            </a:fld>
            <a:endParaRPr lang="en-US"/>
          </a:p>
        </p:txBody>
      </p:sp>
      <p:sp>
        <p:nvSpPr>
          <p:cNvPr id="6" name="Footer Placeholder 3"/>
          <p:cNvSpPr>
            <a:spLocks noGrp="1"/>
          </p:cNvSpPr>
          <p:nvPr>
            <p:ph type="ftr" sz="quarter" idx="11"/>
          </p:nvPr>
        </p:nvSpPr>
        <p:spPr/>
        <p:txBody>
          <a:bodyPr/>
          <a:lstStyle>
            <a:lvl1pPr>
              <a:defRPr/>
            </a:lvl1pPr>
          </a:lstStyle>
          <a:p>
            <a:pPr>
              <a:defRPr/>
            </a:pPr>
            <a:endParaRPr lang="fr-FR"/>
          </a:p>
        </p:txBody>
      </p:sp>
      <p:sp>
        <p:nvSpPr>
          <p:cNvPr id="7" name="Slide Number Placeholder 4"/>
          <p:cNvSpPr>
            <a:spLocks noGrp="1"/>
          </p:cNvSpPr>
          <p:nvPr>
            <p:ph type="sldNum" sz="quarter" idx="12"/>
          </p:nvPr>
        </p:nvSpPr>
        <p:spPr/>
        <p:txBody>
          <a:bodyPr/>
          <a:lstStyle>
            <a:lvl1pPr>
              <a:defRPr/>
            </a:lvl1pPr>
          </a:lstStyle>
          <a:p>
            <a:pPr>
              <a:defRPr/>
            </a:pPr>
            <a:fld id="{4A99867A-DA59-4A47-93EC-CF8C7273CEBF}" type="slidenum">
              <a:rPr lang="en-US"/>
              <a:pPr>
                <a:defRPr/>
              </a:pPr>
              <a:t>‹#›</a:t>
            </a:fld>
            <a:endParaRPr lang="en-US"/>
          </a:p>
        </p:txBody>
      </p:sp>
    </p:spTree>
  </p:cSld>
  <p:clrMapOvr>
    <a:masterClrMapping/>
  </p:clrMapOvr>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2"/>
          <p:cNvSpPr>
            <a:spLocks noGrp="1"/>
          </p:cNvSpPr>
          <p:nvPr>
            <p:ph type="dt" sz="half" idx="10"/>
          </p:nvPr>
        </p:nvSpPr>
        <p:spPr/>
        <p:txBody>
          <a:bodyPr/>
          <a:lstStyle>
            <a:lvl1pPr>
              <a:defRPr/>
            </a:lvl1pPr>
          </a:lstStyle>
          <a:p>
            <a:pPr>
              <a:defRPr/>
            </a:pPr>
            <a:fld id="{60D3AC99-E1D7-4FEC-A2DE-4AF4E12CB928}" type="datetimeFigureOut">
              <a:rPr lang="en-US"/>
              <a:pPr>
                <a:defRPr/>
              </a:pPr>
              <a:t>5/5/2014</a:t>
            </a:fld>
            <a:endParaRPr lang="en-US"/>
          </a:p>
        </p:txBody>
      </p:sp>
      <p:sp>
        <p:nvSpPr>
          <p:cNvPr id="8" name="Footer Placeholder 3"/>
          <p:cNvSpPr>
            <a:spLocks noGrp="1"/>
          </p:cNvSpPr>
          <p:nvPr>
            <p:ph type="ftr" sz="quarter" idx="11"/>
          </p:nvPr>
        </p:nvSpPr>
        <p:spPr/>
        <p:txBody>
          <a:bodyPr/>
          <a:lstStyle>
            <a:lvl1pPr>
              <a:defRPr/>
            </a:lvl1pPr>
          </a:lstStyle>
          <a:p>
            <a:pPr>
              <a:defRPr/>
            </a:pPr>
            <a:endParaRPr lang="fr-FR"/>
          </a:p>
        </p:txBody>
      </p:sp>
      <p:sp>
        <p:nvSpPr>
          <p:cNvPr id="9" name="Slide Number Placeholder 4"/>
          <p:cNvSpPr>
            <a:spLocks noGrp="1"/>
          </p:cNvSpPr>
          <p:nvPr>
            <p:ph type="sldNum" sz="quarter" idx="12"/>
          </p:nvPr>
        </p:nvSpPr>
        <p:spPr/>
        <p:txBody>
          <a:bodyPr/>
          <a:lstStyle>
            <a:lvl1pPr>
              <a:defRPr/>
            </a:lvl1pPr>
          </a:lstStyle>
          <a:p>
            <a:pPr>
              <a:defRPr/>
            </a:pPr>
            <a:fld id="{2D96E87A-45D4-46CB-9A09-44A4FD27C542}" type="slidenum">
              <a:rPr lang="en-US"/>
              <a:pPr>
                <a:defRPr/>
              </a:pPr>
              <a:t>‹#›</a:t>
            </a:fld>
            <a:endParaRPr lang="en-US"/>
          </a:p>
        </p:txBody>
      </p:sp>
    </p:spTree>
  </p:cSld>
  <p:clrMapOvr>
    <a:masterClrMapping/>
  </p:clrMapOvr>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2"/>
          <p:cNvSpPr>
            <a:spLocks noGrp="1"/>
          </p:cNvSpPr>
          <p:nvPr>
            <p:ph type="dt" sz="half" idx="10"/>
          </p:nvPr>
        </p:nvSpPr>
        <p:spPr/>
        <p:txBody>
          <a:bodyPr/>
          <a:lstStyle>
            <a:lvl1pPr>
              <a:defRPr/>
            </a:lvl1pPr>
          </a:lstStyle>
          <a:p>
            <a:pPr>
              <a:defRPr/>
            </a:pPr>
            <a:fld id="{00790205-E3DC-4EB8-B234-BCC0AC323A16}" type="datetimeFigureOut">
              <a:rPr lang="en-US"/>
              <a:pPr>
                <a:defRPr/>
              </a:pPr>
              <a:t>5/5/2014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fr-FR"/>
          </a:p>
        </p:txBody>
      </p:sp>
      <p:sp>
        <p:nvSpPr>
          <p:cNvPr id="5" name="Slide Number Placeholder 4"/>
          <p:cNvSpPr>
            <a:spLocks noGrp="1"/>
          </p:cNvSpPr>
          <p:nvPr>
            <p:ph type="sldNum" sz="quarter" idx="12"/>
          </p:nvPr>
        </p:nvSpPr>
        <p:spPr/>
        <p:txBody>
          <a:bodyPr/>
          <a:lstStyle>
            <a:lvl1pPr>
              <a:defRPr/>
            </a:lvl1pPr>
          </a:lstStyle>
          <a:p>
            <a:pPr>
              <a:defRPr/>
            </a:pPr>
            <a:fld id="{7153B8BB-6666-44A8-8C21-79B41DD312A8}" type="slidenum">
              <a:rPr lang="en-US"/>
              <a:pPr>
                <a:defRPr/>
              </a:pPr>
              <a:t>‹#›</a:t>
            </a:fld>
            <a:endParaRPr lang="en-US"/>
          </a:p>
        </p:txBody>
      </p:sp>
    </p:spTree>
  </p:cSld>
  <p:clrMapOvr>
    <a:masterClrMapping/>
  </p:clrMapOvr>
  <p:transition/>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2CD2579E-D6CA-463C-9AFC-ECDE1CBECA2D}" type="datetimeFigureOut">
              <a:rPr lang="en-US"/>
              <a:pPr>
                <a:defRPr/>
              </a:pPr>
              <a:t>5/5/2014</a:t>
            </a:fld>
            <a:endParaRPr lang="en-US"/>
          </a:p>
        </p:txBody>
      </p:sp>
      <p:sp>
        <p:nvSpPr>
          <p:cNvPr id="3" name="Footer Placeholder 3"/>
          <p:cNvSpPr>
            <a:spLocks noGrp="1"/>
          </p:cNvSpPr>
          <p:nvPr>
            <p:ph type="ftr" sz="quarter" idx="11"/>
          </p:nvPr>
        </p:nvSpPr>
        <p:spPr/>
        <p:txBody>
          <a:bodyPr/>
          <a:lstStyle>
            <a:lvl1pPr>
              <a:defRPr/>
            </a:lvl1pPr>
          </a:lstStyle>
          <a:p>
            <a:pPr>
              <a:defRPr/>
            </a:pPr>
            <a:endParaRPr lang="fr-FR"/>
          </a:p>
        </p:txBody>
      </p:sp>
      <p:sp>
        <p:nvSpPr>
          <p:cNvPr id="4" name="Slide Number Placeholder 4"/>
          <p:cNvSpPr>
            <a:spLocks noGrp="1"/>
          </p:cNvSpPr>
          <p:nvPr>
            <p:ph type="sldNum" sz="quarter" idx="12"/>
          </p:nvPr>
        </p:nvSpPr>
        <p:spPr/>
        <p:txBody>
          <a:bodyPr/>
          <a:lstStyle>
            <a:lvl1pPr>
              <a:defRPr/>
            </a:lvl1pPr>
          </a:lstStyle>
          <a:p>
            <a:pPr>
              <a:defRPr/>
            </a:pPr>
            <a:fld id="{DAB78F49-EBFF-4EA4-AD85-CDAE5CA23113}" type="slidenum">
              <a:rPr lang="en-US"/>
              <a:pPr>
                <a:defRPr/>
              </a:pPr>
              <a:t>‹#›</a:t>
            </a:fld>
            <a:endParaRPr lang="en-US"/>
          </a:p>
        </p:txBody>
      </p:sp>
    </p:spTree>
  </p:cSld>
  <p:clrMapOvr>
    <a:masterClrMapping/>
  </p:clrMapOvr>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pPr>
              <a:defRPr/>
            </a:pPr>
            <a:fld id="{0589BC35-9BB6-4AE9-9449-2B129F268456}" type="datetimeFigureOut">
              <a:rPr lang="en-US"/>
              <a:pPr>
                <a:defRPr/>
              </a:pPr>
              <a:t>5/5/2014</a:t>
            </a:fld>
            <a:endParaRPr lang="en-US"/>
          </a:p>
        </p:txBody>
      </p:sp>
      <p:sp>
        <p:nvSpPr>
          <p:cNvPr id="6" name="Footer Placeholder 3"/>
          <p:cNvSpPr>
            <a:spLocks noGrp="1"/>
          </p:cNvSpPr>
          <p:nvPr>
            <p:ph type="ftr" sz="quarter" idx="11"/>
          </p:nvPr>
        </p:nvSpPr>
        <p:spPr/>
        <p:txBody>
          <a:bodyPr/>
          <a:lstStyle>
            <a:lvl1pPr>
              <a:defRPr/>
            </a:lvl1pPr>
          </a:lstStyle>
          <a:p>
            <a:pPr>
              <a:defRPr/>
            </a:pPr>
            <a:endParaRPr lang="fr-FR"/>
          </a:p>
        </p:txBody>
      </p:sp>
      <p:sp>
        <p:nvSpPr>
          <p:cNvPr id="7" name="Slide Number Placeholder 4"/>
          <p:cNvSpPr>
            <a:spLocks noGrp="1"/>
          </p:cNvSpPr>
          <p:nvPr>
            <p:ph type="sldNum" sz="quarter" idx="12"/>
          </p:nvPr>
        </p:nvSpPr>
        <p:spPr/>
        <p:txBody>
          <a:bodyPr/>
          <a:lstStyle>
            <a:lvl1pPr>
              <a:defRPr/>
            </a:lvl1pPr>
          </a:lstStyle>
          <a:p>
            <a:pPr>
              <a:defRPr/>
            </a:pPr>
            <a:fld id="{87D4800C-E7FC-4FF4-B805-34F04A723698}" type="slidenum">
              <a:rPr lang="en-US"/>
              <a:pPr>
                <a:defRPr/>
              </a:pPr>
              <a:t>‹#›</a:t>
            </a:fld>
            <a:endParaRPr lang="en-US"/>
          </a:p>
        </p:txBody>
      </p:sp>
    </p:spTree>
  </p:cSld>
  <p:clrMapOvr>
    <a:masterClrMapping/>
  </p:clrMapOvr>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pPr>
              <a:defRPr/>
            </a:pPr>
            <a:fld id="{B0B57570-88EF-488D-8F28-9D8BC1FA755E}" type="datetimeFigureOut">
              <a:rPr lang="en-US"/>
              <a:pPr>
                <a:defRPr/>
              </a:pPr>
              <a:t>5/5/2014</a:t>
            </a:fld>
            <a:endParaRPr lang="en-US"/>
          </a:p>
        </p:txBody>
      </p:sp>
      <p:sp>
        <p:nvSpPr>
          <p:cNvPr id="6" name="Footer Placeholder 3"/>
          <p:cNvSpPr>
            <a:spLocks noGrp="1"/>
          </p:cNvSpPr>
          <p:nvPr>
            <p:ph type="ftr" sz="quarter" idx="11"/>
          </p:nvPr>
        </p:nvSpPr>
        <p:spPr/>
        <p:txBody>
          <a:bodyPr/>
          <a:lstStyle>
            <a:lvl1pPr>
              <a:defRPr/>
            </a:lvl1pPr>
          </a:lstStyle>
          <a:p>
            <a:pPr>
              <a:defRPr/>
            </a:pPr>
            <a:endParaRPr lang="fr-FR"/>
          </a:p>
        </p:txBody>
      </p:sp>
      <p:sp>
        <p:nvSpPr>
          <p:cNvPr id="7" name="Slide Number Placeholder 4"/>
          <p:cNvSpPr>
            <a:spLocks noGrp="1"/>
          </p:cNvSpPr>
          <p:nvPr>
            <p:ph type="sldNum" sz="quarter" idx="12"/>
          </p:nvPr>
        </p:nvSpPr>
        <p:spPr/>
        <p:txBody>
          <a:bodyPr/>
          <a:lstStyle>
            <a:lvl1pPr>
              <a:defRPr/>
            </a:lvl1pPr>
          </a:lstStyle>
          <a:p>
            <a:pPr>
              <a:defRPr/>
            </a:pPr>
            <a:fld id="{91E24900-5B19-4B2D-BE8F-D44C7D68D8C4}" type="slidenum">
              <a:rPr lang="en-US"/>
              <a:pPr>
                <a:defRPr/>
              </a:pPr>
              <a:t>‹#›</a:t>
            </a:fld>
            <a:endParaRPr lang="en-US"/>
          </a:p>
        </p:txBody>
      </p:sp>
    </p:spTree>
  </p:cSld>
  <p:clrMapOvr>
    <a:masterClrMapping/>
  </p:clrMapOvr>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2"/>
          <p:cNvSpPr>
            <a:spLocks noGrp="1"/>
          </p:cNvSpPr>
          <p:nvPr>
            <p:ph type="dt" sz="half" idx="10"/>
          </p:nvPr>
        </p:nvSpPr>
        <p:spPr/>
        <p:txBody>
          <a:bodyPr/>
          <a:lstStyle>
            <a:lvl1pPr>
              <a:defRPr/>
            </a:lvl1pPr>
          </a:lstStyle>
          <a:p>
            <a:pPr>
              <a:defRPr/>
            </a:pPr>
            <a:fld id="{0D322B35-4E2C-4FE9-BAC4-DABC6B081967}" type="datetimeFigureOut">
              <a:rPr lang="en-US"/>
              <a:pPr>
                <a:defRPr/>
              </a:pPr>
              <a:t>5/5/2014</a:t>
            </a:fld>
            <a:endParaRPr lang="en-US"/>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C0DE733C-0576-4190-9CB5-47D4C7346BDB}" type="slidenum">
              <a:rPr lang="en-US"/>
              <a:pPr>
                <a:defRPr/>
              </a:pPr>
              <a:t>‹#›</a:t>
            </a:fld>
            <a:endParaRPr lang="en-US"/>
          </a:p>
        </p:txBody>
      </p:sp>
    </p:spTree>
  </p:cSld>
  <p:clrMapOvr>
    <a:masterClrMapping/>
  </p:clrMapOvr>
  <p:transition/>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2"/>
          <p:cNvSpPr>
            <a:spLocks noGrp="1"/>
          </p:cNvSpPr>
          <p:nvPr>
            <p:ph type="dt" sz="half" idx="10"/>
          </p:nvPr>
        </p:nvSpPr>
        <p:spPr/>
        <p:txBody>
          <a:bodyPr/>
          <a:lstStyle>
            <a:lvl1pPr>
              <a:defRPr/>
            </a:lvl1pPr>
          </a:lstStyle>
          <a:p>
            <a:pPr>
              <a:defRPr/>
            </a:pPr>
            <a:fld id="{7D981FF9-B305-4FE6-9D81-7ECC148D4BEB}" type="datetimeFigureOut">
              <a:rPr lang="en-US"/>
              <a:pPr>
                <a:defRPr/>
              </a:pPr>
              <a:t>5/5/2014</a:t>
            </a:fld>
            <a:endParaRPr lang="en-US"/>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8022D6C5-778A-4A92-9CC7-F2D541C644C9}" type="slidenum">
              <a:rPr lang="en-US"/>
              <a:pPr>
                <a:defRPr/>
              </a:pPr>
              <a:t>‹#›</a:t>
            </a:fld>
            <a:endParaRPr lang="en-US"/>
          </a:p>
        </p:txBody>
      </p:sp>
    </p:spTree>
  </p:cSld>
  <p:clrMapOvr>
    <a:masterClrMapping/>
  </p:clrMapOvr>
  <p:transition/>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1"/>
          <p:cNvSpPr>
            <a:spLocks noGrp="1"/>
          </p:cNvSpPr>
          <p:nvPr>
            <p:ph type="dt" sz="half" idx="10"/>
          </p:nvPr>
        </p:nvSpPr>
        <p:spPr/>
        <p:txBody>
          <a:bodyPr/>
          <a:lstStyle>
            <a:lvl1pPr>
              <a:defRPr/>
            </a:lvl1pPr>
          </a:lstStyle>
          <a:p>
            <a:pPr>
              <a:defRPr/>
            </a:pPr>
            <a:fld id="{87B837C6-DF0E-41D7-A819-C86C5A726D5E}" type="datetimeFigureOut">
              <a:rPr lang="en-US"/>
              <a:pPr>
                <a:defRPr/>
              </a:pPr>
              <a:t>5/5/2014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DB18683B-C24C-4DD3-BA3F-38EC047255C5}" type="slidenum">
              <a:rPr lang="en-US"/>
              <a:pPr>
                <a:defRPr/>
              </a:pPr>
              <a:t>‹#›</a:t>
            </a:fld>
            <a:endParaRPr lang="en-US"/>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1"/>
          <p:cNvSpPr>
            <a:spLocks noGrp="1"/>
          </p:cNvSpPr>
          <p:nvPr>
            <p:ph type="dt" sz="half" idx="10"/>
          </p:nvPr>
        </p:nvSpPr>
        <p:spPr/>
        <p:txBody>
          <a:bodyPr/>
          <a:lstStyle>
            <a:lvl1pPr>
              <a:defRPr/>
            </a:lvl1pPr>
          </a:lstStyle>
          <a:p>
            <a:pPr>
              <a:defRPr/>
            </a:pPr>
            <a:fld id="{1CEA8096-D35B-42EA-A60C-DF139D53992A}" type="datetimeFigureOut">
              <a:rPr lang="en-US"/>
              <a:pPr>
                <a:defRPr/>
              </a:pPr>
              <a:t>5/5/2014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FCE8A698-71C7-4635-B66D-EFFE03BDB0D9}" type="slidenum">
              <a:rPr lang="en-US"/>
              <a:pPr>
                <a:defRPr/>
              </a:pPr>
              <a:t>‹#›</a:t>
            </a:fld>
            <a:endParaRPr lang="en-US"/>
          </a:p>
        </p:txBody>
      </p:sp>
    </p:spTree>
  </p:cSld>
  <p:clrMapOvr>
    <a:masterClrMapping/>
  </p:clrMapOvr>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
          <p:cNvSpPr>
            <a:spLocks noGrp="1"/>
          </p:cNvSpPr>
          <p:nvPr>
            <p:ph type="dt" sz="half" idx="10"/>
          </p:nvPr>
        </p:nvSpPr>
        <p:spPr/>
        <p:txBody>
          <a:bodyPr/>
          <a:lstStyle>
            <a:lvl1pPr>
              <a:defRPr/>
            </a:lvl1pPr>
          </a:lstStyle>
          <a:p>
            <a:pPr>
              <a:defRPr/>
            </a:pPr>
            <a:fld id="{A41D7784-19A3-4559-B126-639005CC394C}" type="datetimeFigureOut">
              <a:rPr lang="en-US"/>
              <a:pPr>
                <a:defRPr/>
              </a:pPr>
              <a:t>5/5/2014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A3B1CCC6-3EF3-4B60-A10D-CA636E656BFB}" type="slidenum">
              <a:rPr lang="en-US"/>
              <a:pPr>
                <a:defRPr/>
              </a:pPr>
              <a:t>‹#›</a:t>
            </a:fld>
            <a:endParaRPr lang="en-US"/>
          </a:p>
        </p:txBody>
      </p:sp>
    </p:spTree>
  </p:cSld>
  <p:clrMapOvr>
    <a:masterClrMapping/>
  </p:clrMapOvr>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1"/>
          <p:cNvSpPr>
            <a:spLocks noGrp="1"/>
          </p:cNvSpPr>
          <p:nvPr>
            <p:ph type="dt" sz="half" idx="10"/>
          </p:nvPr>
        </p:nvSpPr>
        <p:spPr/>
        <p:txBody>
          <a:bodyPr/>
          <a:lstStyle>
            <a:lvl1pPr>
              <a:defRPr/>
            </a:lvl1pPr>
          </a:lstStyle>
          <a:p>
            <a:pPr>
              <a:defRPr/>
            </a:pPr>
            <a:fld id="{60C03C29-2321-428B-9C50-7EC0A427FBBD}" type="datetimeFigureOut">
              <a:rPr lang="en-US"/>
              <a:pPr>
                <a:defRPr/>
              </a:pPr>
              <a:t>5/5/2014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fr-FR"/>
          </a:p>
        </p:txBody>
      </p:sp>
      <p:sp>
        <p:nvSpPr>
          <p:cNvPr id="7" name="Slide Number Placeholder 3"/>
          <p:cNvSpPr>
            <a:spLocks noGrp="1"/>
          </p:cNvSpPr>
          <p:nvPr>
            <p:ph type="sldNum" sz="quarter" idx="12"/>
          </p:nvPr>
        </p:nvSpPr>
        <p:spPr/>
        <p:txBody>
          <a:bodyPr/>
          <a:lstStyle>
            <a:lvl1pPr>
              <a:defRPr/>
            </a:lvl1pPr>
          </a:lstStyle>
          <a:p>
            <a:pPr>
              <a:defRPr/>
            </a:pPr>
            <a:fld id="{F54E0ACA-A172-4FEF-92F8-5115A1E5737D}" type="slidenum">
              <a:rPr lang="en-US"/>
              <a:pPr>
                <a:defRPr/>
              </a:pPr>
              <a:t>‹#›</a:t>
            </a:fld>
            <a:endParaRPr lang="en-US"/>
          </a:p>
        </p:txBody>
      </p:sp>
    </p:spTree>
  </p:cSld>
  <p:clrMapOvr>
    <a:masterClrMapping/>
  </p:clrMapOvr>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1"/>
          <p:cNvSpPr>
            <a:spLocks noGrp="1"/>
          </p:cNvSpPr>
          <p:nvPr>
            <p:ph type="dt" sz="half" idx="10"/>
          </p:nvPr>
        </p:nvSpPr>
        <p:spPr/>
        <p:txBody>
          <a:bodyPr/>
          <a:lstStyle>
            <a:lvl1pPr>
              <a:defRPr/>
            </a:lvl1pPr>
          </a:lstStyle>
          <a:p>
            <a:pPr>
              <a:defRPr/>
            </a:pPr>
            <a:fld id="{05A81F36-7EB1-4925-992E-8C53F11CA902}" type="datetimeFigureOut">
              <a:rPr lang="en-US"/>
              <a:pPr>
                <a:defRPr/>
              </a:pPr>
              <a:t>5/5/2014</a:t>
            </a:fld>
            <a:endParaRPr lang="en-US"/>
          </a:p>
        </p:txBody>
      </p:sp>
      <p:sp>
        <p:nvSpPr>
          <p:cNvPr id="8" name="Footer Placeholder 2"/>
          <p:cNvSpPr>
            <a:spLocks noGrp="1"/>
          </p:cNvSpPr>
          <p:nvPr>
            <p:ph type="ftr" sz="quarter" idx="11"/>
          </p:nvPr>
        </p:nvSpPr>
        <p:spPr/>
        <p:txBody>
          <a:bodyPr/>
          <a:lstStyle>
            <a:lvl1pPr>
              <a:defRPr/>
            </a:lvl1pPr>
          </a:lstStyle>
          <a:p>
            <a:pPr>
              <a:defRPr/>
            </a:pPr>
            <a:endParaRPr lang="fr-FR"/>
          </a:p>
        </p:txBody>
      </p:sp>
      <p:sp>
        <p:nvSpPr>
          <p:cNvPr id="9" name="Slide Number Placeholder 3"/>
          <p:cNvSpPr>
            <a:spLocks noGrp="1"/>
          </p:cNvSpPr>
          <p:nvPr>
            <p:ph type="sldNum" sz="quarter" idx="12"/>
          </p:nvPr>
        </p:nvSpPr>
        <p:spPr/>
        <p:txBody>
          <a:bodyPr/>
          <a:lstStyle>
            <a:lvl1pPr>
              <a:defRPr/>
            </a:lvl1pPr>
          </a:lstStyle>
          <a:p>
            <a:pPr>
              <a:defRPr/>
            </a:pPr>
            <a:fld id="{40CC396A-4C4C-44CA-B127-28C25C1C9E14}" type="slidenum">
              <a:rPr lang="en-US"/>
              <a:pPr>
                <a:defRPr/>
              </a:pPr>
              <a:t>‹#›</a:t>
            </a:fld>
            <a:endParaRPr lang="en-US"/>
          </a:p>
        </p:txBody>
      </p:sp>
    </p:spTree>
  </p:cSld>
  <p:clrMapOvr>
    <a:masterClrMapping/>
  </p:clrMapOvr>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1"/>
          <p:cNvSpPr>
            <a:spLocks noGrp="1"/>
          </p:cNvSpPr>
          <p:nvPr>
            <p:ph type="dt" sz="half" idx="10"/>
          </p:nvPr>
        </p:nvSpPr>
        <p:spPr/>
        <p:txBody>
          <a:bodyPr/>
          <a:lstStyle>
            <a:lvl1pPr>
              <a:defRPr/>
            </a:lvl1pPr>
          </a:lstStyle>
          <a:p>
            <a:pPr>
              <a:defRPr/>
            </a:pPr>
            <a:fld id="{8AFA34C4-D0B4-4B4A-8E89-9A4FE3007ECC}" type="datetimeFigureOut">
              <a:rPr lang="en-US"/>
              <a:pPr>
                <a:defRPr/>
              </a:pPr>
              <a:t>5/5/2014</a:t>
            </a:fld>
            <a:endParaRPr lang="en-US"/>
          </a:p>
        </p:txBody>
      </p:sp>
      <p:sp>
        <p:nvSpPr>
          <p:cNvPr id="4" name="Footer Placeholder 2"/>
          <p:cNvSpPr>
            <a:spLocks noGrp="1"/>
          </p:cNvSpPr>
          <p:nvPr>
            <p:ph type="ftr" sz="quarter" idx="11"/>
          </p:nvPr>
        </p:nvSpPr>
        <p:spPr/>
        <p:txBody>
          <a:bodyPr/>
          <a:lstStyle>
            <a:lvl1pPr>
              <a:defRPr/>
            </a:lvl1pPr>
          </a:lstStyle>
          <a:p>
            <a:pPr>
              <a:defRPr/>
            </a:pPr>
            <a:endParaRPr lang="fr-FR"/>
          </a:p>
        </p:txBody>
      </p:sp>
      <p:sp>
        <p:nvSpPr>
          <p:cNvPr id="5" name="Slide Number Placeholder 3"/>
          <p:cNvSpPr>
            <a:spLocks noGrp="1"/>
          </p:cNvSpPr>
          <p:nvPr>
            <p:ph type="sldNum" sz="quarter" idx="12"/>
          </p:nvPr>
        </p:nvSpPr>
        <p:spPr/>
        <p:txBody>
          <a:bodyPr/>
          <a:lstStyle>
            <a:lvl1pPr>
              <a:defRPr/>
            </a:lvl1pPr>
          </a:lstStyle>
          <a:p>
            <a:pPr>
              <a:defRPr/>
            </a:pPr>
            <a:fld id="{6F927CD6-2B12-4850-BCBF-476F8A1F3A1A}" type="slidenum">
              <a:rPr lang="en-US"/>
              <a:pPr>
                <a:defRPr/>
              </a:pPr>
              <a:t>‹#›</a:t>
            </a:fld>
            <a:endParaRPr lang="en-US"/>
          </a:p>
        </p:txBody>
      </p:sp>
    </p:spTree>
  </p:cSld>
  <p:clrMapOvr>
    <a:masterClrMapping/>
  </p:clrMapOvr>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9887EE6-D82A-4AD0-8FDF-12B10C45B163}" type="datetimeFigureOut">
              <a:rPr lang="en-US"/>
              <a:pPr>
                <a:defRPr/>
              </a:pPr>
              <a:t>5/5/2014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fr-FR"/>
          </a:p>
        </p:txBody>
      </p:sp>
      <p:sp>
        <p:nvSpPr>
          <p:cNvPr id="4" name="Slide Number Placeholder 3"/>
          <p:cNvSpPr>
            <a:spLocks noGrp="1"/>
          </p:cNvSpPr>
          <p:nvPr>
            <p:ph type="sldNum" sz="quarter" idx="12"/>
          </p:nvPr>
        </p:nvSpPr>
        <p:spPr/>
        <p:txBody>
          <a:bodyPr/>
          <a:lstStyle>
            <a:lvl1pPr>
              <a:defRPr/>
            </a:lvl1pPr>
          </a:lstStyle>
          <a:p>
            <a:pPr>
              <a:defRPr/>
            </a:pPr>
            <a:fld id="{F6BE1B43-FA3F-45BC-B5CA-998EDBFC16F5}" type="slidenum">
              <a:rPr lang="en-US"/>
              <a:pPr>
                <a:defRPr/>
              </a:pPr>
              <a:t>‹#›</a:t>
            </a:fld>
            <a:endParaRPr lang="en-US"/>
          </a:p>
        </p:txBody>
      </p:sp>
    </p:spTree>
  </p:cSld>
  <p:clrMapOvr>
    <a:masterClrMapping/>
  </p:clrMapOvr>
  <p:transition/>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pPr>
              <a:defRPr/>
            </a:pPr>
            <a:fld id="{A454A9C4-68F0-4EA0-998D-8E591E85C6F9}" type="datetimeFigureOut">
              <a:rPr lang="en-US"/>
              <a:pPr>
                <a:defRPr/>
              </a:pPr>
              <a:t>5/5/2014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fr-FR"/>
          </a:p>
        </p:txBody>
      </p:sp>
      <p:sp>
        <p:nvSpPr>
          <p:cNvPr id="7" name="Slide Number Placeholder 3"/>
          <p:cNvSpPr>
            <a:spLocks noGrp="1"/>
          </p:cNvSpPr>
          <p:nvPr>
            <p:ph type="sldNum" sz="quarter" idx="12"/>
          </p:nvPr>
        </p:nvSpPr>
        <p:spPr/>
        <p:txBody>
          <a:bodyPr/>
          <a:lstStyle>
            <a:lvl1pPr>
              <a:defRPr/>
            </a:lvl1pPr>
          </a:lstStyle>
          <a:p>
            <a:pPr>
              <a:defRPr/>
            </a:pPr>
            <a:fld id="{34A6D9D4-133D-4CF8-B230-48103F5FA29F}" type="slidenum">
              <a:rPr lang="en-US"/>
              <a:pPr>
                <a:defRPr/>
              </a:pPr>
              <a:t>‹#›</a:t>
            </a:fld>
            <a:endParaRPr lang="en-US"/>
          </a:p>
        </p:txBody>
      </p:sp>
    </p:spTree>
  </p:cSld>
  <p:clrMapOvr>
    <a:masterClrMapping/>
  </p:clrMapOvr>
  <p:transition/>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pPr>
              <a:defRPr/>
            </a:pPr>
            <a:fld id="{25AABEE5-8244-4EEB-8D94-76FEADB7E562}" type="datetimeFigureOut">
              <a:rPr lang="en-US"/>
              <a:pPr>
                <a:defRPr/>
              </a:pPr>
              <a:t>5/5/2014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fr-FR"/>
          </a:p>
        </p:txBody>
      </p:sp>
      <p:sp>
        <p:nvSpPr>
          <p:cNvPr id="7" name="Slide Number Placeholder 3"/>
          <p:cNvSpPr>
            <a:spLocks noGrp="1"/>
          </p:cNvSpPr>
          <p:nvPr>
            <p:ph type="sldNum" sz="quarter" idx="12"/>
          </p:nvPr>
        </p:nvSpPr>
        <p:spPr/>
        <p:txBody>
          <a:bodyPr/>
          <a:lstStyle>
            <a:lvl1pPr>
              <a:defRPr/>
            </a:lvl1pPr>
          </a:lstStyle>
          <a:p>
            <a:pPr>
              <a:defRPr/>
            </a:pPr>
            <a:fld id="{13AEEE8E-8239-4D84-947B-368BA469F0DB}" type="slidenum">
              <a:rPr lang="en-US"/>
              <a:pPr>
                <a:defRPr/>
              </a:pPr>
              <a:t>‹#›</a:t>
            </a:fld>
            <a:endParaRPr lang="en-US"/>
          </a:p>
        </p:txBody>
      </p:sp>
    </p:spTree>
  </p:cSld>
  <p:clrMapOvr>
    <a:masterClrMapping/>
  </p:clrMapOvr>
  <p:transition/>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1"/>
          <p:cNvSpPr>
            <a:spLocks noGrp="1"/>
          </p:cNvSpPr>
          <p:nvPr>
            <p:ph type="dt" sz="half" idx="10"/>
          </p:nvPr>
        </p:nvSpPr>
        <p:spPr/>
        <p:txBody>
          <a:bodyPr/>
          <a:lstStyle>
            <a:lvl1pPr>
              <a:defRPr/>
            </a:lvl1pPr>
          </a:lstStyle>
          <a:p>
            <a:pPr>
              <a:defRPr/>
            </a:pPr>
            <a:fld id="{9A1AE2CC-2021-469F-A664-138DA0802A43}" type="datetimeFigureOut">
              <a:rPr lang="en-US"/>
              <a:pPr>
                <a:defRPr/>
              </a:pPr>
              <a:t>5/5/2014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422F33B7-CA93-4386-A256-031F8E740FC2}" type="slidenum">
              <a:rPr lang="en-US"/>
              <a:pPr>
                <a:defRPr/>
              </a:pPr>
              <a:t>‹#›</a:t>
            </a:fld>
            <a:endParaRPr lang="en-US"/>
          </a:p>
        </p:txBody>
      </p:sp>
    </p:spTree>
  </p:cSld>
  <p:clrMapOvr>
    <a:masterClrMapping/>
  </p:clrMapOvr>
  <p:transition/>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1"/>
          <p:cNvSpPr>
            <a:spLocks noGrp="1"/>
          </p:cNvSpPr>
          <p:nvPr>
            <p:ph type="dt" sz="half" idx="10"/>
          </p:nvPr>
        </p:nvSpPr>
        <p:spPr/>
        <p:txBody>
          <a:bodyPr/>
          <a:lstStyle>
            <a:lvl1pPr>
              <a:defRPr/>
            </a:lvl1pPr>
          </a:lstStyle>
          <a:p>
            <a:pPr>
              <a:defRPr/>
            </a:pPr>
            <a:fld id="{206A7FE0-C978-49F7-9E81-73979528D1BE}" type="datetimeFigureOut">
              <a:rPr lang="en-US"/>
              <a:pPr>
                <a:defRPr/>
              </a:pPr>
              <a:t>5/5/2014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6EBD56FF-E293-4FAF-A8EC-84B87A237033}" type="slidenum">
              <a:rPr lang="en-US"/>
              <a:pPr>
                <a:defRPr/>
              </a:pPr>
              <a:t>‹#›</a:t>
            </a:fld>
            <a:endParaRPr lang="en-US"/>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4"/>
          <p:cNvSpPr>
            <a:spLocks noGrp="1"/>
          </p:cNvSpPr>
          <p:nvPr>
            <p:ph type="dt" sz="half" idx="10"/>
          </p:nvPr>
        </p:nvSpPr>
        <p:spPr/>
        <p:txBody>
          <a:bodyPr/>
          <a:lstStyle>
            <a:lvl1pPr>
              <a:defRPr/>
            </a:lvl1pPr>
          </a:lstStyle>
          <a:p>
            <a:pPr>
              <a:defRPr/>
            </a:pPr>
            <a:fld id="{FA87FB37-E18E-40D4-A908-367AD33E44B0}"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A72C47D6-E150-4035-8D74-57E72C527955}" type="slidenum">
              <a:rPr lang="en-US"/>
              <a:pPr>
                <a:defRPr/>
              </a:pPr>
              <a:t>‹#›</a:t>
            </a:fld>
            <a:endParaRPr lang="en-US"/>
          </a:p>
        </p:txBody>
      </p:sp>
    </p:spTree>
  </p:cSld>
  <p:clrMapOvr>
    <a:masterClrMapping/>
  </p:clrMapOvr>
  <p:transition/>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fld id="{BEE551F5-66A9-49CC-96DF-37B500673F11}"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7CA2D44D-686E-4453-919F-42FD7F95D74D}" type="slidenum">
              <a:rPr lang="en-US"/>
              <a:pPr>
                <a:defRPr/>
              </a:pPr>
              <a:t>‹#›</a:t>
            </a:fld>
            <a:endParaRPr lang="en-US"/>
          </a:p>
        </p:txBody>
      </p:sp>
    </p:spTree>
  </p:cSld>
  <p:clrMapOvr>
    <a:masterClrMapping/>
  </p:clrMapOvr>
  <p:transition/>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fld id="{C275A320-6BAD-49DD-84BD-E5635DC1099B}"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C817DEEB-9525-478D-A5C2-1AB07DB02F20}" type="slidenum">
              <a:rPr lang="en-US"/>
              <a:pPr>
                <a:defRPr/>
              </a:pPr>
              <a:t>‹#›</a:t>
            </a:fld>
            <a:endParaRPr lang="en-US"/>
          </a:p>
        </p:txBody>
      </p:sp>
    </p:spTree>
  </p:cSld>
  <p:clrMapOvr>
    <a:masterClrMapping/>
  </p:clrMapOvr>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4"/>
          <p:cNvSpPr>
            <a:spLocks noGrp="1"/>
          </p:cNvSpPr>
          <p:nvPr>
            <p:ph type="dt" sz="half" idx="10"/>
          </p:nvPr>
        </p:nvSpPr>
        <p:spPr/>
        <p:txBody>
          <a:bodyPr/>
          <a:lstStyle>
            <a:lvl1pPr>
              <a:defRPr/>
            </a:lvl1pPr>
          </a:lstStyle>
          <a:p>
            <a:pPr>
              <a:defRPr/>
            </a:pPr>
            <a:fld id="{9B695FC3-E047-4A48-BF76-8D6B7D8701D9}" type="datetimeFigureOut">
              <a:rPr lang="en-US"/>
              <a:pPr>
                <a:defRPr/>
              </a:pPr>
              <a:t>5/5/2014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FF7C7935-2901-4A51-A15F-2FFC178844C3}" type="slidenum">
              <a:rPr lang="en-US"/>
              <a:pPr>
                <a:defRPr/>
              </a:pPr>
              <a:t>‹#›</a:t>
            </a:fld>
            <a:endParaRPr lang="en-US"/>
          </a:p>
        </p:txBody>
      </p:sp>
    </p:spTree>
  </p:cSld>
  <p:clrMapOvr>
    <a:masterClrMapping/>
  </p:clrMapOvr>
  <p:transition/>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4"/>
          <p:cNvSpPr>
            <a:spLocks noGrp="1"/>
          </p:cNvSpPr>
          <p:nvPr>
            <p:ph type="dt" sz="half" idx="10"/>
          </p:nvPr>
        </p:nvSpPr>
        <p:spPr/>
        <p:txBody>
          <a:bodyPr/>
          <a:lstStyle>
            <a:lvl1pPr>
              <a:defRPr/>
            </a:lvl1pPr>
          </a:lstStyle>
          <a:p>
            <a:pPr>
              <a:defRPr/>
            </a:pPr>
            <a:fld id="{0F3A5EF9-5467-462A-840E-07F202A05B25}" type="datetimeFigureOut">
              <a:rPr lang="en-US"/>
              <a:pPr>
                <a:defRPr/>
              </a:pPr>
              <a:t>5/5/2014</a:t>
            </a:fld>
            <a:endParaRPr lang="en-US"/>
          </a:p>
        </p:txBody>
      </p:sp>
      <p:sp>
        <p:nvSpPr>
          <p:cNvPr id="8" name="Footer Placeholder 5"/>
          <p:cNvSpPr>
            <a:spLocks noGrp="1"/>
          </p:cNvSpPr>
          <p:nvPr>
            <p:ph type="ftr" sz="quarter" idx="11"/>
          </p:nvPr>
        </p:nvSpPr>
        <p:spPr/>
        <p:txBody>
          <a:bodyPr/>
          <a:lstStyle>
            <a:lvl1pPr>
              <a:defRPr/>
            </a:lvl1pPr>
          </a:lstStyle>
          <a:p>
            <a:pPr>
              <a:defRPr/>
            </a:pPr>
            <a:endParaRPr lang="fr-FR"/>
          </a:p>
        </p:txBody>
      </p:sp>
      <p:sp>
        <p:nvSpPr>
          <p:cNvPr id="9" name="Slide Number Placeholder 6"/>
          <p:cNvSpPr>
            <a:spLocks noGrp="1"/>
          </p:cNvSpPr>
          <p:nvPr>
            <p:ph type="sldNum" sz="quarter" idx="12"/>
          </p:nvPr>
        </p:nvSpPr>
        <p:spPr/>
        <p:txBody>
          <a:bodyPr/>
          <a:lstStyle>
            <a:lvl1pPr>
              <a:defRPr/>
            </a:lvl1pPr>
          </a:lstStyle>
          <a:p>
            <a:pPr>
              <a:defRPr/>
            </a:pPr>
            <a:fld id="{78BC8A7E-EE52-4AF0-B4C3-28B85420954A}" type="slidenum">
              <a:rPr lang="en-US"/>
              <a:pPr>
                <a:defRPr/>
              </a:pPr>
              <a:t>‹#›</a:t>
            </a:fld>
            <a:endParaRPr lang="en-US"/>
          </a:p>
        </p:txBody>
      </p:sp>
    </p:spTree>
  </p:cSld>
  <p:clrMapOvr>
    <a:masterClrMapping/>
  </p:clrMapOvr>
  <p:transition/>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4"/>
          <p:cNvSpPr>
            <a:spLocks noGrp="1"/>
          </p:cNvSpPr>
          <p:nvPr>
            <p:ph type="dt" sz="half" idx="10"/>
          </p:nvPr>
        </p:nvSpPr>
        <p:spPr/>
        <p:txBody>
          <a:bodyPr/>
          <a:lstStyle>
            <a:lvl1pPr>
              <a:defRPr/>
            </a:lvl1pPr>
          </a:lstStyle>
          <a:p>
            <a:pPr>
              <a:defRPr/>
            </a:pPr>
            <a:fld id="{96DD15E7-C614-4724-8977-DF8A6E2EBED3}" type="datetimeFigureOut">
              <a:rPr lang="en-US"/>
              <a:pPr>
                <a:defRPr/>
              </a:pPr>
              <a:t>5/5/2014</a:t>
            </a:fld>
            <a:endParaRPr lang="en-US"/>
          </a:p>
        </p:txBody>
      </p:sp>
      <p:sp>
        <p:nvSpPr>
          <p:cNvPr id="4" name="Footer Placeholder 5"/>
          <p:cNvSpPr>
            <a:spLocks noGrp="1"/>
          </p:cNvSpPr>
          <p:nvPr>
            <p:ph type="ftr" sz="quarter" idx="11"/>
          </p:nvPr>
        </p:nvSpPr>
        <p:spPr/>
        <p:txBody>
          <a:bodyPr/>
          <a:lstStyle>
            <a:lvl1pPr>
              <a:defRPr/>
            </a:lvl1pPr>
          </a:lstStyle>
          <a:p>
            <a:pPr>
              <a:defRPr/>
            </a:pPr>
            <a:endParaRPr lang="fr-FR"/>
          </a:p>
        </p:txBody>
      </p:sp>
      <p:sp>
        <p:nvSpPr>
          <p:cNvPr id="5" name="Slide Number Placeholder 6"/>
          <p:cNvSpPr>
            <a:spLocks noGrp="1"/>
          </p:cNvSpPr>
          <p:nvPr>
            <p:ph type="sldNum" sz="quarter" idx="12"/>
          </p:nvPr>
        </p:nvSpPr>
        <p:spPr/>
        <p:txBody>
          <a:bodyPr/>
          <a:lstStyle>
            <a:lvl1pPr>
              <a:defRPr/>
            </a:lvl1pPr>
          </a:lstStyle>
          <a:p>
            <a:pPr>
              <a:defRPr/>
            </a:pPr>
            <a:fld id="{9B3349F7-C49F-44C8-A668-060FC90322C6}" type="slidenum">
              <a:rPr lang="en-US"/>
              <a:pPr>
                <a:defRPr/>
              </a:pPr>
              <a:t>‹#›</a:t>
            </a:fld>
            <a:endParaRPr lang="en-US"/>
          </a:p>
        </p:txBody>
      </p:sp>
    </p:spTree>
  </p:cSld>
  <p:clrMapOvr>
    <a:masterClrMapping/>
  </p:clrMapOvr>
  <p:transition/>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189CE97D-89E5-4E45-933D-4C0681C9D77F}" type="datetimeFigureOut">
              <a:rPr lang="en-US"/>
              <a:pPr>
                <a:defRPr/>
              </a:pPr>
              <a:t>5/5/2014</a:t>
            </a:fld>
            <a:endParaRPr lang="en-US"/>
          </a:p>
        </p:txBody>
      </p:sp>
      <p:sp>
        <p:nvSpPr>
          <p:cNvPr id="3" name="Footer Placeholder 5"/>
          <p:cNvSpPr>
            <a:spLocks noGrp="1"/>
          </p:cNvSpPr>
          <p:nvPr>
            <p:ph type="ftr" sz="quarter" idx="11"/>
          </p:nvPr>
        </p:nvSpPr>
        <p:spPr/>
        <p:txBody>
          <a:bodyPr/>
          <a:lstStyle>
            <a:lvl1pPr>
              <a:defRPr/>
            </a:lvl1pPr>
          </a:lstStyle>
          <a:p>
            <a:pPr>
              <a:defRPr/>
            </a:pPr>
            <a:endParaRPr lang="fr-FR"/>
          </a:p>
        </p:txBody>
      </p:sp>
      <p:sp>
        <p:nvSpPr>
          <p:cNvPr id="4" name="Slide Number Placeholder 6"/>
          <p:cNvSpPr>
            <a:spLocks noGrp="1"/>
          </p:cNvSpPr>
          <p:nvPr>
            <p:ph type="sldNum" sz="quarter" idx="12"/>
          </p:nvPr>
        </p:nvSpPr>
        <p:spPr/>
        <p:txBody>
          <a:bodyPr/>
          <a:lstStyle>
            <a:lvl1pPr>
              <a:defRPr/>
            </a:lvl1pPr>
          </a:lstStyle>
          <a:p>
            <a:pPr>
              <a:defRPr/>
            </a:pPr>
            <a:fld id="{33003FCE-8E6B-48BC-9649-64122F2EB5B6}" type="slidenum">
              <a:rPr lang="en-US"/>
              <a:pPr>
                <a:defRPr/>
              </a:pPr>
              <a:t>‹#›</a:t>
            </a:fld>
            <a:endParaRPr lang="en-US"/>
          </a:p>
        </p:txBody>
      </p:sp>
    </p:spTree>
  </p:cSld>
  <p:clrMapOvr>
    <a:masterClrMapping/>
  </p:clrMapOvr>
  <p:transition/>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4CC15F-4DC7-4981-AB3D-47BFAFF4D9CE}" type="datetimeFigureOut">
              <a:rPr lang="en-US"/>
              <a:pPr>
                <a:defRPr/>
              </a:pPr>
              <a:t>5/5/2014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FDA0A543-1347-4CF8-9F1F-FBD769B3F769}" type="slidenum">
              <a:rPr lang="en-US"/>
              <a:pPr>
                <a:defRPr/>
              </a:pPr>
              <a:t>‹#›</a:t>
            </a:fld>
            <a:endParaRPr lang="en-US"/>
          </a:p>
        </p:txBody>
      </p:sp>
    </p:spTree>
  </p:cSld>
  <p:clrMapOvr>
    <a:masterClrMapping/>
  </p:clrMapOvr>
  <p:transition/>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33833CA0-87F9-4929-878D-4FDBA7036551}" type="datetimeFigureOut">
              <a:rPr lang="en-US"/>
              <a:pPr>
                <a:defRPr/>
              </a:pPr>
              <a:t>5/5/2014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2435FB1C-F9F5-4401-97EF-21EAC4A2B495}" type="slidenum">
              <a:rPr lang="en-US"/>
              <a:pPr>
                <a:defRPr/>
              </a:pPr>
              <a:t>‹#›</a:t>
            </a:fld>
            <a:endParaRPr lang="en-US"/>
          </a:p>
        </p:txBody>
      </p:sp>
    </p:spTree>
  </p:cSld>
  <p:clrMapOvr>
    <a:masterClrMapping/>
  </p:clrMapOvr>
  <p:transition/>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fld id="{6665F75F-CA5D-424B-BBE1-C863F98B94D0}"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22D734A9-FE53-450D-B262-05990E07C447}" type="slidenum">
              <a:rPr lang="en-US"/>
              <a:pPr>
                <a:defRPr/>
              </a:pPr>
              <a:t>‹#›</a:t>
            </a:fld>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9388" y="152400"/>
            <a:ext cx="2014537" cy="58896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85775" y="152400"/>
            <a:ext cx="5891213"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fld id="{923A9A15-3AD4-4ACB-AF0E-6834CA8FF2DC}"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46FA3701-111E-4E0A-9D39-441A6396138F}" type="slidenum">
              <a:rPr lang="en-US"/>
              <a:pPr>
                <a:defRPr/>
              </a:pPr>
              <a:t>‹#›</a:t>
            </a:fld>
            <a:endParaRPr lang="en-US"/>
          </a:p>
        </p:txBody>
      </p:sp>
    </p:spTree>
  </p:cSld>
  <p:clrMapOvr>
    <a:masterClrMapping/>
  </p:clrMapOvr>
  <p:transition/>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4"/>
          <p:cNvSpPr>
            <a:spLocks noGrp="1"/>
          </p:cNvSpPr>
          <p:nvPr>
            <p:ph type="dt" sz="half" idx="10"/>
          </p:nvPr>
        </p:nvSpPr>
        <p:spPr/>
        <p:txBody>
          <a:bodyPr/>
          <a:lstStyle>
            <a:lvl1pPr>
              <a:defRPr/>
            </a:lvl1pPr>
          </a:lstStyle>
          <a:p>
            <a:pPr>
              <a:defRPr/>
            </a:pPr>
            <a:fld id="{F6104D94-3D0E-49A5-95A7-F25CD2DFFC96}"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6FC0D9BC-8262-4775-9DF0-CAC4671F96E7}" type="slidenum">
              <a:rPr lang="en-US"/>
              <a:pPr>
                <a:defRPr/>
              </a:pPr>
              <a:t>‹#›</a:t>
            </a:fld>
            <a:endParaRPr lang="en-US"/>
          </a:p>
        </p:txBody>
      </p:sp>
    </p:spTree>
  </p:cSld>
  <p:clrMapOvr>
    <a:masterClrMapping/>
  </p:clrMapOvr>
  <p:transition/>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fld id="{581D1D3F-F11D-4568-AD01-F18ECD8D7649}"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D211AC51-9CD6-48D6-A599-17357A6678B6}" type="slidenum">
              <a:rPr lang="en-US"/>
              <a:pPr>
                <a:defRPr/>
              </a:pPr>
              <a:t>‹#›</a:t>
            </a:fld>
            <a:endParaRPr lang="en-US"/>
          </a:p>
        </p:txBody>
      </p:sp>
    </p:spTree>
  </p:cSld>
  <p:clrMapOvr>
    <a:masterClrMapping/>
  </p:clrMapOvr>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fld id="{7C2B2DF1-AE0C-4D44-845B-C404AA2E8EB9}"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825A1D91-F814-45B4-812D-4189ADB3A868}" type="slidenum">
              <a:rPr lang="en-US"/>
              <a:pPr>
                <a:defRPr/>
              </a:pPr>
              <a:t>‹#›</a:t>
            </a:fld>
            <a:endParaRPr lang="en-US"/>
          </a:p>
        </p:txBody>
      </p:sp>
    </p:spTree>
  </p:cSld>
  <p:clrMapOvr>
    <a:masterClrMapping/>
  </p:clrMapOvr>
  <p:transition/>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4"/>
          <p:cNvSpPr>
            <a:spLocks noGrp="1"/>
          </p:cNvSpPr>
          <p:nvPr>
            <p:ph type="dt" sz="half" idx="10"/>
          </p:nvPr>
        </p:nvSpPr>
        <p:spPr/>
        <p:txBody>
          <a:bodyPr/>
          <a:lstStyle>
            <a:lvl1pPr>
              <a:defRPr/>
            </a:lvl1pPr>
          </a:lstStyle>
          <a:p>
            <a:pPr>
              <a:defRPr/>
            </a:pPr>
            <a:fld id="{909B83C3-6F36-45B5-95A4-225EA800A980}" type="datetimeFigureOut">
              <a:rPr lang="en-US"/>
              <a:pPr>
                <a:defRPr/>
              </a:pPr>
              <a:t>5/5/2014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EA9159B1-8682-4CC2-BAAD-44743DEE3574}" type="slidenum">
              <a:rPr lang="en-US"/>
              <a:pPr>
                <a:defRPr/>
              </a:pPr>
              <a:t>‹#›</a:t>
            </a:fld>
            <a:endParaRPr lang="en-US"/>
          </a:p>
        </p:txBody>
      </p:sp>
    </p:spTree>
  </p:cSld>
  <p:clrMapOvr>
    <a:masterClrMapping/>
  </p:clrMapOvr>
  <p:transition/>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4"/>
          <p:cNvSpPr>
            <a:spLocks noGrp="1"/>
          </p:cNvSpPr>
          <p:nvPr>
            <p:ph type="dt" sz="half" idx="10"/>
          </p:nvPr>
        </p:nvSpPr>
        <p:spPr/>
        <p:txBody>
          <a:bodyPr/>
          <a:lstStyle>
            <a:lvl1pPr>
              <a:defRPr/>
            </a:lvl1pPr>
          </a:lstStyle>
          <a:p>
            <a:pPr>
              <a:defRPr/>
            </a:pPr>
            <a:fld id="{E37DB006-B0F0-43FB-8305-E36566226F09}" type="datetimeFigureOut">
              <a:rPr lang="en-US"/>
              <a:pPr>
                <a:defRPr/>
              </a:pPr>
              <a:t>5/5/2014</a:t>
            </a:fld>
            <a:endParaRPr lang="en-US"/>
          </a:p>
        </p:txBody>
      </p:sp>
      <p:sp>
        <p:nvSpPr>
          <p:cNvPr id="8" name="Footer Placeholder 5"/>
          <p:cNvSpPr>
            <a:spLocks noGrp="1"/>
          </p:cNvSpPr>
          <p:nvPr>
            <p:ph type="ftr" sz="quarter" idx="11"/>
          </p:nvPr>
        </p:nvSpPr>
        <p:spPr/>
        <p:txBody>
          <a:bodyPr/>
          <a:lstStyle>
            <a:lvl1pPr>
              <a:defRPr/>
            </a:lvl1pPr>
          </a:lstStyle>
          <a:p>
            <a:pPr>
              <a:defRPr/>
            </a:pPr>
            <a:endParaRPr lang="fr-FR"/>
          </a:p>
        </p:txBody>
      </p:sp>
      <p:sp>
        <p:nvSpPr>
          <p:cNvPr id="9" name="Slide Number Placeholder 6"/>
          <p:cNvSpPr>
            <a:spLocks noGrp="1"/>
          </p:cNvSpPr>
          <p:nvPr>
            <p:ph type="sldNum" sz="quarter" idx="12"/>
          </p:nvPr>
        </p:nvSpPr>
        <p:spPr/>
        <p:txBody>
          <a:bodyPr/>
          <a:lstStyle>
            <a:lvl1pPr>
              <a:defRPr/>
            </a:lvl1pPr>
          </a:lstStyle>
          <a:p>
            <a:pPr>
              <a:defRPr/>
            </a:pPr>
            <a:fld id="{413D05A0-CE09-4795-A485-88BA159CD63C}" type="slidenum">
              <a:rPr lang="en-US"/>
              <a:pPr>
                <a:defRPr/>
              </a:pPr>
              <a:t>‹#›</a:t>
            </a:fld>
            <a:endParaRPr lang="en-US"/>
          </a:p>
        </p:txBody>
      </p:sp>
    </p:spTree>
  </p:cSld>
  <p:clrMapOvr>
    <a:masterClrMapping/>
  </p:clrMapOvr>
  <p:transition/>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4"/>
          <p:cNvSpPr>
            <a:spLocks noGrp="1"/>
          </p:cNvSpPr>
          <p:nvPr>
            <p:ph type="dt" sz="half" idx="10"/>
          </p:nvPr>
        </p:nvSpPr>
        <p:spPr/>
        <p:txBody>
          <a:bodyPr/>
          <a:lstStyle>
            <a:lvl1pPr>
              <a:defRPr/>
            </a:lvl1pPr>
          </a:lstStyle>
          <a:p>
            <a:pPr>
              <a:defRPr/>
            </a:pPr>
            <a:fld id="{3B13E20F-9DA1-41F8-A417-3F60C9DDEDC1}" type="datetimeFigureOut">
              <a:rPr lang="en-US"/>
              <a:pPr>
                <a:defRPr/>
              </a:pPr>
              <a:t>5/5/2014</a:t>
            </a:fld>
            <a:endParaRPr lang="en-US"/>
          </a:p>
        </p:txBody>
      </p:sp>
      <p:sp>
        <p:nvSpPr>
          <p:cNvPr id="4" name="Footer Placeholder 5"/>
          <p:cNvSpPr>
            <a:spLocks noGrp="1"/>
          </p:cNvSpPr>
          <p:nvPr>
            <p:ph type="ftr" sz="quarter" idx="11"/>
          </p:nvPr>
        </p:nvSpPr>
        <p:spPr/>
        <p:txBody>
          <a:bodyPr/>
          <a:lstStyle>
            <a:lvl1pPr>
              <a:defRPr/>
            </a:lvl1pPr>
          </a:lstStyle>
          <a:p>
            <a:pPr>
              <a:defRPr/>
            </a:pPr>
            <a:endParaRPr lang="fr-FR"/>
          </a:p>
        </p:txBody>
      </p:sp>
      <p:sp>
        <p:nvSpPr>
          <p:cNvPr id="5" name="Slide Number Placeholder 6"/>
          <p:cNvSpPr>
            <a:spLocks noGrp="1"/>
          </p:cNvSpPr>
          <p:nvPr>
            <p:ph type="sldNum" sz="quarter" idx="12"/>
          </p:nvPr>
        </p:nvSpPr>
        <p:spPr/>
        <p:txBody>
          <a:bodyPr/>
          <a:lstStyle>
            <a:lvl1pPr>
              <a:defRPr/>
            </a:lvl1pPr>
          </a:lstStyle>
          <a:p>
            <a:pPr>
              <a:defRPr/>
            </a:pPr>
            <a:fld id="{A8A54E47-04BB-44BA-9453-B9FD1F769A01}" type="slidenum">
              <a:rPr lang="en-US"/>
              <a:pPr>
                <a:defRPr/>
              </a:pPr>
              <a:t>‹#›</a:t>
            </a:fld>
            <a:endParaRPr lang="en-US"/>
          </a:p>
        </p:txBody>
      </p:sp>
    </p:spTree>
  </p:cSld>
  <p:clrMapOvr>
    <a:masterClrMapping/>
  </p:clrMapOvr>
  <p:transition/>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9299FCC0-C214-4124-9C6E-1C83B5B455D0}" type="datetimeFigureOut">
              <a:rPr lang="en-US"/>
              <a:pPr>
                <a:defRPr/>
              </a:pPr>
              <a:t>5/5/2014</a:t>
            </a:fld>
            <a:endParaRPr lang="en-US"/>
          </a:p>
        </p:txBody>
      </p:sp>
      <p:sp>
        <p:nvSpPr>
          <p:cNvPr id="3" name="Footer Placeholder 5"/>
          <p:cNvSpPr>
            <a:spLocks noGrp="1"/>
          </p:cNvSpPr>
          <p:nvPr>
            <p:ph type="ftr" sz="quarter" idx="11"/>
          </p:nvPr>
        </p:nvSpPr>
        <p:spPr/>
        <p:txBody>
          <a:bodyPr/>
          <a:lstStyle>
            <a:lvl1pPr>
              <a:defRPr/>
            </a:lvl1pPr>
          </a:lstStyle>
          <a:p>
            <a:pPr>
              <a:defRPr/>
            </a:pPr>
            <a:endParaRPr lang="fr-FR"/>
          </a:p>
        </p:txBody>
      </p:sp>
      <p:sp>
        <p:nvSpPr>
          <p:cNvPr id="4" name="Slide Number Placeholder 6"/>
          <p:cNvSpPr>
            <a:spLocks noGrp="1"/>
          </p:cNvSpPr>
          <p:nvPr>
            <p:ph type="sldNum" sz="quarter" idx="12"/>
          </p:nvPr>
        </p:nvSpPr>
        <p:spPr/>
        <p:txBody>
          <a:bodyPr/>
          <a:lstStyle>
            <a:lvl1pPr>
              <a:defRPr/>
            </a:lvl1pPr>
          </a:lstStyle>
          <a:p>
            <a:pPr>
              <a:defRPr/>
            </a:pPr>
            <a:fld id="{803B48C2-4AA9-4B64-86E4-B8EE4C18C6F2}" type="slidenum">
              <a:rPr lang="en-US"/>
              <a:pPr>
                <a:defRPr/>
              </a:pPr>
              <a:t>‹#›</a:t>
            </a:fld>
            <a:endParaRPr lang="en-US"/>
          </a:p>
        </p:txBody>
      </p:sp>
    </p:spTree>
  </p:cSld>
  <p:clrMapOvr>
    <a:masterClrMapping/>
  </p:clrMapOvr>
  <p:transition/>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25D5E51B-F8E1-4FBF-AF39-31AA302019EF}" type="datetimeFigureOut">
              <a:rPr lang="en-US"/>
              <a:pPr>
                <a:defRPr/>
              </a:pPr>
              <a:t>5/5/2014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B5C8BE51-AF72-40DA-82D4-F28A2C7A56D4}" type="slidenum">
              <a:rPr lang="en-US"/>
              <a:pPr>
                <a:defRPr/>
              </a:pPr>
              <a:t>‹#›</a:t>
            </a:fld>
            <a:endParaRPr lang="en-US"/>
          </a:p>
        </p:txBody>
      </p:sp>
    </p:spTree>
  </p:cSld>
  <p:clrMapOvr>
    <a:masterClrMapping/>
  </p:clrMapOvr>
  <p:transition/>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2797B88F-0CDC-4E51-A768-DDD78E89380E}" type="datetimeFigureOut">
              <a:rPr lang="en-US"/>
              <a:pPr>
                <a:defRPr/>
              </a:pPr>
              <a:t>5/5/2014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8DCE2299-F350-429F-AEDB-A8AB6C193EF6}" type="slidenum">
              <a:rPr lang="en-US"/>
              <a:pPr>
                <a:defRPr/>
              </a:pPr>
              <a:t>‹#›</a:t>
            </a:fld>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fld id="{7CE50BDA-104A-46BA-AABB-FF6AA1270644}"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21D343EF-1199-4C3F-871E-67F940DA9682}" type="slidenum">
              <a:rPr lang="en-US"/>
              <a:pPr>
                <a:defRPr/>
              </a:pPr>
              <a:t>‹#›</a:t>
            </a:fld>
            <a:endParaRPr lang="en-US"/>
          </a:p>
        </p:txBody>
      </p:sp>
    </p:spTree>
  </p:cSld>
  <p:clrMapOvr>
    <a:masterClrMapping/>
  </p:clrMapOvr>
  <p:transition/>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fld id="{5A8CF4A2-4C35-451F-B8BD-766A29A97FE1}"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EABD95A5-3EDF-49DE-945F-05D7C29529DB}" type="slidenum">
              <a:rPr lang="en-US"/>
              <a:pPr>
                <a:defRPr/>
              </a:pPr>
              <a:t>‹#›</a:t>
            </a:fld>
            <a:endParaRPr lang="en-US"/>
          </a:p>
        </p:txBody>
      </p:sp>
    </p:spTree>
  </p:cSld>
  <p:clrMapOvr>
    <a:masterClrMapping/>
  </p:clrMapOvr>
  <p:transition/>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3BE823C3-9FF4-4835-B510-25DD8841A4F2}"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B5D59431-05B3-4C9F-A086-A7D9CC699E8E}" type="slidenum">
              <a:rPr lang="en-US"/>
              <a:pPr>
                <a:defRPr/>
              </a:pPr>
              <a:t>‹#›</a:t>
            </a:fld>
            <a:endParaRPr lang="en-US"/>
          </a:p>
        </p:txBody>
      </p:sp>
    </p:spTree>
  </p:cSld>
  <p:clrMapOvr>
    <a:masterClrMapping/>
  </p:clrMapOvr>
  <p:transition/>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C6174869-C8BF-4361-B6CD-53467F4F3B21}"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81C8A474-0387-4919-B5DE-2462C13626B0}" type="slidenum">
              <a:rPr lang="en-US"/>
              <a:pPr>
                <a:defRPr/>
              </a:pPr>
              <a:t>‹#›</a:t>
            </a:fld>
            <a:endParaRPr lang="en-US"/>
          </a:p>
        </p:txBody>
      </p:sp>
    </p:spTree>
  </p:cSld>
  <p:clrMapOvr>
    <a:masterClrMapping/>
  </p:clrMapOvr>
  <p:transition/>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0DDD6CB-998E-4CDD-B198-6B6B3B1BD5CC}"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8BA2D7A0-5573-4F57-93C9-944149EF1A7B}" type="slidenum">
              <a:rPr lang="en-US"/>
              <a:pPr>
                <a:defRPr/>
              </a:pPr>
              <a:t>‹#›</a:t>
            </a:fld>
            <a:endParaRPr lang="en-US"/>
          </a:p>
        </p:txBody>
      </p:sp>
    </p:spTree>
  </p:cSld>
  <p:clrMapOvr>
    <a:masterClrMapping/>
  </p:clrMapOvr>
  <p:transition/>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98B66601-7854-4295-8D49-1148A7D3B2F2}"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9DBA0FB6-C130-483D-B3E4-AA8E7BE65838}" type="slidenum">
              <a:rPr lang="en-US"/>
              <a:pPr>
                <a:defRPr/>
              </a:pPr>
              <a:t>‹#›</a:t>
            </a:fld>
            <a:endParaRPr lang="en-US"/>
          </a:p>
        </p:txBody>
      </p:sp>
    </p:spTree>
  </p:cSld>
  <p:clrMapOvr>
    <a:masterClrMapping/>
  </p:clrMapOvr>
  <p:transition/>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7B09FD8D-96CA-44CF-95E2-9655B737227D}"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8679CD31-43A5-45B9-98BE-F3DDF08A8F60}" type="slidenum">
              <a:rPr lang="en-US"/>
              <a:pPr>
                <a:defRPr/>
              </a:pPr>
              <a:t>‹#›</a:t>
            </a:fld>
            <a:endParaRPr lang="en-US"/>
          </a:p>
        </p:txBody>
      </p:sp>
    </p:spTree>
  </p:cSld>
  <p:clrMapOvr>
    <a:masterClrMapping/>
  </p:clrMapOvr>
  <p:transition/>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3E86496D-9AB7-44EE-80EB-E0FA7B955D44}"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ABAE4C4A-9552-4078-BA72-85A67C8FD1A5}" type="slidenum">
              <a:rPr lang="en-US"/>
              <a:pPr>
                <a:defRPr/>
              </a:pPr>
              <a:t>‹#›</a:t>
            </a:fld>
            <a:endParaRPr lang="en-US"/>
          </a:p>
        </p:txBody>
      </p:sp>
    </p:spTree>
  </p:cSld>
  <p:clrMapOvr>
    <a:masterClrMapping/>
  </p:clrMapOvr>
  <p:transition/>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090BB16-D23D-4130-8D43-130E7D2AE766}"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9EE567FC-685F-4DBE-BFBB-A85738CA1F61}" type="slidenum">
              <a:rPr lang="en-US"/>
              <a:pPr>
                <a:defRPr/>
              </a:pPr>
              <a:t>‹#›</a:t>
            </a:fld>
            <a:endParaRPr lang="en-US"/>
          </a:p>
        </p:txBody>
      </p:sp>
    </p:spTree>
  </p:cSld>
  <p:clrMapOvr>
    <a:masterClrMapping/>
  </p:clrMapOvr>
  <p:transition/>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F49A9B9-B477-443A-8E2B-27CF0308AF8D}"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4F3EC966-FA49-4C9A-A7AE-6D8A688B88D7}" type="slidenum">
              <a:rPr lang="en-US"/>
              <a:pPr>
                <a:defRPr/>
              </a:pPr>
              <a:t>‹#›</a:t>
            </a:fld>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3D938FF-0BEB-4444-9D2D-3B7FC81FFFFC}"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37F8A53C-F559-4ADD-AA10-3C689FB061F0}" type="slidenum">
              <a:rPr lang="en-US"/>
              <a:pPr>
                <a:defRPr/>
              </a:pPr>
              <a:t>‹#›</a:t>
            </a:fld>
            <a:endParaRPr lang="en-US"/>
          </a:p>
        </p:txBody>
      </p:sp>
    </p:spTree>
  </p:cSld>
  <p:clrMapOvr>
    <a:masterClrMapping/>
  </p:clrMapOvr>
  <p:transition/>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4FAB2680-300E-4E58-8BA5-FCE9E3DA200F}"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8AC933F4-8581-4114-AB30-49DFDA173753}" type="slidenum">
              <a:rPr lang="en-US"/>
              <a:pPr>
                <a:defRPr/>
              </a:pPr>
              <a:t>‹#›</a:t>
            </a:fld>
            <a:endParaRPr lang="en-US"/>
          </a:p>
        </p:txBody>
      </p:sp>
    </p:spTree>
  </p:cSld>
  <p:clrMapOvr>
    <a:masterClrMapping/>
  </p:clrMapOvr>
  <p:transition/>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C7F1CEBF-38CE-4AB2-9E12-1F1B9A6FEC2C}"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88683A8E-EDCA-45FE-BAA1-D4D87DDF21D4}" type="slidenum">
              <a:rPr lang="en-US"/>
              <a:pPr>
                <a:defRPr/>
              </a:pPr>
              <a:t>‹#›</a:t>
            </a:fld>
            <a:endParaRPr lang="en-US"/>
          </a:p>
        </p:txBody>
      </p:sp>
    </p:spTree>
  </p:cSld>
  <p:clrMapOvr>
    <a:masterClrMapping/>
  </p:clrMapOvr>
  <p:transition/>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08397C52-1EC5-4313-9075-5A19DB4D6D05}"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F680B240-5F9E-475F-B909-1A078C7E26CB}" type="slidenum">
              <a:rPr lang="en-US"/>
              <a:pPr>
                <a:defRPr/>
              </a:pPr>
              <a:t>‹#›</a:t>
            </a:fld>
            <a:endParaRPr lang="en-US"/>
          </a:p>
        </p:txBody>
      </p:sp>
    </p:spTree>
  </p:cSld>
  <p:clrMapOvr>
    <a:masterClrMapping/>
  </p:clrMapOvr>
  <p:transition/>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32C89094-0655-4431-A731-CF00E0A7AFC9}"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0182C61D-061C-4FD4-A343-5157C2D92445}" type="slidenum">
              <a:rPr lang="en-US"/>
              <a:pPr>
                <a:defRPr/>
              </a:pPr>
              <a:t>‹#›</a:t>
            </a:fld>
            <a:endParaRPr lang="en-US"/>
          </a:p>
        </p:txBody>
      </p:sp>
    </p:spTree>
  </p:cSld>
  <p:clrMapOvr>
    <a:masterClrMapping/>
  </p:clrMapOvr>
  <p:transition/>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C7B5C02-5CF0-4031-BEEF-2DAAF00115FF}"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E6A91402-9FA6-4C68-A1C5-27632BA3CF59}" type="slidenum">
              <a:rPr lang="en-US"/>
              <a:pPr>
                <a:defRPr/>
              </a:pPr>
              <a:t>‹#›</a:t>
            </a:fld>
            <a:endParaRPr lang="en-US"/>
          </a:p>
        </p:txBody>
      </p:sp>
    </p:spTree>
  </p:cSld>
  <p:clrMapOvr>
    <a:masterClrMapping/>
  </p:clrMapOvr>
  <p:transition/>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41F8F09E-6BAF-49DF-8598-FBB1B46371A0}"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CF9DB48C-566D-49AD-AC82-C27F2F68C273}" type="slidenum">
              <a:rPr lang="en-US"/>
              <a:pPr>
                <a:defRPr/>
              </a:pPr>
              <a:t>‹#›</a:t>
            </a:fld>
            <a:endParaRPr lang="en-US"/>
          </a:p>
        </p:txBody>
      </p:sp>
    </p:spTree>
  </p:cSld>
  <p:clrMapOvr>
    <a:masterClrMapping/>
  </p:clrMapOvr>
  <p:transition/>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458710EF-3C88-452D-87C7-B387A200B34A}"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A663EF37-B25A-418C-B2CC-E0E2C23E3911}" type="slidenum">
              <a:rPr lang="en-US"/>
              <a:pPr>
                <a:defRPr/>
              </a:pPr>
              <a:t>‹#›</a:t>
            </a:fld>
            <a:endParaRPr lang="en-US"/>
          </a:p>
        </p:txBody>
      </p:sp>
    </p:spTree>
  </p:cSld>
  <p:clrMapOvr>
    <a:masterClrMapping/>
  </p:clrMapOvr>
  <p:transition/>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BE56775B-0675-4146-BB15-3F3249F30133}"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3BBF8974-EA6E-4D4E-8A24-F5E550CBCB04}" type="slidenum">
              <a:rPr lang="en-US"/>
              <a:pPr>
                <a:defRPr/>
              </a:pPr>
              <a:t>‹#›</a:t>
            </a:fld>
            <a:endParaRPr lang="en-US"/>
          </a:p>
        </p:txBody>
      </p:sp>
    </p:spTree>
  </p:cSld>
  <p:clrMapOvr>
    <a:masterClrMapping/>
  </p:clrMapOvr>
  <p:transition/>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A7D395-2845-4BF2-9A9D-F7B3EEF5A8EF}"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C786EB10-1EC2-4B32-9F76-84289EF473D1}" type="slidenum">
              <a:rPr lang="en-US"/>
              <a:pPr>
                <a:defRPr/>
              </a:pPr>
              <a:t>‹#›</a:t>
            </a:fld>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53A41E0-44AD-46CE-B658-52F9E2B59636}"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0C2C0AF8-667D-4DA0-8B21-E640C7B02D4F}" type="slidenum">
              <a:rPr lang="en-US"/>
              <a:pPr>
                <a:defRPr/>
              </a:pPr>
              <a:t>‹#›</a:t>
            </a:fld>
            <a:endParaRPr lang="en-US"/>
          </a:p>
        </p:txBody>
      </p:sp>
    </p:spTree>
  </p:cSld>
  <p:clrMapOvr>
    <a:masterClrMapping/>
  </p:clrMapOvr>
  <p:transition/>
</p:sldLayout>
</file>

<file path=ppt/slideLayouts/slideLayout4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E9D568-1C98-4BED-9B74-042079FE7366}"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ACBD69DB-2727-49D4-A8F9-850152A568A0}" type="slidenum">
              <a:rPr lang="en-US"/>
              <a:pPr>
                <a:defRPr/>
              </a:pPr>
              <a:t>‹#›</a:t>
            </a:fld>
            <a:endParaRPr lang="en-US"/>
          </a:p>
        </p:txBody>
      </p:sp>
    </p:spTree>
  </p:cSld>
  <p:clrMapOvr>
    <a:masterClrMapping/>
  </p:clrMapOvr>
  <p:transition/>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4BEAAAF4-0009-4CAE-B497-425E6C1DEC17}"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901167FC-E039-483F-B339-4B554823F268}" type="slidenum">
              <a:rPr lang="en-US"/>
              <a:pPr>
                <a:defRPr/>
              </a:pPr>
              <a:t>‹#›</a:t>
            </a:fld>
            <a:endParaRPr lang="en-US"/>
          </a:p>
        </p:txBody>
      </p:sp>
    </p:spTree>
  </p:cSld>
  <p:clrMapOvr>
    <a:masterClrMapping/>
  </p:clrMapOvr>
  <p:transition/>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90489BE2-BDEF-457D-90B6-7FB074C2E3F9}"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713424EC-9A0E-49C1-8D2E-66F7E0BB41E8}" type="slidenum">
              <a:rPr lang="en-US"/>
              <a:pPr>
                <a:defRPr/>
              </a:pPr>
              <a:t>‹#›</a:t>
            </a:fld>
            <a:endParaRPr lang="en-US"/>
          </a:p>
        </p:txBody>
      </p:sp>
    </p:spTree>
  </p:cSld>
  <p:clrMapOvr>
    <a:masterClrMapping/>
  </p:clrMapOvr>
  <p:transition/>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62413"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72013" y="1600200"/>
            <a:ext cx="4062412"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5913" y="304800"/>
            <a:ext cx="2068512" cy="56388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5613" y="304800"/>
            <a:ext cx="6057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7D7D4C5-7711-48A8-A080-5E14245798C1}" type="slidenum">
              <a:rPr lang="en-US"/>
              <a:pPr>
                <a:defRPr/>
              </a:pPr>
              <a:t>‹#›</a:t>
            </a:fld>
            <a:endParaRPr lang="en-US"/>
          </a:p>
        </p:txBody>
      </p:sp>
    </p:spTree>
  </p:cSld>
  <p:clrMapOvr>
    <a:masterClrMapping/>
  </p:clrMapOvr>
  <p:transition/>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8652D3C-30D6-4BD8-90D3-1EF1958F8308}" type="slidenum">
              <a:rPr lang="en-US"/>
              <a:pPr>
                <a:defRPr/>
              </a:pPr>
              <a:t>‹#›</a:t>
            </a:fld>
            <a:endParaRPr lang="en-US"/>
          </a:p>
        </p:txBody>
      </p:sp>
    </p:spTree>
  </p:cSld>
  <p:clrMapOvr>
    <a:masterClrMapping/>
  </p:clrMapOvr>
  <p:transition/>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9C6FEF9-F175-4D78-8F4F-CDAB5E7B08BF}" type="slidenum">
              <a:rPr lang="en-US"/>
              <a:pPr>
                <a:defRPr/>
              </a:pPr>
              <a:t>‹#›</a:t>
            </a:fld>
            <a:endParaRPr lang="en-US"/>
          </a:p>
        </p:txBody>
      </p:sp>
    </p:spTree>
  </p:cSld>
  <p:clrMapOvr>
    <a:masterClrMapping/>
  </p:clrMapOvr>
  <p:transition/>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0C65940-882E-4186-87BC-4A22D163F3BF}" type="slidenum">
              <a:rPr lang="en-US"/>
              <a:pPr>
                <a:defRPr/>
              </a:pPr>
              <a:t>‹#›</a:t>
            </a:fld>
            <a:endParaRPr lang="en-US"/>
          </a:p>
        </p:txBody>
      </p:sp>
    </p:spTree>
  </p:cSld>
  <p:clrMapOvr>
    <a:masterClrMapping/>
  </p:clrMapOvr>
  <p:transition/>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EDB9FCCB-066A-4D2D-8A79-1EB6FA949F35}" type="slidenum">
              <a:rPr lang="en-US"/>
              <a:pPr>
                <a:defRPr/>
              </a:pPr>
              <a:t>‹#›</a:t>
            </a:fld>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3D43A72E-4A07-478A-8E46-859005ADD715}" type="slidenum">
              <a:rPr lang="en-US"/>
              <a:pPr>
                <a:defRPr/>
              </a:pPr>
              <a:t>‹#›</a:t>
            </a:fld>
            <a:endParaRPr lang="en-US"/>
          </a:p>
        </p:txBody>
      </p:sp>
    </p:spTree>
  </p:cSld>
  <p:clrMapOvr>
    <a:masterClrMapping/>
  </p:clrMapOvr>
  <p:transition/>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75290023-AB4B-4239-BB82-E1C206E72119}" type="slidenum">
              <a:rPr lang="en-US"/>
              <a:pPr>
                <a:defRPr/>
              </a:pPr>
              <a:t>‹#›</a:t>
            </a:fld>
            <a:endParaRPr lang="en-US"/>
          </a:p>
        </p:txBody>
      </p:sp>
    </p:spTree>
  </p:cSld>
  <p:clrMapOvr>
    <a:masterClrMapping/>
  </p:clrMapOvr>
  <p:transition/>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04BAD35-30A6-47C9-B8C2-74FFA9137B3B}" type="slidenum">
              <a:rPr lang="en-US"/>
              <a:pPr>
                <a:defRPr/>
              </a:pPr>
              <a:t>‹#›</a:t>
            </a:fld>
            <a:endParaRPr lang="en-US"/>
          </a:p>
        </p:txBody>
      </p:sp>
    </p:spTree>
  </p:cSld>
  <p:clrMapOvr>
    <a:masterClrMapping/>
  </p:clrMapOvr>
  <p:transition/>
</p:sldLayout>
</file>

<file path=ppt/slideLayouts/slideLayout4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5468E05-E9D6-4573-A25B-FFAD0F87694A}" type="slidenum">
              <a:rPr lang="en-US"/>
              <a:pPr>
                <a:defRPr/>
              </a:pPr>
              <a:t>‹#›</a:t>
            </a:fld>
            <a:endParaRPr lang="en-US"/>
          </a:p>
        </p:txBody>
      </p:sp>
    </p:spTree>
  </p:cSld>
  <p:clrMapOvr>
    <a:masterClrMapping/>
  </p:clrMapOvr>
  <p:transition/>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F4B6AB8-D93D-4120-BDC6-0D8568DDB1A0}" type="slidenum">
              <a:rPr lang="en-US"/>
              <a:pPr>
                <a:defRPr/>
              </a:pPr>
              <a:t>‹#›</a:t>
            </a:fld>
            <a:endParaRPr lang="en-US"/>
          </a:p>
        </p:txBody>
      </p:sp>
    </p:spTree>
  </p:cSld>
  <p:clrMapOvr>
    <a:masterClrMapping/>
  </p:clrMapOvr>
  <p:transition/>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0DECC51-E2C9-4D87-A776-EDD07DE63737}" type="slidenum">
              <a:rPr lang="en-US"/>
              <a:pPr>
                <a:defRPr/>
              </a:pPr>
              <a:t>‹#›</a:t>
            </a:fld>
            <a:endParaRPr lang="en-US"/>
          </a:p>
        </p:txBody>
      </p:sp>
    </p:spTree>
  </p:cSld>
  <p:clrMapOvr>
    <a:masterClrMapping/>
  </p:clrMapOvr>
  <p:transition/>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2F6EE89-57AA-49DA-9455-585DCEBF17DF}" type="slidenum">
              <a:rPr lang="en-US"/>
              <a:pPr>
                <a:defRPr/>
              </a:pPr>
              <a:t>‹#›</a:t>
            </a:fld>
            <a:endParaRPr lang="en-US"/>
          </a:p>
        </p:txBody>
      </p:sp>
    </p:spTree>
  </p:cSld>
  <p:clrMapOvr>
    <a:masterClrMapping/>
  </p:clrMapOvr>
  <p:transition/>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609BD47-8752-4511-9227-F1D494A483CA}" type="slidenum">
              <a:rPr lang="en-US"/>
              <a:pPr>
                <a:defRPr/>
              </a:pPr>
              <a:t>‹#›</a:t>
            </a:fld>
            <a:endParaRPr lang="en-US"/>
          </a:p>
        </p:txBody>
      </p:sp>
    </p:spTree>
  </p:cSld>
  <p:clrMapOvr>
    <a:masterClrMapping/>
  </p:clrMapOvr>
  <p:transition/>
</p:sldLayout>
</file>

<file path=ppt/slideLayouts/slideLayout4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FC53BA1-8E2C-4D56-8FB5-532A1D7A2440}" type="slidenum">
              <a:rPr lang="en-US"/>
              <a:pPr>
                <a:defRPr/>
              </a:pPr>
              <a:t>‹#›</a:t>
            </a:fld>
            <a:endParaRPr lang="en-US"/>
          </a:p>
        </p:txBody>
      </p:sp>
    </p:spTree>
  </p:cSld>
  <p:clrMapOvr>
    <a:masterClrMapping/>
  </p:clrMapOvr>
  <p:transition/>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B503F9A-5630-442F-AA84-E66D25B8DC2B}"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E484E0BF-7FE7-481D-917F-D9614EC65A33}" type="slidenum">
              <a:rPr lang="en-US"/>
              <a:pPr>
                <a:defRPr/>
              </a:pPr>
              <a:t>‹#›</a:t>
            </a:fld>
            <a:endParaRPr lang="en-US"/>
          </a:p>
        </p:txBody>
      </p:sp>
    </p:spTree>
  </p:cSld>
  <p:clrMapOvr>
    <a:masterClrMapping/>
  </p:clrMapOvr>
  <p:transition/>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5E059A48-A733-45A8-AA67-66D4E835C5A1}" type="slidenum">
              <a:rPr lang="en-US"/>
              <a:pPr>
                <a:defRPr/>
              </a:pPr>
              <a:t>‹#›</a:t>
            </a:fld>
            <a:endParaRPr lang="en-US"/>
          </a:p>
        </p:txBody>
      </p:sp>
    </p:spTree>
  </p:cSld>
  <p:clrMapOvr>
    <a:masterClrMapping/>
  </p:clrMapOvr>
  <p:transition/>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99F9907F-56F3-490B-9245-C73B57FA6A51}" type="slidenum">
              <a:rPr lang="en-US"/>
              <a:pPr>
                <a:defRPr/>
              </a:pPr>
              <a:t>‹#›</a:t>
            </a:fld>
            <a:endParaRPr lang="en-US"/>
          </a:p>
        </p:txBody>
      </p:sp>
    </p:spTree>
  </p:cSld>
  <p:clrMapOvr>
    <a:masterClrMapping/>
  </p:clrMapOvr>
  <p:transition/>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8FA3803-69D1-4132-95FB-3DAC71C0131F}" type="slidenum">
              <a:rPr lang="en-US"/>
              <a:pPr>
                <a:defRPr/>
              </a:pPr>
              <a:t>‹#›</a:t>
            </a:fld>
            <a:endParaRPr lang="en-US"/>
          </a:p>
        </p:txBody>
      </p:sp>
    </p:spTree>
  </p:cSld>
  <p:clrMapOvr>
    <a:masterClrMapping/>
  </p:clrMapOvr>
  <p:transition/>
</p:sldLayout>
</file>

<file path=ppt/slideLayouts/slideLayout5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51EA40E-22A0-4811-9FB9-8CC098F30382}" type="slidenum">
              <a:rPr lang="en-US"/>
              <a:pPr>
                <a:defRPr/>
              </a:pPr>
              <a:t>‹#›</a:t>
            </a:fld>
            <a:endParaRPr lang="en-US"/>
          </a:p>
        </p:txBody>
      </p:sp>
    </p:spTree>
  </p:cSld>
  <p:clrMapOvr>
    <a:masterClrMapping/>
  </p:clrMapOvr>
  <p:transition/>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0F8A0A7-AB65-4439-B4A8-834EE736A0DE}" type="slidenum">
              <a:rPr lang="en-US"/>
              <a:pPr>
                <a:defRPr/>
              </a:pPr>
              <a:t>‹#›</a:t>
            </a:fld>
            <a:endParaRPr lang="en-US"/>
          </a:p>
        </p:txBody>
      </p:sp>
    </p:spTree>
  </p:cSld>
  <p:clrMapOvr>
    <a:masterClrMapping/>
  </p:clrMapOvr>
  <p:transition/>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683D9B9-DBC0-4ACC-9FC8-E8BEDBCC1E13}" type="slidenum">
              <a:rPr lang="en-US"/>
              <a:pPr>
                <a:defRPr/>
              </a:pPr>
              <a:t>‹#›</a:t>
            </a:fld>
            <a:endParaRPr lang="en-US"/>
          </a:p>
        </p:txBody>
      </p:sp>
    </p:spTree>
  </p:cSld>
  <p:clrMapOvr>
    <a:masterClrMapping/>
  </p:clrMapOvr>
  <p:transition/>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BF3E191-B44D-438C-981C-B786D9DDC479}" type="slidenum">
              <a:rPr lang="en-US"/>
              <a:pPr>
                <a:defRPr/>
              </a:pPr>
              <a:t>‹#›</a:t>
            </a:fld>
            <a:endParaRPr lang="en-US"/>
          </a:p>
        </p:txBody>
      </p:sp>
    </p:spTree>
  </p:cSld>
  <p:clrMapOvr>
    <a:masterClrMapping/>
  </p:clrMapOvr>
  <p:transition/>
</p:sldLayout>
</file>

<file path=ppt/slideLayouts/slideLayout5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CC4AC6F-0809-4121-BA04-F9E24BE22E05}" type="slidenum">
              <a:rPr lang="en-US"/>
              <a:pPr>
                <a:defRPr/>
              </a:pPr>
              <a:t>‹#›</a:t>
            </a:fld>
            <a:endParaRPr lang="en-US"/>
          </a:p>
        </p:txBody>
      </p:sp>
    </p:spTree>
  </p:cSld>
  <p:clrMapOvr>
    <a:masterClrMapping/>
  </p:clrMapOvr>
  <p:transition/>
</p:sldLayout>
</file>

<file path=ppt/slideLayouts/slideLayout5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4C54572-0301-4CAE-B046-D7CB2AB34A85}" type="slidenum">
              <a:rPr lang="en-US"/>
              <a:pPr>
                <a:defRPr/>
              </a:pPr>
              <a:t>‹#›</a:t>
            </a:fld>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B456C2C-4B84-478F-92CA-086ECBC49F5C}" type="slidenum">
              <a:rPr lang="en-US"/>
              <a:pPr>
                <a:defRPr/>
              </a:pPr>
              <a:t>‹#›</a:t>
            </a:fld>
            <a:endParaRPr lang="en-US"/>
          </a:p>
        </p:txBody>
      </p:sp>
    </p:spTree>
  </p:cSld>
  <p:clrMapOvr>
    <a:masterClrMapping/>
  </p:clrMapOvr>
  <p:transition/>
</p:sldLayout>
</file>

<file path=ppt/slideLayouts/slideLayout5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1D21C8D1-9F90-4D95-9DC7-277EE4733275}" type="slidenum">
              <a:rPr lang="en-US"/>
              <a:pPr>
                <a:defRPr/>
              </a:pPr>
              <a:t>‹#›</a:t>
            </a:fld>
            <a:endParaRPr lang="en-US"/>
          </a:p>
        </p:txBody>
      </p:sp>
    </p:spTree>
  </p:cSld>
  <p:clrMapOvr>
    <a:masterClrMapping/>
  </p:clrMapOvr>
  <p:transition/>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7304462A-A016-41DF-8BE3-16750E007D48}" type="slidenum">
              <a:rPr lang="en-US"/>
              <a:pPr>
                <a:defRPr/>
              </a:pPr>
              <a:t>‹#›</a:t>
            </a:fld>
            <a:endParaRPr lang="en-US"/>
          </a:p>
        </p:txBody>
      </p:sp>
    </p:spTree>
  </p:cSld>
  <p:clrMapOvr>
    <a:masterClrMapping/>
  </p:clrMapOvr>
  <p:transition/>
</p:sldLayout>
</file>

<file path=ppt/slideLayouts/slideLayout5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B57BFC99-9DA4-4C55-AE45-8D2DE973DC38}" type="slidenum">
              <a:rPr lang="en-US"/>
              <a:pPr>
                <a:defRPr/>
              </a:pPr>
              <a:t>‹#›</a:t>
            </a:fld>
            <a:endParaRPr lang="en-US"/>
          </a:p>
        </p:txBody>
      </p:sp>
    </p:spTree>
  </p:cSld>
  <p:clrMapOvr>
    <a:masterClrMapping/>
  </p:clrMapOvr>
  <p:transition/>
</p:sldLayout>
</file>

<file path=ppt/slideLayouts/slideLayout5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424A023-7CB5-4E51-B5B0-1DDE9E1501B5}" type="slidenum">
              <a:rPr lang="en-US"/>
              <a:pPr>
                <a:defRPr/>
              </a:pPr>
              <a:t>‹#›</a:t>
            </a:fld>
            <a:endParaRPr lang="en-US"/>
          </a:p>
        </p:txBody>
      </p:sp>
    </p:spTree>
  </p:cSld>
  <p:clrMapOvr>
    <a:masterClrMapping/>
  </p:clrMapOvr>
  <p:transition/>
</p:sldLayout>
</file>

<file path=ppt/slideLayouts/slideLayout5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043832F-26D0-4BD9-A990-F61D69FE30AF}" type="slidenum">
              <a:rPr lang="en-US"/>
              <a:pPr>
                <a:defRPr/>
              </a:pPr>
              <a:t>‹#›</a:t>
            </a:fld>
            <a:endParaRPr lang="en-US"/>
          </a:p>
        </p:txBody>
      </p:sp>
    </p:spTree>
  </p:cSld>
  <p:clrMapOvr>
    <a:masterClrMapping/>
  </p:clrMapOvr>
  <p:transition/>
</p:sldLayout>
</file>

<file path=ppt/slideLayouts/slideLayout5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471F0E4-41AB-4E2C-A9E6-42FB903E469F}" type="slidenum">
              <a:rPr lang="en-US"/>
              <a:pPr>
                <a:defRPr/>
              </a:pPr>
              <a:t>‹#›</a:t>
            </a:fld>
            <a:endParaRPr lang="en-US"/>
          </a:p>
        </p:txBody>
      </p:sp>
    </p:spTree>
  </p:cSld>
  <p:clrMapOvr>
    <a:masterClrMapping/>
  </p:clrMapOvr>
  <p:transition/>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548574D-349E-4A89-ABEC-97E27C8C35A7}" type="slidenum">
              <a:rPr lang="en-US"/>
              <a:pPr>
                <a:defRPr/>
              </a:pPr>
              <a:t>‹#›</a:t>
            </a:fld>
            <a:endParaRPr lang="en-US"/>
          </a:p>
        </p:txBody>
      </p:sp>
    </p:spTree>
  </p:cSld>
  <p:clrMapOvr>
    <a:masterClrMapping/>
  </p:clrMapOvr>
  <p:transition/>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DA618A1B-D868-439B-BF1D-291A67C508DD}" type="slidenum">
              <a:rPr lang="en-US"/>
              <a:pPr>
                <a:defRPr/>
              </a:pPr>
              <a:t>‹#›</a:t>
            </a:fld>
            <a:endParaRPr lang="en-US"/>
          </a:p>
        </p:txBody>
      </p:sp>
    </p:spTree>
  </p:cSld>
  <p:clrMapOvr>
    <a:masterClrMapping/>
  </p:clrMapOvr>
  <p:transition/>
</p:sldLayout>
</file>

<file path=ppt/slideLayouts/slideLayout5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9B6AABE8-954D-4051-9FF9-DB9BE7543B36}" type="slidenum">
              <a:rPr lang="en-US"/>
              <a:pPr>
                <a:defRPr/>
              </a:pPr>
              <a:t>‹#›</a:t>
            </a:fld>
            <a:endParaRPr lang="en-US"/>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B404F8A0-A296-4842-9D94-6BC6017B6DD2}" type="slidenum">
              <a:rPr lang="en-US"/>
              <a:pPr>
                <a:defRPr/>
              </a:pPr>
              <a:t>‹#›</a:t>
            </a:fld>
            <a:endParaRPr lang="en-US"/>
          </a:p>
        </p:txBody>
      </p:sp>
    </p:spTree>
  </p:cSld>
  <p:clrMapOvr>
    <a:masterClrMapping/>
  </p:clrMapOvr>
  <p:transition/>
</p:sldLayout>
</file>

<file path=ppt/slideLayouts/slideLayout5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4017F3A-D873-46CE-B6A3-A45FEF38EDC5}" type="slidenum">
              <a:rPr lang="en-US"/>
              <a:pPr>
                <a:defRPr/>
              </a:pPr>
              <a:t>‹#›</a:t>
            </a:fld>
            <a:endParaRPr lang="en-US"/>
          </a:p>
        </p:txBody>
      </p:sp>
    </p:spTree>
  </p:cSld>
  <p:clrMapOvr>
    <a:masterClrMapping/>
  </p:clrMapOvr>
  <p:transition/>
</p:sldLayout>
</file>

<file path=ppt/slideLayouts/slideLayout5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6"/>
          <p:cNvSpPr>
            <a:spLocks noGrp="1" noChangeArrowheads="1"/>
          </p:cNvSpPr>
          <p:nvPr>
            <p:ph type="dt" sz="half" idx="10"/>
          </p:nvPr>
        </p:nvSpPr>
        <p:spPr>
          <a:ln/>
        </p:spPr>
        <p:txBody>
          <a:bodyPr/>
          <a:lstStyle>
            <a:lvl1pPr>
              <a:defRPr/>
            </a:lvl1pPr>
          </a:lstStyle>
          <a:p>
            <a:pPr>
              <a:defRPr/>
            </a:pPr>
            <a:endParaRPr lang="fr-FR"/>
          </a:p>
        </p:txBody>
      </p:sp>
      <p:sp>
        <p:nvSpPr>
          <p:cNvPr id="8" name="Rectangle 7"/>
          <p:cNvSpPr>
            <a:spLocks noGrp="1" noChangeArrowheads="1"/>
          </p:cNvSpPr>
          <p:nvPr>
            <p:ph type="ftr" sz="quarter" idx="11"/>
          </p:nvPr>
        </p:nvSpPr>
        <p:spPr>
          <a:ln/>
        </p:spPr>
        <p:txBody>
          <a:bodyPr/>
          <a:lstStyle>
            <a:lvl1pPr>
              <a:defRPr/>
            </a:lvl1pPr>
          </a:lstStyle>
          <a:p>
            <a:pPr>
              <a:defRPr/>
            </a:pPr>
            <a:endParaRPr lang="fr-FR"/>
          </a:p>
        </p:txBody>
      </p:sp>
      <p:sp>
        <p:nvSpPr>
          <p:cNvPr id="9" name="Rectangle 8"/>
          <p:cNvSpPr>
            <a:spLocks noGrp="1" noChangeArrowheads="1"/>
          </p:cNvSpPr>
          <p:nvPr>
            <p:ph type="sldNum" sz="quarter" idx="12"/>
          </p:nvPr>
        </p:nvSpPr>
        <p:spPr>
          <a:ln/>
        </p:spPr>
        <p:txBody>
          <a:bodyPr/>
          <a:lstStyle>
            <a:lvl1pPr>
              <a:defRPr/>
            </a:lvl1pPr>
          </a:lstStyle>
          <a:p>
            <a:pPr>
              <a:defRPr/>
            </a:pPr>
            <a:fld id="{CE8E3746-D98D-421F-B6C5-E839E39D2EAA}" type="slidenum">
              <a:rPr lang="en-US"/>
              <a:pPr>
                <a:defRPr/>
              </a:pPr>
              <a:t>‹#›</a:t>
            </a:fld>
            <a:endParaRPr lang="en-US"/>
          </a:p>
        </p:txBody>
      </p:sp>
    </p:spTree>
  </p:cSld>
  <p:clrMapOvr>
    <a:masterClrMapping/>
  </p:clrMapOvr>
  <p:transition/>
</p:sldLayout>
</file>

<file path=ppt/slideLayouts/slideLayout5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2"/>
          <p:cNvSpPr>
            <a:spLocks noGrp="1" noChangeArrowheads="1"/>
          </p:cNvSpPr>
          <p:nvPr>
            <p:ph type="dt" sz="half" idx="10"/>
          </p:nvPr>
        </p:nvSpPr>
        <p:spPr>
          <a:ln/>
        </p:spPr>
        <p:txBody>
          <a:bodyPr/>
          <a:lstStyle>
            <a:lvl1pPr>
              <a:defRPr/>
            </a:lvl1pPr>
          </a:lstStyle>
          <a:p>
            <a:pPr>
              <a:defRPr/>
            </a:pPr>
            <a:endParaRPr lang="fr-FR"/>
          </a:p>
        </p:txBody>
      </p:sp>
      <p:sp>
        <p:nvSpPr>
          <p:cNvPr id="4" name="Rectangle 3"/>
          <p:cNvSpPr>
            <a:spLocks noGrp="1" noChangeArrowheads="1"/>
          </p:cNvSpPr>
          <p:nvPr>
            <p:ph type="ftr" sz="quarter" idx="11"/>
          </p:nvPr>
        </p:nvSpPr>
        <p:spPr>
          <a:ln/>
        </p:spPr>
        <p:txBody>
          <a:bodyPr/>
          <a:lstStyle>
            <a:lvl1pPr>
              <a:defRPr/>
            </a:lvl1pPr>
          </a:lstStyle>
          <a:p>
            <a:pPr>
              <a:defRPr/>
            </a:pPr>
            <a:endParaRPr lang="fr-FR"/>
          </a:p>
        </p:txBody>
      </p:sp>
      <p:sp>
        <p:nvSpPr>
          <p:cNvPr id="5" name="Rectangle 4"/>
          <p:cNvSpPr>
            <a:spLocks noGrp="1" noChangeArrowheads="1"/>
          </p:cNvSpPr>
          <p:nvPr>
            <p:ph type="sldNum" sz="quarter" idx="12"/>
          </p:nvPr>
        </p:nvSpPr>
        <p:spPr>
          <a:ln/>
        </p:spPr>
        <p:txBody>
          <a:bodyPr/>
          <a:lstStyle>
            <a:lvl1pPr>
              <a:defRPr/>
            </a:lvl1pPr>
          </a:lstStyle>
          <a:p>
            <a:pPr>
              <a:defRPr/>
            </a:pPr>
            <a:fld id="{8330C13C-885D-4300-B5A1-1CE345C36D49}" type="slidenum">
              <a:rPr lang="en-US"/>
              <a:pPr>
                <a:defRPr/>
              </a:pPr>
              <a:t>‹#›</a:t>
            </a:fld>
            <a:endParaRPr lang="en-US"/>
          </a:p>
        </p:txBody>
      </p:sp>
    </p:spTree>
  </p:cSld>
  <p:clrMapOvr>
    <a:masterClrMapping/>
  </p:clrMapOvr>
  <p:transition/>
</p:sldLayout>
</file>

<file path=ppt/slideLayouts/slideLayout5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ln/>
        </p:spPr>
        <p:txBody>
          <a:bodyPr/>
          <a:lstStyle>
            <a:lvl1pPr>
              <a:defRPr/>
            </a:lvl1pPr>
          </a:lstStyle>
          <a:p>
            <a:pPr>
              <a:defRPr/>
            </a:pPr>
            <a:endParaRPr lang="fr-FR"/>
          </a:p>
        </p:txBody>
      </p:sp>
      <p:sp>
        <p:nvSpPr>
          <p:cNvPr id="3" name="Rectangle 2"/>
          <p:cNvSpPr>
            <a:spLocks noGrp="1" noChangeArrowheads="1"/>
          </p:cNvSpPr>
          <p:nvPr>
            <p:ph type="ftr" sz="quarter" idx="11"/>
          </p:nvPr>
        </p:nvSpPr>
        <p:spPr>
          <a:ln/>
        </p:spPr>
        <p:txBody>
          <a:bodyPr/>
          <a:lstStyle>
            <a:lvl1pPr>
              <a:defRPr/>
            </a:lvl1pPr>
          </a:lstStyle>
          <a:p>
            <a:pPr>
              <a:defRPr/>
            </a:pPr>
            <a:endParaRPr lang="fr-FR"/>
          </a:p>
        </p:txBody>
      </p:sp>
      <p:sp>
        <p:nvSpPr>
          <p:cNvPr id="4" name="Rectangle 3"/>
          <p:cNvSpPr>
            <a:spLocks noGrp="1" noChangeArrowheads="1"/>
          </p:cNvSpPr>
          <p:nvPr>
            <p:ph type="sldNum" sz="quarter" idx="12"/>
          </p:nvPr>
        </p:nvSpPr>
        <p:spPr>
          <a:ln/>
        </p:spPr>
        <p:txBody>
          <a:bodyPr/>
          <a:lstStyle>
            <a:lvl1pPr>
              <a:defRPr/>
            </a:lvl1pPr>
          </a:lstStyle>
          <a:p>
            <a:pPr>
              <a:defRPr/>
            </a:pPr>
            <a:fld id="{12066CDF-8E62-4B72-9700-7DF0D0F8BBFE}" type="slidenum">
              <a:rPr lang="en-US"/>
              <a:pPr>
                <a:defRPr/>
              </a:pPr>
              <a:t>‹#›</a:t>
            </a:fld>
            <a:endParaRPr lang="en-US"/>
          </a:p>
        </p:txBody>
      </p:sp>
    </p:spTree>
  </p:cSld>
  <p:clrMapOvr>
    <a:masterClrMapping/>
  </p:clrMapOvr>
  <p:transition/>
</p:sldLayout>
</file>

<file path=ppt/slideLayouts/slideLayout5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3D7882A-2E5A-4E24-BCB4-1E2BD71CD2F9}" type="slidenum">
              <a:rPr lang="en-US"/>
              <a:pPr>
                <a:defRPr/>
              </a:pPr>
              <a:t>‹#›</a:t>
            </a:fld>
            <a:endParaRPr lang="en-US"/>
          </a:p>
        </p:txBody>
      </p:sp>
    </p:spTree>
  </p:cSld>
  <p:clrMapOvr>
    <a:masterClrMapping/>
  </p:clrMapOvr>
  <p:transition/>
</p:sldLayout>
</file>

<file path=ppt/slideLayouts/slideLayout5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870BD1D-0A46-43ED-82C0-523CC03FED6F}" type="slidenum">
              <a:rPr lang="en-US"/>
              <a:pPr>
                <a:defRPr/>
              </a:pPr>
              <a:t>‹#›</a:t>
            </a:fld>
            <a:endParaRPr lang="en-US"/>
          </a:p>
        </p:txBody>
      </p:sp>
    </p:spTree>
  </p:cSld>
  <p:clrMapOvr>
    <a:masterClrMapping/>
  </p:clrMapOvr>
  <p:transition/>
</p:sldLayout>
</file>

<file path=ppt/slideLayouts/slideLayout5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4242FCB8-04A0-48B9-8FE9-3257C7B9AC9A}" type="slidenum">
              <a:rPr lang="en-US"/>
              <a:pPr>
                <a:defRPr/>
              </a:pPr>
              <a:t>‹#›</a:t>
            </a:fld>
            <a:endParaRPr lang="en-US"/>
          </a:p>
        </p:txBody>
      </p:sp>
    </p:spTree>
  </p:cSld>
  <p:clrMapOvr>
    <a:masterClrMapping/>
  </p:clrMapOvr>
  <p:transition/>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E029F222-F427-430F-9A36-A1B520F51F36}" type="slidenum">
              <a:rPr lang="en-US"/>
              <a:pPr>
                <a:defRPr/>
              </a:pPr>
              <a:t>‹#›</a:t>
            </a:fld>
            <a:endParaRPr lang="en-US"/>
          </a:p>
        </p:txBody>
      </p:sp>
    </p:spTree>
  </p:cSld>
  <p:clrMapOvr>
    <a:masterClrMapping/>
  </p:clrMapOvr>
  <p:transition/>
</p:sldLayout>
</file>

<file path=ppt/slideLayouts/slideLayout5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B287783-01AF-4DC3-8BB2-704BDDAC3593}" type="slidenum">
              <a:rPr lang="en-US"/>
              <a:pPr>
                <a:defRPr/>
              </a:pPr>
              <a:t>‹#›</a:t>
            </a:fld>
            <a:endParaRPr lang="en-US"/>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68935F7-F6D0-4187-8D31-8D6105270155}" type="slidenum">
              <a:rPr lang="en-US"/>
              <a:pPr>
                <a:defRPr/>
              </a:pPr>
              <a:t>‹#›</a:t>
            </a:fld>
            <a:endParaRPr lang="en-US"/>
          </a:p>
        </p:txBody>
      </p:sp>
    </p:spTree>
  </p:cSld>
  <p:clrMapOvr>
    <a:masterClrMapping/>
  </p:clrMapOvr>
  <p:transition/>
</p:sldLayout>
</file>

<file path=ppt/slideLayouts/slideLayout5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D5A3FFC-8FEC-4ED0-AD3D-4088FC2F1CC2}" type="slidenum">
              <a:rPr lang="en-US"/>
              <a:pPr>
                <a:defRPr/>
              </a:pPr>
              <a:t>‹#›</a:t>
            </a:fld>
            <a:endParaRPr lang="en-US"/>
          </a:p>
        </p:txBody>
      </p:sp>
    </p:spTree>
  </p:cSld>
  <p:clrMapOvr>
    <a:masterClrMapping/>
  </p:clrMapOvr>
  <p:transition/>
</p:sldLayout>
</file>

<file path=ppt/slideLayouts/slideLayout5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C7CD47B-FFB7-4F5C-AC80-A5B4BA006FDE}" type="slidenum">
              <a:rPr lang="en-US"/>
              <a:pPr>
                <a:defRPr/>
              </a:pPr>
              <a:t>‹#›</a:t>
            </a:fld>
            <a:endParaRPr lang="en-US"/>
          </a:p>
        </p:txBody>
      </p:sp>
    </p:spTree>
  </p:cSld>
  <p:clrMapOvr>
    <a:masterClrMapping/>
  </p:clrMapOvr>
  <p:transition/>
</p:sldLayout>
</file>

<file path=ppt/slideLayouts/slideLayout5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36D553C5-C3F6-444C-BF65-7CBA0F11C4AE}" type="slidenum">
              <a:rPr lang="en-US"/>
              <a:pPr>
                <a:defRPr/>
              </a:pPr>
              <a:t>‹#›</a:t>
            </a:fld>
            <a:endParaRPr lang="en-US"/>
          </a:p>
        </p:txBody>
      </p:sp>
    </p:spTree>
  </p:cSld>
  <p:clrMapOvr>
    <a:masterClrMapping/>
  </p:clrMapOvr>
  <p:transition/>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980544ED-D2FE-4D7B-AE0E-2C812942F580}" type="slidenum">
              <a:rPr lang="en-US"/>
              <a:pPr>
                <a:defRPr/>
              </a:pPr>
              <a:t>‹#›</a:t>
            </a:fld>
            <a:endParaRPr lang="en-US"/>
          </a:p>
        </p:txBody>
      </p:sp>
    </p:spTree>
  </p:cSld>
  <p:clrMapOvr>
    <a:masterClrMapping/>
  </p:clrMapOvr>
  <p:transition/>
</p:sldLayout>
</file>

<file path=ppt/slideLayouts/slideLayout5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A9E62F84-906D-4B9E-B227-F9031A1A41D7}" type="slidenum">
              <a:rPr lang="en-US"/>
              <a:pPr>
                <a:defRPr/>
              </a:pPr>
              <a:t>‹#›</a:t>
            </a:fld>
            <a:endParaRPr lang="en-US"/>
          </a:p>
        </p:txBody>
      </p:sp>
    </p:spTree>
  </p:cSld>
  <p:clrMapOvr>
    <a:masterClrMapping/>
  </p:clrMapOvr>
  <p:transition/>
</p:sldLayout>
</file>

<file path=ppt/slideLayouts/slideLayout5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7053DBB-EA4D-4C78-8EF8-52C2ABFC2ABB}" type="slidenum">
              <a:rPr lang="en-US"/>
              <a:pPr>
                <a:defRPr/>
              </a:pPr>
              <a:t>‹#›</a:t>
            </a:fld>
            <a:endParaRPr lang="en-US"/>
          </a:p>
        </p:txBody>
      </p:sp>
    </p:spTree>
  </p:cSld>
  <p:clrMapOvr>
    <a:masterClrMapping/>
  </p:clrMapOvr>
  <p:transition/>
</p:sldLayout>
</file>

<file path=ppt/slideLayouts/slideLayout5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FC3C9C2-F022-4DC8-B296-AB7C1D55B3ED}" type="slidenum">
              <a:rPr lang="en-US"/>
              <a:pPr>
                <a:defRPr/>
              </a:pPr>
              <a:t>‹#›</a:t>
            </a:fld>
            <a:endParaRPr lang="en-US"/>
          </a:p>
        </p:txBody>
      </p:sp>
    </p:spTree>
  </p:cSld>
  <p:clrMapOvr>
    <a:masterClrMapping/>
  </p:clrMapOvr>
  <p:transition/>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A1B11AA-8295-4179-8D8E-803897AE7FE8}" type="slidenum">
              <a:rPr lang="en-US"/>
              <a:pPr>
                <a:defRPr/>
              </a:pPr>
              <a:t>‹#›</a:t>
            </a:fld>
            <a:endParaRPr lang="en-US"/>
          </a:p>
        </p:txBody>
      </p:sp>
    </p:spTree>
  </p:cSld>
  <p:clrMapOvr>
    <a:masterClrMapping/>
  </p:clrMapOvr>
  <p:transition/>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31F8E4D-D4C8-40E4-923C-6DF2945C965C}" type="slidenum">
              <a:rPr lang="en-US"/>
              <a:pPr>
                <a:defRPr/>
              </a:pPr>
              <a:t>‹#›</a:t>
            </a:fld>
            <a:endParaRPr lang="en-US"/>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5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2FF3A8E-E574-4517-B314-0A1E8F1FBBD7}" type="slidenum">
              <a:rPr lang="en-US"/>
              <a:pPr>
                <a:defRPr/>
              </a:pPr>
              <a:t>‹#›</a:t>
            </a:fld>
            <a:endParaRPr lang="en-US"/>
          </a:p>
        </p:txBody>
      </p:sp>
    </p:spTree>
  </p:cSld>
  <p:clrMapOvr>
    <a:masterClrMapping/>
  </p:clrMapOvr>
  <p:transition/>
</p:sldLayout>
</file>

<file path=ppt/slideLayouts/slideLayout5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230D4A5-A2E3-4868-A763-A1F872DD3692}" type="slidenum">
              <a:rPr lang="en-US"/>
              <a:pPr>
                <a:defRPr/>
              </a:pPr>
              <a:t>‹#›</a:t>
            </a:fld>
            <a:endParaRPr lang="en-US"/>
          </a:p>
        </p:txBody>
      </p:sp>
    </p:spTree>
  </p:cSld>
  <p:clrMapOvr>
    <a:masterClrMapping/>
  </p:clrMapOvr>
  <p:transition/>
</p:sldLayout>
</file>

<file path=ppt/slideLayouts/slideLayout5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F9A0253-1831-4E1E-BDAE-6CB4A8E43573}" type="slidenum">
              <a:rPr lang="en-US"/>
              <a:pPr>
                <a:defRPr/>
              </a:pPr>
              <a:t>‹#›</a:t>
            </a:fld>
            <a:endParaRPr lang="en-US"/>
          </a:p>
        </p:txBody>
      </p:sp>
    </p:spTree>
  </p:cSld>
  <p:clrMapOvr>
    <a:masterClrMapping/>
  </p:clrMapOvr>
  <p:transition/>
</p:sldLayout>
</file>

<file path=ppt/slideLayouts/slideLayout5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8C78553-3078-4997-9659-BE2B6EE7BB83}" type="slidenum">
              <a:rPr lang="en-US"/>
              <a:pPr>
                <a:defRPr/>
              </a:pPr>
              <a:t>‹#›</a:t>
            </a:fld>
            <a:endParaRPr lang="en-US"/>
          </a:p>
        </p:txBody>
      </p:sp>
    </p:spTree>
  </p:cSld>
  <p:clrMapOvr>
    <a:masterClrMapping/>
  </p:clrMapOvr>
  <p:transition/>
</p:sldLayout>
</file>

<file path=ppt/slideLayouts/slideLayout5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C8D7E649-7044-4C52-BAAF-9B6126E26839}" type="slidenum">
              <a:rPr lang="en-US"/>
              <a:pPr>
                <a:defRPr/>
              </a:pPr>
              <a:t>‹#›</a:t>
            </a:fld>
            <a:endParaRPr lang="en-US"/>
          </a:p>
        </p:txBody>
      </p:sp>
    </p:spTree>
  </p:cSld>
  <p:clrMapOvr>
    <a:masterClrMapping/>
  </p:clrMapOvr>
  <p:transition/>
</p:sldLayout>
</file>

<file path=ppt/slideLayouts/slideLayout5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F2292CD6-675A-466E-B4B2-9F913F63DCD2}" type="slidenum">
              <a:rPr lang="en-US"/>
              <a:pPr>
                <a:defRPr/>
              </a:pPr>
              <a:t>‹#›</a:t>
            </a:fld>
            <a:endParaRPr lang="en-US"/>
          </a:p>
        </p:txBody>
      </p:sp>
    </p:spTree>
  </p:cSld>
  <p:clrMapOvr>
    <a:masterClrMapping/>
  </p:clrMapOvr>
  <p:transition/>
</p:sldLayout>
</file>

<file path=ppt/slideLayouts/slideLayout5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8FB39942-BD85-43BF-B73A-1093CE353B5D}" type="slidenum">
              <a:rPr lang="en-US"/>
              <a:pPr>
                <a:defRPr/>
              </a:pPr>
              <a:t>‹#›</a:t>
            </a:fld>
            <a:endParaRPr lang="en-US"/>
          </a:p>
        </p:txBody>
      </p:sp>
    </p:spTree>
  </p:cSld>
  <p:clrMapOvr>
    <a:masterClrMapping/>
  </p:clrMapOvr>
  <p:transition/>
</p:sldLayout>
</file>

<file path=ppt/slideLayouts/slideLayout5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08150F5-EEDA-4FFA-9C5E-A542140AB709}" type="slidenum">
              <a:rPr lang="en-US"/>
              <a:pPr>
                <a:defRPr/>
              </a:pPr>
              <a:t>‹#›</a:t>
            </a:fld>
            <a:endParaRPr lang="en-US"/>
          </a:p>
        </p:txBody>
      </p:sp>
    </p:spTree>
  </p:cSld>
  <p:clrMapOvr>
    <a:masterClrMapping/>
  </p:clrMapOvr>
  <p:transition/>
</p:sldLayout>
</file>

<file path=ppt/slideLayouts/slideLayout5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46BB310-3553-4158-9354-0706620428DF}" type="slidenum">
              <a:rPr lang="en-US"/>
              <a:pPr>
                <a:defRPr/>
              </a:pPr>
              <a:t>‹#›</a:t>
            </a:fld>
            <a:endParaRPr lang="en-US"/>
          </a:p>
        </p:txBody>
      </p:sp>
    </p:spTree>
  </p:cSld>
  <p:clrMapOvr>
    <a:masterClrMapping/>
  </p:clrMapOvr>
  <p:transition/>
</p:sldLayout>
</file>

<file path=ppt/slideLayouts/slideLayout5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21C59CB-2561-427A-B28E-DDCA2652B040}" type="slidenum">
              <a:rPr lang="en-US"/>
              <a:pPr>
                <a:defRPr/>
              </a:pPr>
              <a:t>‹#›</a:t>
            </a:fld>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F35073D-3FD4-4BDC-B49E-6D7EB9F87A98}" type="slidenum">
              <a:rPr lang="en-US"/>
              <a:pPr>
                <a:defRPr/>
              </a:pPr>
              <a:t>‹#›</a:t>
            </a:fld>
            <a:endParaRPr lang="en-US"/>
          </a:p>
        </p:txBody>
      </p:sp>
    </p:spTree>
  </p:cSld>
  <p:clrMapOvr>
    <a:masterClrMapping/>
  </p:clrMapOvr>
  <p:transition/>
</p:sldLayout>
</file>

<file path=ppt/slideLayouts/slideLayout5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5F659EC-86FF-47B5-B789-2011C36D8FF6}" type="slidenum">
              <a:rPr lang="en-US"/>
              <a:pPr>
                <a:defRPr/>
              </a:pPr>
              <a:t>‹#›</a:t>
            </a:fld>
            <a:endParaRPr lang="en-US"/>
          </a:p>
        </p:txBody>
      </p:sp>
    </p:spTree>
  </p:cSld>
  <p:clrMapOvr>
    <a:masterClrMapping/>
  </p:clrMapOvr>
  <p:transition/>
</p:sldLayout>
</file>

<file path=ppt/slideLayouts/slideLayout5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8E387F6-DE6C-4CC3-9310-9D0075CEC2E7}" type="slidenum">
              <a:rPr lang="en-US"/>
              <a:pPr>
                <a:defRPr/>
              </a:pPr>
              <a:t>‹#›</a:t>
            </a:fld>
            <a:endParaRPr lang="en-US"/>
          </a:p>
        </p:txBody>
      </p:sp>
    </p:spTree>
  </p:cSld>
  <p:clrMapOvr>
    <a:masterClrMapping/>
  </p:clrMapOvr>
  <p:transition/>
</p:sldLayout>
</file>

<file path=ppt/slideLayouts/slideLayout5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B421F24-0BA5-42A9-8456-A11237C0C8CF}" type="slidenum">
              <a:rPr lang="en-US"/>
              <a:pPr>
                <a:defRPr/>
              </a:pPr>
              <a:t>‹#›</a:t>
            </a:fld>
            <a:endParaRPr lang="en-US"/>
          </a:p>
        </p:txBody>
      </p:sp>
    </p:spTree>
  </p:cSld>
  <p:clrMapOvr>
    <a:masterClrMapping/>
  </p:clrMapOvr>
  <p:transition/>
</p:sldLayout>
</file>

<file path=ppt/slideLayouts/slideLayout5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18C44E4-4CBD-4930-8C1A-413CD5AC3181}" type="slidenum">
              <a:rPr lang="en-US"/>
              <a:pPr>
                <a:defRPr/>
              </a:pPr>
              <a:t>‹#›</a:t>
            </a:fld>
            <a:endParaRPr lang="en-US"/>
          </a:p>
        </p:txBody>
      </p:sp>
    </p:spTree>
  </p:cSld>
  <p:clrMapOvr>
    <a:masterClrMapping/>
  </p:clrMapOvr>
  <p:transition/>
</p:sldLayout>
</file>

<file path=ppt/slideLayouts/slideLayout5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B113F3A8-CB64-4DC1-BE5E-231184CF77A9}" type="slidenum">
              <a:rPr lang="en-US"/>
              <a:pPr>
                <a:defRPr/>
              </a:pPr>
              <a:t>‹#›</a:t>
            </a:fld>
            <a:endParaRPr lang="en-US"/>
          </a:p>
        </p:txBody>
      </p:sp>
    </p:spTree>
  </p:cSld>
  <p:clrMapOvr>
    <a:masterClrMapping/>
  </p:clrMapOvr>
  <p:transition/>
</p:sldLayout>
</file>

<file path=ppt/slideLayouts/slideLayout5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C26595AA-89F9-4D6A-9BC3-79D6A5B29395}" type="slidenum">
              <a:rPr lang="en-US"/>
              <a:pPr>
                <a:defRPr/>
              </a:pPr>
              <a:t>‹#›</a:t>
            </a:fld>
            <a:endParaRPr lang="en-US"/>
          </a:p>
        </p:txBody>
      </p:sp>
    </p:spTree>
  </p:cSld>
  <p:clrMapOvr>
    <a:masterClrMapping/>
  </p:clrMapOvr>
  <p:transition/>
</p:sldLayout>
</file>

<file path=ppt/slideLayouts/slideLayout5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C375092D-A37E-46F2-83D0-3C407BE5FDBE}" type="slidenum">
              <a:rPr lang="en-US"/>
              <a:pPr>
                <a:defRPr/>
              </a:pPr>
              <a:t>‹#›</a:t>
            </a:fld>
            <a:endParaRPr lang="en-US"/>
          </a:p>
        </p:txBody>
      </p:sp>
    </p:spTree>
  </p:cSld>
  <p:clrMapOvr>
    <a:masterClrMapping/>
  </p:clrMapOvr>
  <p:transition/>
</p:sldLayout>
</file>

<file path=ppt/slideLayouts/slideLayout5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9D9A9D2-6990-4B57-A4B0-12FC54AE5D24}" type="slidenum">
              <a:rPr lang="en-US"/>
              <a:pPr>
                <a:defRPr/>
              </a:pPr>
              <a:t>‹#›</a:t>
            </a:fld>
            <a:endParaRPr lang="en-US"/>
          </a:p>
        </p:txBody>
      </p:sp>
    </p:spTree>
  </p:cSld>
  <p:clrMapOvr>
    <a:masterClrMapping/>
  </p:clrMapOvr>
  <p:transition/>
</p:sldLayout>
</file>

<file path=ppt/slideLayouts/slideLayout5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0055A0B-2F7B-4EB2-96B3-AD2EADC02397}" type="slidenum">
              <a:rPr lang="en-US"/>
              <a:pPr>
                <a:defRPr/>
              </a:pPr>
              <a:t>‹#›</a:t>
            </a:fld>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5"/>
          <p:cNvSpPr>
            <a:spLocks noGrp="1" noChangeArrowheads="1"/>
          </p:cNvSpPr>
          <p:nvPr>
            <p:ph type="dt" sz="half" idx="10"/>
          </p:nvPr>
        </p:nvSpPr>
        <p:spPr>
          <a:ln/>
        </p:spPr>
        <p:txBody>
          <a:bodyPr/>
          <a:lstStyle>
            <a:lvl1pPr>
              <a:defRPr/>
            </a:lvl1pPr>
          </a:lstStyle>
          <a:p>
            <a:pPr>
              <a:defRPr/>
            </a:pPr>
            <a:endParaRPr lang="fr-FR"/>
          </a:p>
        </p:txBody>
      </p:sp>
      <p:sp>
        <p:nvSpPr>
          <p:cNvPr id="5" name="Rectangle 36"/>
          <p:cNvSpPr>
            <a:spLocks noGrp="1" noChangeArrowheads="1"/>
          </p:cNvSpPr>
          <p:nvPr>
            <p:ph type="ftr" sz="quarter" idx="11"/>
          </p:nvPr>
        </p:nvSpPr>
        <p:spPr>
          <a:ln/>
        </p:spPr>
        <p:txBody>
          <a:bodyPr/>
          <a:lstStyle>
            <a:lvl1pPr>
              <a:defRPr/>
            </a:lvl1pPr>
          </a:lstStyle>
          <a:p>
            <a:pPr>
              <a:defRPr/>
            </a:pPr>
            <a:endParaRPr lang="fr-FR"/>
          </a:p>
        </p:txBody>
      </p:sp>
      <p:sp>
        <p:nvSpPr>
          <p:cNvPr id="6" name="Rectangle 37"/>
          <p:cNvSpPr>
            <a:spLocks noGrp="1" noChangeArrowheads="1"/>
          </p:cNvSpPr>
          <p:nvPr>
            <p:ph type="sldNum" sz="quarter" idx="12"/>
          </p:nvPr>
        </p:nvSpPr>
        <p:spPr>
          <a:ln/>
        </p:spPr>
        <p:txBody>
          <a:bodyPr/>
          <a:lstStyle>
            <a:lvl1pPr>
              <a:defRPr/>
            </a:lvl1pPr>
          </a:lstStyle>
          <a:p>
            <a:pPr>
              <a:defRPr/>
            </a:pPr>
            <a:fld id="{AC9F3810-7EED-49ED-B5E8-83C020D77E78}" type="slidenum">
              <a:rPr lang="en-US"/>
              <a:pPr>
                <a:defRPr/>
              </a:pPr>
              <a:t>‹#›</a:t>
            </a:fld>
            <a:endParaRPr lang="en-US"/>
          </a:p>
        </p:txBody>
      </p:sp>
    </p:spTree>
  </p:cSld>
  <p:clrMapOvr>
    <a:masterClrMapping/>
  </p:clrMapOvr>
  <p:transition/>
</p:sldLayout>
</file>

<file path=ppt/slideLayouts/slideLayout5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9DEA552-4376-4320-B1A3-D281C59F10E7}" type="slidenum">
              <a:rPr lang="en-US"/>
              <a:pPr>
                <a:defRPr/>
              </a:pPr>
              <a:t>‹#›</a:t>
            </a:fld>
            <a:endParaRPr lang="en-US"/>
          </a:p>
        </p:txBody>
      </p:sp>
    </p:spTree>
  </p:cSld>
  <p:clrMapOvr>
    <a:masterClrMapping/>
  </p:clrMapOvr>
  <p:transition/>
</p:sldLayout>
</file>

<file path=ppt/slideLayouts/slideLayout5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CE0C22B-92A4-4038-8D84-33F65A73A57B}" type="slidenum">
              <a:rPr lang="en-US"/>
              <a:pPr>
                <a:defRPr/>
              </a:pPr>
              <a:t>‹#›</a:t>
            </a:fld>
            <a:endParaRPr lang="en-US"/>
          </a:p>
        </p:txBody>
      </p:sp>
    </p:spTree>
  </p:cSld>
  <p:clrMapOvr>
    <a:masterClrMapping/>
  </p:clrMapOvr>
  <p:transition/>
</p:sldLayout>
</file>

<file path=ppt/slideLayouts/slideLayout5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8C5ACA2F-44AC-4998-97A8-5662B29954A7}" type="slidenum">
              <a:rPr lang="en-US"/>
              <a:pPr>
                <a:defRPr/>
              </a:pPr>
              <a:t>‹#›</a:t>
            </a:fld>
            <a:endParaRPr lang="en-US"/>
          </a:p>
        </p:txBody>
      </p:sp>
    </p:spTree>
  </p:cSld>
  <p:clrMapOvr>
    <a:masterClrMapping/>
  </p:clrMapOvr>
  <p:transition/>
</p:sldLayout>
</file>

<file path=ppt/slideLayouts/slideLayout5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0DC7FB6D-A34F-46E1-B254-656EA9300182}" type="slidenum">
              <a:rPr lang="en-US"/>
              <a:pPr>
                <a:defRPr/>
              </a:pPr>
              <a:t>‹#›</a:t>
            </a:fld>
            <a:endParaRPr lang="en-US"/>
          </a:p>
        </p:txBody>
      </p:sp>
    </p:spTree>
  </p:cSld>
  <p:clrMapOvr>
    <a:masterClrMapping/>
  </p:clrMapOvr>
  <p:transition/>
</p:sldLayout>
</file>

<file path=ppt/slideLayouts/slideLayout5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4F0FCCB0-128D-40DC-BB9A-2B11FDBCD837}" type="slidenum">
              <a:rPr lang="en-US"/>
              <a:pPr>
                <a:defRPr/>
              </a:pPr>
              <a:t>‹#›</a:t>
            </a:fld>
            <a:endParaRPr lang="en-US"/>
          </a:p>
        </p:txBody>
      </p:sp>
    </p:spTree>
  </p:cSld>
  <p:clrMapOvr>
    <a:masterClrMapping/>
  </p:clrMapOvr>
  <p:transition/>
</p:sldLayout>
</file>

<file path=ppt/slideLayouts/slideLayout5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C9C1E4D-8E03-4F94-B16F-AEE49D9409DA}" type="slidenum">
              <a:rPr lang="en-US"/>
              <a:pPr>
                <a:defRPr/>
              </a:pPr>
              <a:t>‹#›</a:t>
            </a:fld>
            <a:endParaRPr lang="en-US"/>
          </a:p>
        </p:txBody>
      </p:sp>
    </p:spTree>
  </p:cSld>
  <p:clrMapOvr>
    <a:masterClrMapping/>
  </p:clrMapOvr>
  <p:transition/>
</p:sldLayout>
</file>

<file path=ppt/slideLayouts/slideLayout5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6"/>
          <p:cNvSpPr>
            <a:spLocks noGrp="1" noChangeArrowheads="1"/>
          </p:cNvSpPr>
          <p:nvPr>
            <p:ph type="dt" sz="half" idx="10"/>
          </p:nvPr>
        </p:nvSpPr>
        <p:spPr>
          <a:ln/>
        </p:spPr>
        <p:txBody>
          <a:bodyPr/>
          <a:lstStyle>
            <a:lvl1pPr>
              <a:defRPr/>
            </a:lvl1pPr>
          </a:lstStyle>
          <a:p>
            <a:pPr>
              <a:defRPr/>
            </a:pPr>
            <a:endParaRPr lang="fr-FR"/>
          </a:p>
        </p:txBody>
      </p:sp>
      <p:sp>
        <p:nvSpPr>
          <p:cNvPr id="8" name="Rectangle 7"/>
          <p:cNvSpPr>
            <a:spLocks noGrp="1" noChangeArrowheads="1"/>
          </p:cNvSpPr>
          <p:nvPr>
            <p:ph type="ftr" sz="quarter" idx="11"/>
          </p:nvPr>
        </p:nvSpPr>
        <p:spPr>
          <a:ln/>
        </p:spPr>
        <p:txBody>
          <a:bodyPr/>
          <a:lstStyle>
            <a:lvl1pPr>
              <a:defRPr/>
            </a:lvl1pPr>
          </a:lstStyle>
          <a:p>
            <a:pPr>
              <a:defRPr/>
            </a:pPr>
            <a:endParaRPr lang="fr-FR"/>
          </a:p>
        </p:txBody>
      </p:sp>
      <p:sp>
        <p:nvSpPr>
          <p:cNvPr id="9" name="Rectangle 8"/>
          <p:cNvSpPr>
            <a:spLocks noGrp="1" noChangeArrowheads="1"/>
          </p:cNvSpPr>
          <p:nvPr>
            <p:ph type="sldNum" sz="quarter" idx="12"/>
          </p:nvPr>
        </p:nvSpPr>
        <p:spPr>
          <a:ln/>
        </p:spPr>
        <p:txBody>
          <a:bodyPr/>
          <a:lstStyle>
            <a:lvl1pPr>
              <a:defRPr/>
            </a:lvl1pPr>
          </a:lstStyle>
          <a:p>
            <a:pPr>
              <a:defRPr/>
            </a:pPr>
            <a:fld id="{51F4A074-9692-4290-BE74-0D063245C949}" type="slidenum">
              <a:rPr lang="en-US"/>
              <a:pPr>
                <a:defRPr/>
              </a:pPr>
              <a:t>‹#›</a:t>
            </a:fld>
            <a:endParaRPr lang="en-US"/>
          </a:p>
        </p:txBody>
      </p:sp>
    </p:spTree>
  </p:cSld>
  <p:clrMapOvr>
    <a:masterClrMapping/>
  </p:clrMapOvr>
  <p:transition/>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2"/>
          <p:cNvSpPr>
            <a:spLocks noGrp="1" noChangeArrowheads="1"/>
          </p:cNvSpPr>
          <p:nvPr>
            <p:ph type="dt" sz="half" idx="10"/>
          </p:nvPr>
        </p:nvSpPr>
        <p:spPr>
          <a:ln/>
        </p:spPr>
        <p:txBody>
          <a:bodyPr/>
          <a:lstStyle>
            <a:lvl1pPr>
              <a:defRPr/>
            </a:lvl1pPr>
          </a:lstStyle>
          <a:p>
            <a:pPr>
              <a:defRPr/>
            </a:pPr>
            <a:endParaRPr lang="fr-FR"/>
          </a:p>
        </p:txBody>
      </p:sp>
      <p:sp>
        <p:nvSpPr>
          <p:cNvPr id="4" name="Rectangle 3"/>
          <p:cNvSpPr>
            <a:spLocks noGrp="1" noChangeArrowheads="1"/>
          </p:cNvSpPr>
          <p:nvPr>
            <p:ph type="ftr" sz="quarter" idx="11"/>
          </p:nvPr>
        </p:nvSpPr>
        <p:spPr>
          <a:ln/>
        </p:spPr>
        <p:txBody>
          <a:bodyPr/>
          <a:lstStyle>
            <a:lvl1pPr>
              <a:defRPr/>
            </a:lvl1pPr>
          </a:lstStyle>
          <a:p>
            <a:pPr>
              <a:defRPr/>
            </a:pPr>
            <a:endParaRPr lang="fr-FR"/>
          </a:p>
        </p:txBody>
      </p:sp>
      <p:sp>
        <p:nvSpPr>
          <p:cNvPr id="5" name="Rectangle 4"/>
          <p:cNvSpPr>
            <a:spLocks noGrp="1" noChangeArrowheads="1"/>
          </p:cNvSpPr>
          <p:nvPr>
            <p:ph type="sldNum" sz="quarter" idx="12"/>
          </p:nvPr>
        </p:nvSpPr>
        <p:spPr>
          <a:ln/>
        </p:spPr>
        <p:txBody>
          <a:bodyPr/>
          <a:lstStyle>
            <a:lvl1pPr>
              <a:defRPr/>
            </a:lvl1pPr>
          </a:lstStyle>
          <a:p>
            <a:pPr>
              <a:defRPr/>
            </a:pPr>
            <a:fld id="{8C7885BB-E28C-474C-89D6-76E1F70B9452}" type="slidenum">
              <a:rPr lang="en-US"/>
              <a:pPr>
                <a:defRPr/>
              </a:pPr>
              <a:t>‹#›</a:t>
            </a:fld>
            <a:endParaRPr lang="en-US"/>
          </a:p>
        </p:txBody>
      </p:sp>
    </p:spTree>
  </p:cSld>
  <p:clrMapOvr>
    <a:masterClrMapping/>
  </p:clrMapOvr>
  <p:transition/>
</p:sldLayout>
</file>

<file path=ppt/slideLayouts/slideLayout5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ln/>
        </p:spPr>
        <p:txBody>
          <a:bodyPr/>
          <a:lstStyle>
            <a:lvl1pPr>
              <a:defRPr/>
            </a:lvl1pPr>
          </a:lstStyle>
          <a:p>
            <a:pPr>
              <a:defRPr/>
            </a:pPr>
            <a:endParaRPr lang="fr-FR"/>
          </a:p>
        </p:txBody>
      </p:sp>
      <p:sp>
        <p:nvSpPr>
          <p:cNvPr id="3" name="Rectangle 2"/>
          <p:cNvSpPr>
            <a:spLocks noGrp="1" noChangeArrowheads="1"/>
          </p:cNvSpPr>
          <p:nvPr>
            <p:ph type="ftr" sz="quarter" idx="11"/>
          </p:nvPr>
        </p:nvSpPr>
        <p:spPr>
          <a:ln/>
        </p:spPr>
        <p:txBody>
          <a:bodyPr/>
          <a:lstStyle>
            <a:lvl1pPr>
              <a:defRPr/>
            </a:lvl1pPr>
          </a:lstStyle>
          <a:p>
            <a:pPr>
              <a:defRPr/>
            </a:pPr>
            <a:endParaRPr lang="fr-FR"/>
          </a:p>
        </p:txBody>
      </p:sp>
      <p:sp>
        <p:nvSpPr>
          <p:cNvPr id="4" name="Rectangle 3"/>
          <p:cNvSpPr>
            <a:spLocks noGrp="1" noChangeArrowheads="1"/>
          </p:cNvSpPr>
          <p:nvPr>
            <p:ph type="sldNum" sz="quarter" idx="12"/>
          </p:nvPr>
        </p:nvSpPr>
        <p:spPr>
          <a:ln/>
        </p:spPr>
        <p:txBody>
          <a:bodyPr/>
          <a:lstStyle>
            <a:lvl1pPr>
              <a:defRPr/>
            </a:lvl1pPr>
          </a:lstStyle>
          <a:p>
            <a:pPr>
              <a:defRPr/>
            </a:pPr>
            <a:fld id="{0A979CA7-7BB3-4E77-B657-DCE21E76DEDB}" type="slidenum">
              <a:rPr lang="en-US"/>
              <a:pPr>
                <a:defRPr/>
              </a:pPr>
              <a:t>‹#›</a:t>
            </a:fld>
            <a:endParaRPr lang="en-US"/>
          </a:p>
        </p:txBody>
      </p:sp>
    </p:spTree>
  </p:cSld>
  <p:clrMapOvr>
    <a:masterClrMapping/>
  </p:clrMapOvr>
  <p:transition/>
</p:sldLayout>
</file>

<file path=ppt/slideLayouts/slideLayout5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22B91E9-857E-44AD-AC46-B103ADBEACCB}" type="slidenum">
              <a:rPr lang="en-US"/>
              <a:pPr>
                <a:defRPr/>
              </a:pPr>
              <a:t>‹#›</a:t>
            </a:fld>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5"/>
          <p:cNvSpPr>
            <a:spLocks noGrp="1" noChangeArrowheads="1"/>
          </p:cNvSpPr>
          <p:nvPr>
            <p:ph type="dt" sz="half" idx="10"/>
          </p:nvPr>
        </p:nvSpPr>
        <p:spPr>
          <a:ln/>
        </p:spPr>
        <p:txBody>
          <a:bodyPr/>
          <a:lstStyle>
            <a:lvl1pPr>
              <a:defRPr/>
            </a:lvl1pPr>
          </a:lstStyle>
          <a:p>
            <a:pPr>
              <a:defRPr/>
            </a:pPr>
            <a:endParaRPr lang="fr-FR"/>
          </a:p>
        </p:txBody>
      </p:sp>
      <p:sp>
        <p:nvSpPr>
          <p:cNvPr id="5" name="Rectangle 36"/>
          <p:cNvSpPr>
            <a:spLocks noGrp="1" noChangeArrowheads="1"/>
          </p:cNvSpPr>
          <p:nvPr>
            <p:ph type="ftr" sz="quarter" idx="11"/>
          </p:nvPr>
        </p:nvSpPr>
        <p:spPr>
          <a:ln/>
        </p:spPr>
        <p:txBody>
          <a:bodyPr/>
          <a:lstStyle>
            <a:lvl1pPr>
              <a:defRPr/>
            </a:lvl1pPr>
          </a:lstStyle>
          <a:p>
            <a:pPr>
              <a:defRPr/>
            </a:pPr>
            <a:endParaRPr lang="fr-FR"/>
          </a:p>
        </p:txBody>
      </p:sp>
      <p:sp>
        <p:nvSpPr>
          <p:cNvPr id="6" name="Rectangle 37"/>
          <p:cNvSpPr>
            <a:spLocks noGrp="1" noChangeArrowheads="1"/>
          </p:cNvSpPr>
          <p:nvPr>
            <p:ph type="sldNum" sz="quarter" idx="12"/>
          </p:nvPr>
        </p:nvSpPr>
        <p:spPr>
          <a:ln/>
        </p:spPr>
        <p:txBody>
          <a:bodyPr/>
          <a:lstStyle>
            <a:lvl1pPr>
              <a:defRPr/>
            </a:lvl1pPr>
          </a:lstStyle>
          <a:p>
            <a:pPr>
              <a:defRPr/>
            </a:pPr>
            <a:fld id="{F59153D3-B01B-49D8-96C6-CED8D6A8D24B}" type="slidenum">
              <a:rPr lang="en-US"/>
              <a:pPr>
                <a:defRPr/>
              </a:pPr>
              <a:t>‹#›</a:t>
            </a:fld>
            <a:endParaRPr lang="en-US"/>
          </a:p>
        </p:txBody>
      </p:sp>
    </p:spTree>
  </p:cSld>
  <p:clrMapOvr>
    <a:masterClrMapping/>
  </p:clrMapOvr>
  <p:transition/>
</p:sldLayout>
</file>

<file path=ppt/slideLayouts/slideLayout5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5BD35C1-EE98-4D6E-8829-5749323CCE71}" type="slidenum">
              <a:rPr lang="en-US"/>
              <a:pPr>
                <a:defRPr/>
              </a:pPr>
              <a:t>‹#›</a:t>
            </a:fld>
            <a:endParaRPr lang="en-US"/>
          </a:p>
        </p:txBody>
      </p:sp>
    </p:spTree>
  </p:cSld>
  <p:clrMapOvr>
    <a:masterClrMapping/>
  </p:clrMapOvr>
  <p:transition/>
</p:sldLayout>
</file>

<file path=ppt/slideLayouts/slideLayout5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10E1436D-6988-42F0-BFA9-F2FB25DA472D}" type="slidenum">
              <a:rPr lang="en-US"/>
              <a:pPr>
                <a:defRPr/>
              </a:pPr>
              <a:t>‹#›</a:t>
            </a:fld>
            <a:endParaRPr lang="en-US"/>
          </a:p>
        </p:txBody>
      </p:sp>
    </p:spTree>
  </p:cSld>
  <p:clrMapOvr>
    <a:masterClrMapping/>
  </p:clrMapOvr>
  <p:transition/>
</p:sldLayout>
</file>

<file path=ppt/slideLayouts/slideLayout5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48F95E0E-77FC-4A1D-AF6D-BCDECF37B1F6}" type="slidenum">
              <a:rPr lang="en-US"/>
              <a:pPr>
                <a:defRPr/>
              </a:pPr>
              <a:t>‹#›</a:t>
            </a:fld>
            <a:endParaRPr lang="en-US"/>
          </a:p>
        </p:txBody>
      </p:sp>
    </p:spTree>
  </p:cSld>
  <p:clrMapOvr>
    <a:masterClrMapping/>
  </p:clrMapOvr>
  <p:transition/>
</p:sldLayout>
</file>

<file path=ppt/slideLayouts/slideLayout5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BA608637-6770-45AE-9B58-8DF9D75A8FB5}" type="slidenum">
              <a:rPr lang="en-US"/>
              <a:pPr>
                <a:defRPr/>
              </a:pPr>
              <a:t>‹#›</a:t>
            </a:fld>
            <a:endParaRPr lang="en-US"/>
          </a:p>
        </p:txBody>
      </p:sp>
    </p:spTree>
  </p:cSld>
  <p:clrMapOvr>
    <a:masterClrMapping/>
  </p:clrMapOvr>
  <p:transition/>
</p:sldLayout>
</file>

<file path=ppt/slideLayouts/slideLayout5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6E02AC6E-F8CB-48EE-B922-502246766E1F}" type="slidenum">
              <a:rPr lang="en-US"/>
              <a:pPr>
                <a:defRPr/>
              </a:pPr>
              <a:t>‹#›</a:t>
            </a:fld>
            <a:endParaRPr lang="en-US"/>
          </a:p>
        </p:txBody>
      </p:sp>
    </p:spTree>
  </p:cSld>
  <p:clrMapOvr>
    <a:masterClrMapping/>
  </p:clrMapOvr>
  <p:transition/>
</p:sldLayout>
</file>

<file path=ppt/slideLayouts/slideLayout5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15C78AF0-2656-49A1-99B2-2FF4E3A79740}" type="slidenum">
              <a:rPr lang="en-US"/>
              <a:pPr>
                <a:defRPr/>
              </a:pPr>
              <a:t>‹#›</a:t>
            </a:fld>
            <a:endParaRPr lang="en-US"/>
          </a:p>
        </p:txBody>
      </p:sp>
    </p:spTree>
  </p:cSld>
  <p:clrMapOvr>
    <a:masterClrMapping/>
  </p:clrMapOvr>
  <p:transition/>
</p:sldLayout>
</file>

<file path=ppt/slideLayouts/slideLayout5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E7B9B78-EFDD-4F21-BE0B-C344B2C4A96B}" type="slidenum">
              <a:rPr lang="en-US"/>
              <a:pPr>
                <a:defRPr/>
              </a:pPr>
              <a:t>‹#›</a:t>
            </a:fld>
            <a:endParaRPr lang="en-US"/>
          </a:p>
        </p:txBody>
      </p:sp>
    </p:spTree>
  </p:cSld>
  <p:clrMapOvr>
    <a:masterClrMapping/>
  </p:clrMapOvr>
  <p:transition/>
</p:sldLayout>
</file>

<file path=ppt/slideLayouts/slideLayout5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6"/>
          <p:cNvSpPr>
            <a:spLocks noGrp="1" noChangeArrowheads="1"/>
          </p:cNvSpPr>
          <p:nvPr>
            <p:ph type="dt" sz="half" idx="10"/>
          </p:nvPr>
        </p:nvSpPr>
        <p:spPr>
          <a:ln/>
        </p:spPr>
        <p:txBody>
          <a:bodyPr/>
          <a:lstStyle>
            <a:lvl1pPr>
              <a:defRPr/>
            </a:lvl1pPr>
          </a:lstStyle>
          <a:p>
            <a:pPr>
              <a:defRPr/>
            </a:pPr>
            <a:endParaRPr lang="fr-FR"/>
          </a:p>
        </p:txBody>
      </p:sp>
      <p:sp>
        <p:nvSpPr>
          <p:cNvPr id="8" name="Rectangle 7"/>
          <p:cNvSpPr>
            <a:spLocks noGrp="1" noChangeArrowheads="1"/>
          </p:cNvSpPr>
          <p:nvPr>
            <p:ph type="ftr" sz="quarter" idx="11"/>
          </p:nvPr>
        </p:nvSpPr>
        <p:spPr>
          <a:ln/>
        </p:spPr>
        <p:txBody>
          <a:bodyPr/>
          <a:lstStyle>
            <a:lvl1pPr>
              <a:defRPr/>
            </a:lvl1pPr>
          </a:lstStyle>
          <a:p>
            <a:pPr>
              <a:defRPr/>
            </a:pPr>
            <a:endParaRPr lang="fr-FR"/>
          </a:p>
        </p:txBody>
      </p:sp>
      <p:sp>
        <p:nvSpPr>
          <p:cNvPr id="9" name="Rectangle 8"/>
          <p:cNvSpPr>
            <a:spLocks noGrp="1" noChangeArrowheads="1"/>
          </p:cNvSpPr>
          <p:nvPr>
            <p:ph type="sldNum" sz="quarter" idx="12"/>
          </p:nvPr>
        </p:nvSpPr>
        <p:spPr>
          <a:ln/>
        </p:spPr>
        <p:txBody>
          <a:bodyPr/>
          <a:lstStyle>
            <a:lvl1pPr>
              <a:defRPr/>
            </a:lvl1pPr>
          </a:lstStyle>
          <a:p>
            <a:pPr>
              <a:defRPr/>
            </a:pPr>
            <a:fld id="{2D2AED74-DB05-49EC-BF6C-99330A505D75}" type="slidenum">
              <a:rPr lang="en-US"/>
              <a:pPr>
                <a:defRPr/>
              </a:pPr>
              <a:t>‹#›</a:t>
            </a:fld>
            <a:endParaRPr lang="en-US"/>
          </a:p>
        </p:txBody>
      </p:sp>
    </p:spTree>
  </p:cSld>
  <p:clrMapOvr>
    <a:masterClrMapping/>
  </p:clrMapOvr>
  <p:transition/>
</p:sldLayout>
</file>

<file path=ppt/slideLayouts/slideLayout5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2"/>
          <p:cNvSpPr>
            <a:spLocks noGrp="1" noChangeArrowheads="1"/>
          </p:cNvSpPr>
          <p:nvPr>
            <p:ph type="dt" sz="half" idx="10"/>
          </p:nvPr>
        </p:nvSpPr>
        <p:spPr>
          <a:ln/>
        </p:spPr>
        <p:txBody>
          <a:bodyPr/>
          <a:lstStyle>
            <a:lvl1pPr>
              <a:defRPr/>
            </a:lvl1pPr>
          </a:lstStyle>
          <a:p>
            <a:pPr>
              <a:defRPr/>
            </a:pPr>
            <a:endParaRPr lang="fr-FR"/>
          </a:p>
        </p:txBody>
      </p:sp>
      <p:sp>
        <p:nvSpPr>
          <p:cNvPr id="4" name="Rectangle 3"/>
          <p:cNvSpPr>
            <a:spLocks noGrp="1" noChangeArrowheads="1"/>
          </p:cNvSpPr>
          <p:nvPr>
            <p:ph type="ftr" sz="quarter" idx="11"/>
          </p:nvPr>
        </p:nvSpPr>
        <p:spPr>
          <a:ln/>
        </p:spPr>
        <p:txBody>
          <a:bodyPr/>
          <a:lstStyle>
            <a:lvl1pPr>
              <a:defRPr/>
            </a:lvl1pPr>
          </a:lstStyle>
          <a:p>
            <a:pPr>
              <a:defRPr/>
            </a:pPr>
            <a:endParaRPr lang="fr-FR"/>
          </a:p>
        </p:txBody>
      </p:sp>
      <p:sp>
        <p:nvSpPr>
          <p:cNvPr id="5" name="Rectangle 4"/>
          <p:cNvSpPr>
            <a:spLocks noGrp="1" noChangeArrowheads="1"/>
          </p:cNvSpPr>
          <p:nvPr>
            <p:ph type="sldNum" sz="quarter" idx="12"/>
          </p:nvPr>
        </p:nvSpPr>
        <p:spPr>
          <a:ln/>
        </p:spPr>
        <p:txBody>
          <a:bodyPr/>
          <a:lstStyle>
            <a:lvl1pPr>
              <a:defRPr/>
            </a:lvl1pPr>
          </a:lstStyle>
          <a:p>
            <a:pPr>
              <a:defRPr/>
            </a:pPr>
            <a:fld id="{E7F10BB1-DD43-4AF2-9FF6-FF53595074D6}" type="slidenum">
              <a:rPr lang="en-US"/>
              <a:pPr>
                <a:defRPr/>
              </a:pPr>
              <a:t>‹#›</a:t>
            </a:fld>
            <a:endParaRPr lang="en-US"/>
          </a:p>
        </p:txBody>
      </p:sp>
    </p:spTree>
  </p:cSld>
  <p:clrMapOvr>
    <a:masterClrMapping/>
  </p:clrMapOvr>
  <p:transition/>
</p:sldLayout>
</file>

<file path=ppt/slideLayouts/slideLayout5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ln/>
        </p:spPr>
        <p:txBody>
          <a:bodyPr/>
          <a:lstStyle>
            <a:lvl1pPr>
              <a:defRPr/>
            </a:lvl1pPr>
          </a:lstStyle>
          <a:p>
            <a:pPr>
              <a:defRPr/>
            </a:pPr>
            <a:endParaRPr lang="fr-FR"/>
          </a:p>
        </p:txBody>
      </p:sp>
      <p:sp>
        <p:nvSpPr>
          <p:cNvPr id="3" name="Rectangle 2"/>
          <p:cNvSpPr>
            <a:spLocks noGrp="1" noChangeArrowheads="1"/>
          </p:cNvSpPr>
          <p:nvPr>
            <p:ph type="ftr" sz="quarter" idx="11"/>
          </p:nvPr>
        </p:nvSpPr>
        <p:spPr>
          <a:ln/>
        </p:spPr>
        <p:txBody>
          <a:bodyPr/>
          <a:lstStyle>
            <a:lvl1pPr>
              <a:defRPr/>
            </a:lvl1pPr>
          </a:lstStyle>
          <a:p>
            <a:pPr>
              <a:defRPr/>
            </a:pPr>
            <a:endParaRPr lang="fr-FR"/>
          </a:p>
        </p:txBody>
      </p:sp>
      <p:sp>
        <p:nvSpPr>
          <p:cNvPr id="4" name="Rectangle 3"/>
          <p:cNvSpPr>
            <a:spLocks noGrp="1" noChangeArrowheads="1"/>
          </p:cNvSpPr>
          <p:nvPr>
            <p:ph type="sldNum" sz="quarter" idx="12"/>
          </p:nvPr>
        </p:nvSpPr>
        <p:spPr>
          <a:ln/>
        </p:spPr>
        <p:txBody>
          <a:bodyPr/>
          <a:lstStyle>
            <a:lvl1pPr>
              <a:defRPr/>
            </a:lvl1pPr>
          </a:lstStyle>
          <a:p>
            <a:pPr>
              <a:defRPr/>
            </a:pPr>
            <a:fld id="{552B61F1-3398-4316-904A-67BEB14A86EA}" type="slidenum">
              <a:rPr lang="en-US"/>
              <a:pPr>
                <a:defRPr/>
              </a:pPr>
              <a:t>‹#›</a:t>
            </a:fld>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5"/>
          <p:cNvSpPr>
            <a:spLocks noGrp="1" noChangeArrowheads="1"/>
          </p:cNvSpPr>
          <p:nvPr>
            <p:ph type="dt" sz="half" idx="10"/>
          </p:nvPr>
        </p:nvSpPr>
        <p:spPr>
          <a:ln/>
        </p:spPr>
        <p:txBody>
          <a:bodyPr/>
          <a:lstStyle>
            <a:lvl1pPr>
              <a:defRPr/>
            </a:lvl1pPr>
          </a:lstStyle>
          <a:p>
            <a:pPr>
              <a:defRPr/>
            </a:pPr>
            <a:endParaRPr lang="fr-FR"/>
          </a:p>
        </p:txBody>
      </p:sp>
      <p:sp>
        <p:nvSpPr>
          <p:cNvPr id="5" name="Rectangle 36"/>
          <p:cNvSpPr>
            <a:spLocks noGrp="1" noChangeArrowheads="1"/>
          </p:cNvSpPr>
          <p:nvPr>
            <p:ph type="ftr" sz="quarter" idx="11"/>
          </p:nvPr>
        </p:nvSpPr>
        <p:spPr>
          <a:ln/>
        </p:spPr>
        <p:txBody>
          <a:bodyPr/>
          <a:lstStyle>
            <a:lvl1pPr>
              <a:defRPr/>
            </a:lvl1pPr>
          </a:lstStyle>
          <a:p>
            <a:pPr>
              <a:defRPr/>
            </a:pPr>
            <a:endParaRPr lang="fr-FR"/>
          </a:p>
        </p:txBody>
      </p:sp>
      <p:sp>
        <p:nvSpPr>
          <p:cNvPr id="6" name="Rectangle 37"/>
          <p:cNvSpPr>
            <a:spLocks noGrp="1" noChangeArrowheads="1"/>
          </p:cNvSpPr>
          <p:nvPr>
            <p:ph type="sldNum" sz="quarter" idx="12"/>
          </p:nvPr>
        </p:nvSpPr>
        <p:spPr>
          <a:ln/>
        </p:spPr>
        <p:txBody>
          <a:bodyPr/>
          <a:lstStyle>
            <a:lvl1pPr>
              <a:defRPr/>
            </a:lvl1pPr>
          </a:lstStyle>
          <a:p>
            <a:pPr>
              <a:defRPr/>
            </a:pPr>
            <a:fld id="{81CD43FB-70A7-46FC-9E8F-ECA875B3F2A7}" type="slidenum">
              <a:rPr lang="en-US"/>
              <a:pPr>
                <a:defRPr/>
              </a:pPr>
              <a:t>‹#›</a:t>
            </a:fld>
            <a:endParaRPr lang="en-US"/>
          </a:p>
        </p:txBody>
      </p:sp>
    </p:spTree>
  </p:cSld>
  <p:clrMapOvr>
    <a:masterClrMapping/>
  </p:clrMapOvr>
  <p:transition/>
</p:sldLayout>
</file>

<file path=ppt/slideLayouts/slideLayout5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BAFF663-AD18-4B5D-AE89-DFC8677D50C9}" type="slidenum">
              <a:rPr lang="en-US"/>
              <a:pPr>
                <a:defRPr/>
              </a:pPr>
              <a:t>‹#›</a:t>
            </a:fld>
            <a:endParaRPr lang="en-US"/>
          </a:p>
        </p:txBody>
      </p:sp>
    </p:spTree>
  </p:cSld>
  <p:clrMapOvr>
    <a:masterClrMapping/>
  </p:clrMapOvr>
  <p:transition/>
</p:sldLayout>
</file>

<file path=ppt/slideLayouts/slideLayout5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A5A1EE6-ED75-44FA-903F-88BAFC583DC9}" type="slidenum">
              <a:rPr lang="en-US"/>
              <a:pPr>
                <a:defRPr/>
              </a:pPr>
              <a:t>‹#›</a:t>
            </a:fld>
            <a:endParaRPr lang="en-US"/>
          </a:p>
        </p:txBody>
      </p:sp>
    </p:spTree>
  </p:cSld>
  <p:clrMapOvr>
    <a:masterClrMapping/>
  </p:clrMapOvr>
  <p:transition/>
</p:sldLayout>
</file>

<file path=ppt/slideLayouts/slideLayout5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E4FA33E6-D2AD-4D22-8E05-410830B2A8CA}" type="slidenum">
              <a:rPr lang="en-US"/>
              <a:pPr>
                <a:defRPr/>
              </a:pPr>
              <a:t>‹#›</a:t>
            </a:fld>
            <a:endParaRPr lang="en-US"/>
          </a:p>
        </p:txBody>
      </p:sp>
    </p:spTree>
  </p:cSld>
  <p:clrMapOvr>
    <a:masterClrMapping/>
  </p:clrMapOvr>
  <p:transition/>
</p:sldLayout>
</file>

<file path=ppt/slideLayouts/slideLayout5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DA6D243A-5C9F-414C-A1E4-B04F11771DFD}" type="slidenum">
              <a:rPr lang="en-US"/>
              <a:pPr>
                <a:defRPr/>
              </a:pPr>
              <a:t>‹#›</a:t>
            </a:fld>
            <a:endParaRPr lang="en-US"/>
          </a:p>
        </p:txBody>
      </p:sp>
    </p:spTree>
  </p:cSld>
  <p:clrMapOvr>
    <a:masterClrMapping/>
  </p:clrMapOvr>
  <p:transition/>
</p:sldLayout>
</file>

<file path=ppt/slideLayouts/slideLayout5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89A2601-3735-4A2D-85D3-377C3BA04CF6}" type="slidenum">
              <a:rPr lang="en-US"/>
              <a:pPr>
                <a:defRPr/>
              </a:pPr>
              <a:t>‹#›</a:t>
            </a:fld>
            <a:endParaRPr lang="en-US"/>
          </a:p>
        </p:txBody>
      </p:sp>
    </p:spTree>
  </p:cSld>
  <p:clrMapOvr>
    <a:masterClrMapping/>
  </p:clrMapOvr>
  <p:transition/>
</p:sldLayout>
</file>

<file path=ppt/slideLayouts/slideLayout5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93C0A2E-E338-4B31-A27D-FAA8F997E07F}" type="slidenum">
              <a:rPr lang="en-US"/>
              <a:pPr>
                <a:defRPr/>
              </a:pPr>
              <a:t>‹#›</a:t>
            </a:fld>
            <a:endParaRPr lang="en-US"/>
          </a:p>
        </p:txBody>
      </p:sp>
    </p:spTree>
  </p:cSld>
  <p:clrMapOvr>
    <a:masterClrMapping/>
  </p:clrMapOvr>
  <p:transition/>
</p:sldLayout>
</file>

<file path=ppt/slideLayouts/slideLayout5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5E1E47E-AA0B-43CC-BDA6-9AA05DD98785}" type="slidenum">
              <a:rPr lang="en-US"/>
              <a:pPr>
                <a:defRPr/>
              </a:pPr>
              <a:t>‹#›</a:t>
            </a:fld>
            <a:endParaRPr lang="en-US"/>
          </a:p>
        </p:txBody>
      </p:sp>
    </p:spTree>
  </p:cSld>
  <p:clrMapOvr>
    <a:masterClrMapping/>
  </p:clrMapOvr>
  <p:transition/>
</p:sldLayout>
</file>

<file path=ppt/slideLayouts/slideLayout5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833462E-5CBD-4735-921C-D5F30E06A44A}" type="slidenum">
              <a:rPr lang="en-US"/>
              <a:pPr>
                <a:defRPr/>
              </a:pPr>
              <a:t>‹#›</a:t>
            </a:fld>
            <a:endParaRPr lang="en-US"/>
          </a:p>
        </p:txBody>
      </p:sp>
    </p:spTree>
  </p:cSld>
  <p:clrMapOvr>
    <a:masterClrMapping/>
  </p:clrMapOvr>
  <p:transition/>
</p:sldLayout>
</file>

<file path=ppt/slideLayouts/slideLayout5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97E073E2-2F1D-4215-989A-08F077897B65}" type="slidenum">
              <a:rPr lang="en-US"/>
              <a:pPr>
                <a:defRPr/>
              </a:pPr>
              <a:t>‹#›</a:t>
            </a:fld>
            <a:endParaRPr lang="en-US"/>
          </a:p>
        </p:txBody>
      </p:sp>
    </p:spTree>
  </p:cSld>
  <p:clrMapOvr>
    <a:masterClrMapping/>
  </p:clrMapOvr>
  <p:transition/>
</p:sldLayout>
</file>

<file path=ppt/slideLayouts/slideLayout5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F20B8A53-72CB-4B41-96CC-5876FBA4EEB4}" type="slidenum">
              <a:rPr lang="en-US"/>
              <a:pPr>
                <a:defRPr/>
              </a:pPr>
              <a:t>‹#›</a:t>
            </a:fld>
            <a:endParaRPr lang="en-US"/>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35"/>
          <p:cNvSpPr>
            <a:spLocks noGrp="1" noChangeArrowheads="1"/>
          </p:cNvSpPr>
          <p:nvPr>
            <p:ph type="dt" sz="half" idx="10"/>
          </p:nvPr>
        </p:nvSpPr>
        <p:spPr>
          <a:ln/>
        </p:spPr>
        <p:txBody>
          <a:bodyPr/>
          <a:lstStyle>
            <a:lvl1pPr>
              <a:defRPr/>
            </a:lvl1pPr>
          </a:lstStyle>
          <a:p>
            <a:pPr>
              <a:defRPr/>
            </a:pPr>
            <a:endParaRPr lang="fr-FR"/>
          </a:p>
        </p:txBody>
      </p:sp>
      <p:sp>
        <p:nvSpPr>
          <p:cNvPr id="6" name="Rectangle 36"/>
          <p:cNvSpPr>
            <a:spLocks noGrp="1" noChangeArrowheads="1"/>
          </p:cNvSpPr>
          <p:nvPr>
            <p:ph type="ftr" sz="quarter" idx="11"/>
          </p:nvPr>
        </p:nvSpPr>
        <p:spPr>
          <a:ln/>
        </p:spPr>
        <p:txBody>
          <a:bodyPr/>
          <a:lstStyle>
            <a:lvl1pPr>
              <a:defRPr/>
            </a:lvl1pPr>
          </a:lstStyle>
          <a:p>
            <a:pPr>
              <a:defRPr/>
            </a:pPr>
            <a:endParaRPr lang="fr-FR"/>
          </a:p>
        </p:txBody>
      </p:sp>
      <p:sp>
        <p:nvSpPr>
          <p:cNvPr id="7" name="Rectangle 37"/>
          <p:cNvSpPr>
            <a:spLocks noGrp="1" noChangeArrowheads="1"/>
          </p:cNvSpPr>
          <p:nvPr>
            <p:ph type="sldNum" sz="quarter" idx="12"/>
          </p:nvPr>
        </p:nvSpPr>
        <p:spPr>
          <a:ln/>
        </p:spPr>
        <p:txBody>
          <a:bodyPr/>
          <a:lstStyle>
            <a:lvl1pPr>
              <a:defRPr/>
            </a:lvl1pPr>
          </a:lstStyle>
          <a:p>
            <a:pPr>
              <a:defRPr/>
            </a:pPr>
            <a:fld id="{423ED9DA-80D6-490D-AF2D-940C59B45626}" type="slidenum">
              <a:rPr lang="en-US"/>
              <a:pPr>
                <a:defRPr/>
              </a:pPr>
              <a:t>‹#›</a:t>
            </a:fld>
            <a:endParaRPr lang="en-US"/>
          </a:p>
        </p:txBody>
      </p:sp>
    </p:spTree>
  </p:cSld>
  <p:clrMapOvr>
    <a:masterClrMapping/>
  </p:clrMapOvr>
  <p:transition/>
</p:sldLayout>
</file>

<file path=ppt/slideLayouts/slideLayout5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DD3A2FFA-3216-4F82-9854-B5CAEC0F0F1F}" type="slidenum">
              <a:rPr lang="en-US"/>
              <a:pPr>
                <a:defRPr/>
              </a:pPr>
              <a:t>‹#›</a:t>
            </a:fld>
            <a:endParaRPr lang="en-US"/>
          </a:p>
        </p:txBody>
      </p:sp>
    </p:spTree>
  </p:cSld>
  <p:clrMapOvr>
    <a:masterClrMapping/>
  </p:clrMapOvr>
  <p:transition/>
</p:sldLayout>
</file>

<file path=ppt/slideLayouts/slideLayout5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0F503A6-3FE4-4EC0-A959-D50B76C78A68}" type="slidenum">
              <a:rPr lang="en-US"/>
              <a:pPr>
                <a:defRPr/>
              </a:pPr>
              <a:t>‹#›</a:t>
            </a:fld>
            <a:endParaRPr lang="en-US"/>
          </a:p>
        </p:txBody>
      </p:sp>
    </p:spTree>
  </p:cSld>
  <p:clrMapOvr>
    <a:masterClrMapping/>
  </p:clrMapOvr>
  <p:transition/>
</p:sldLayout>
</file>

<file path=ppt/slideLayouts/slideLayout5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7392074-FC33-41A9-8427-D485D06A453C}" type="slidenum">
              <a:rPr lang="en-US"/>
              <a:pPr>
                <a:defRPr/>
              </a:pPr>
              <a:t>‹#›</a:t>
            </a:fld>
            <a:endParaRPr lang="en-US"/>
          </a:p>
        </p:txBody>
      </p:sp>
    </p:spTree>
  </p:cSld>
  <p:clrMapOvr>
    <a:masterClrMapping/>
  </p:clrMapOvr>
  <p:transition/>
</p:sldLayout>
</file>

<file path=ppt/slideLayouts/slideLayout5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F55275E-2D34-40A6-8E7E-D984344AA796}" type="slidenum">
              <a:rPr lang="en-US"/>
              <a:pPr>
                <a:defRPr/>
              </a:pPr>
              <a:t>‹#›</a:t>
            </a:fld>
            <a:endParaRPr lang="en-US"/>
          </a:p>
        </p:txBody>
      </p:sp>
    </p:spTree>
  </p:cSld>
  <p:clrMapOvr>
    <a:masterClrMapping/>
  </p:clrMapOvr>
  <p:transition/>
</p:sldLayout>
</file>

<file path=ppt/slideLayouts/slideLayout5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9A3514D-AA2A-4FD1-A3B8-8223E1719D7C}" type="slidenum">
              <a:rPr lang="en-US"/>
              <a:pPr>
                <a:defRPr/>
              </a:pPr>
              <a:t>‹#›</a:t>
            </a:fld>
            <a:endParaRPr lang="en-US"/>
          </a:p>
        </p:txBody>
      </p:sp>
    </p:spTree>
  </p:cSld>
  <p:clrMapOvr>
    <a:masterClrMapping/>
  </p:clrMapOvr>
  <p:transition/>
</p:sldLayout>
</file>

<file path=ppt/slideLayouts/slideLayout5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30F4F77-E63E-43BA-BACB-3A6046EE14B1}" type="slidenum">
              <a:rPr lang="en-US"/>
              <a:pPr>
                <a:defRPr/>
              </a:pPr>
              <a:t>‹#›</a:t>
            </a:fld>
            <a:endParaRPr lang="en-US"/>
          </a:p>
        </p:txBody>
      </p:sp>
    </p:spTree>
  </p:cSld>
  <p:clrMapOvr>
    <a:masterClrMapping/>
  </p:clrMapOvr>
  <p:transition/>
</p:sldLayout>
</file>

<file path=ppt/slideLayouts/slideLayout5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EC99B65-8FE8-49C4-A60A-B256555C67ED}" type="slidenum">
              <a:rPr lang="en-US"/>
              <a:pPr>
                <a:defRPr/>
              </a:pPr>
              <a:t>‹#›</a:t>
            </a:fld>
            <a:endParaRPr lang="en-US"/>
          </a:p>
        </p:txBody>
      </p:sp>
    </p:spTree>
  </p:cSld>
  <p:clrMapOvr>
    <a:masterClrMapping/>
  </p:clrMapOvr>
  <p:transition/>
</p:sldLayout>
</file>

<file path=ppt/slideLayouts/slideLayout5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7E7CD84-EC0C-4792-B741-05BBE35DF372}" type="slidenum">
              <a:rPr lang="en-US"/>
              <a:pPr>
                <a:defRPr/>
              </a:pPr>
              <a:t>‹#›</a:t>
            </a:fld>
            <a:endParaRPr lang="en-US"/>
          </a:p>
        </p:txBody>
      </p:sp>
    </p:spTree>
  </p:cSld>
  <p:clrMapOvr>
    <a:masterClrMapping/>
  </p:clrMapOvr>
  <p:transition/>
</p:sldLayout>
</file>

<file path=ppt/slideLayouts/slideLayout5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CF1A6D3-6729-460E-9600-AB874AE37A30}" type="slidenum">
              <a:rPr lang="en-US"/>
              <a:pPr>
                <a:defRPr/>
              </a:pPr>
              <a:t>‹#›</a:t>
            </a:fld>
            <a:endParaRPr lang="en-US"/>
          </a:p>
        </p:txBody>
      </p:sp>
    </p:spTree>
  </p:cSld>
  <p:clrMapOvr>
    <a:masterClrMapping/>
  </p:clrMapOvr>
  <p:transition/>
</p:sldLayout>
</file>

<file path=ppt/slideLayouts/slideLayout5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CD882453-BB68-457A-A990-FE7827061EC1}"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35"/>
          <p:cNvSpPr>
            <a:spLocks noGrp="1" noChangeArrowheads="1"/>
          </p:cNvSpPr>
          <p:nvPr>
            <p:ph type="dt" sz="half" idx="10"/>
          </p:nvPr>
        </p:nvSpPr>
        <p:spPr>
          <a:ln/>
        </p:spPr>
        <p:txBody>
          <a:bodyPr/>
          <a:lstStyle>
            <a:lvl1pPr>
              <a:defRPr/>
            </a:lvl1pPr>
          </a:lstStyle>
          <a:p>
            <a:pPr>
              <a:defRPr/>
            </a:pPr>
            <a:endParaRPr lang="fr-FR"/>
          </a:p>
        </p:txBody>
      </p:sp>
      <p:sp>
        <p:nvSpPr>
          <p:cNvPr id="8" name="Rectangle 36"/>
          <p:cNvSpPr>
            <a:spLocks noGrp="1" noChangeArrowheads="1"/>
          </p:cNvSpPr>
          <p:nvPr>
            <p:ph type="ftr" sz="quarter" idx="11"/>
          </p:nvPr>
        </p:nvSpPr>
        <p:spPr>
          <a:ln/>
        </p:spPr>
        <p:txBody>
          <a:bodyPr/>
          <a:lstStyle>
            <a:lvl1pPr>
              <a:defRPr/>
            </a:lvl1pPr>
          </a:lstStyle>
          <a:p>
            <a:pPr>
              <a:defRPr/>
            </a:pPr>
            <a:endParaRPr lang="fr-FR"/>
          </a:p>
        </p:txBody>
      </p:sp>
      <p:sp>
        <p:nvSpPr>
          <p:cNvPr id="9" name="Rectangle 37"/>
          <p:cNvSpPr>
            <a:spLocks noGrp="1" noChangeArrowheads="1"/>
          </p:cNvSpPr>
          <p:nvPr>
            <p:ph type="sldNum" sz="quarter" idx="12"/>
          </p:nvPr>
        </p:nvSpPr>
        <p:spPr>
          <a:ln/>
        </p:spPr>
        <p:txBody>
          <a:bodyPr/>
          <a:lstStyle>
            <a:lvl1pPr>
              <a:defRPr/>
            </a:lvl1pPr>
          </a:lstStyle>
          <a:p>
            <a:pPr>
              <a:defRPr/>
            </a:pPr>
            <a:fld id="{4F50149A-56D5-4924-AA47-3EC83356F841}" type="slidenum">
              <a:rPr lang="en-US"/>
              <a:pPr>
                <a:defRPr/>
              </a:pPr>
              <a:t>‹#›</a:t>
            </a:fld>
            <a:endParaRPr lang="en-US"/>
          </a:p>
        </p:txBody>
      </p:sp>
    </p:spTree>
  </p:cSld>
  <p:clrMapOvr>
    <a:masterClrMapping/>
  </p:clrMapOvr>
  <p:transition/>
</p:sldLayout>
</file>

<file path=ppt/slideLayouts/slideLayout6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1D7F7C67-77B4-442F-A550-213432664D90}" type="slidenum">
              <a:rPr lang="en-US"/>
              <a:pPr>
                <a:defRPr/>
              </a:pPr>
              <a:t>‹#›</a:t>
            </a:fld>
            <a:endParaRPr lang="en-US"/>
          </a:p>
        </p:txBody>
      </p:sp>
    </p:spTree>
  </p:cSld>
  <p:clrMapOvr>
    <a:masterClrMapping/>
  </p:clrMapOvr>
  <p:transition/>
</p:sldLayout>
</file>

<file path=ppt/slideLayouts/slideLayout6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E0A4AD73-6AB1-4B03-9BD2-CBB5E1413376}" type="slidenum">
              <a:rPr lang="en-US"/>
              <a:pPr>
                <a:defRPr/>
              </a:pPr>
              <a:t>‹#›</a:t>
            </a:fld>
            <a:endParaRPr lang="en-US"/>
          </a:p>
        </p:txBody>
      </p:sp>
    </p:spTree>
  </p:cSld>
  <p:clrMapOvr>
    <a:masterClrMapping/>
  </p:clrMapOvr>
  <p:transition/>
</p:sldLayout>
</file>

<file path=ppt/slideLayouts/slideLayout6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F6F9512-D1F4-4FDA-A119-BF900D59F6CF}" type="slidenum">
              <a:rPr lang="en-US"/>
              <a:pPr>
                <a:defRPr/>
              </a:pPr>
              <a:t>‹#›</a:t>
            </a:fld>
            <a:endParaRPr lang="en-US"/>
          </a:p>
        </p:txBody>
      </p:sp>
    </p:spTree>
  </p:cSld>
  <p:clrMapOvr>
    <a:masterClrMapping/>
  </p:clrMapOvr>
  <p:transition/>
</p:sldLayout>
</file>

<file path=ppt/slideLayouts/slideLayout6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99A0AED-38FB-4B8D-AD5B-E6B2E87968A0}" type="slidenum">
              <a:rPr lang="en-US"/>
              <a:pPr>
                <a:defRPr/>
              </a:pPr>
              <a:t>‹#›</a:t>
            </a:fld>
            <a:endParaRPr lang="en-US"/>
          </a:p>
        </p:txBody>
      </p:sp>
    </p:spTree>
  </p:cSld>
  <p:clrMapOvr>
    <a:masterClrMapping/>
  </p:clrMapOvr>
  <p:transition/>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1F5BFF8-07A4-47B0-9272-405435C81FBD}" type="slidenum">
              <a:rPr lang="en-US"/>
              <a:pPr>
                <a:defRPr/>
              </a:pPr>
              <a:t>‹#›</a:t>
            </a:fld>
            <a:endParaRPr lang="en-US"/>
          </a:p>
        </p:txBody>
      </p:sp>
    </p:spTree>
  </p:cSld>
  <p:clrMapOvr>
    <a:masterClrMapping/>
  </p:clrMapOvr>
  <p:transition/>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349D81E-F50B-4543-B25A-9826FAFE4B2E}" type="slidenum">
              <a:rPr lang="en-US"/>
              <a:pPr>
                <a:defRPr/>
              </a:pPr>
              <a:t>‹#›</a:t>
            </a:fld>
            <a:endParaRPr lang="en-US"/>
          </a:p>
        </p:txBody>
      </p:sp>
    </p:spTree>
  </p:cSld>
  <p:clrMapOvr>
    <a:masterClrMapping/>
  </p:clrMapOvr>
  <p:transition/>
</p:sldLayout>
</file>

<file path=ppt/slideLayouts/slideLayout6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19B188C-15D6-4676-BF76-BBCF2590B390}" type="slidenum">
              <a:rPr lang="en-US"/>
              <a:pPr>
                <a:defRPr/>
              </a:pPr>
              <a:t>‹#›</a:t>
            </a:fld>
            <a:endParaRPr lang="en-US"/>
          </a:p>
        </p:txBody>
      </p:sp>
    </p:spTree>
  </p:cSld>
  <p:clrMapOvr>
    <a:masterClrMapping/>
  </p:clrMapOvr>
  <p:transition/>
</p:sldLayout>
</file>

<file path=ppt/slideLayouts/slideLayout6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3E3CDBA-D714-4DA2-A379-12E883CC560F}" type="slidenum">
              <a:rPr lang="en-US"/>
              <a:pPr>
                <a:defRPr/>
              </a:pPr>
              <a:t>‹#›</a:t>
            </a:fld>
            <a:endParaRPr lang="en-US"/>
          </a:p>
        </p:txBody>
      </p:sp>
    </p:spTree>
  </p:cSld>
  <p:clrMapOvr>
    <a:masterClrMapping/>
  </p:clrMapOvr>
  <p:transition/>
</p:sldLayout>
</file>

<file path=ppt/slideLayouts/slideLayout6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C7E1E5E-2B69-446F-B3B3-38B93AC15470}" type="slidenum">
              <a:rPr lang="en-US"/>
              <a:pPr>
                <a:defRPr/>
              </a:pPr>
              <a:t>‹#›</a:t>
            </a:fld>
            <a:endParaRPr lang="en-US"/>
          </a:p>
        </p:txBody>
      </p:sp>
    </p:spTree>
  </p:cSld>
  <p:clrMapOvr>
    <a:masterClrMapping/>
  </p:clrMapOvr>
  <p:transition/>
</p:sldLayout>
</file>

<file path=ppt/slideLayouts/slideLayout6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C258AB4-CC86-4CFC-94D8-94E742EE7C17}" type="slidenum">
              <a:rPr lang="en-US"/>
              <a:pPr>
                <a:defRPr/>
              </a:pPr>
              <a:t>‹#›</a:t>
            </a:fld>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35"/>
          <p:cNvSpPr>
            <a:spLocks noGrp="1" noChangeArrowheads="1"/>
          </p:cNvSpPr>
          <p:nvPr>
            <p:ph type="dt" sz="half" idx="10"/>
          </p:nvPr>
        </p:nvSpPr>
        <p:spPr>
          <a:ln/>
        </p:spPr>
        <p:txBody>
          <a:bodyPr/>
          <a:lstStyle>
            <a:lvl1pPr>
              <a:defRPr/>
            </a:lvl1pPr>
          </a:lstStyle>
          <a:p>
            <a:pPr>
              <a:defRPr/>
            </a:pPr>
            <a:endParaRPr lang="fr-FR"/>
          </a:p>
        </p:txBody>
      </p:sp>
      <p:sp>
        <p:nvSpPr>
          <p:cNvPr id="4" name="Rectangle 36"/>
          <p:cNvSpPr>
            <a:spLocks noGrp="1" noChangeArrowheads="1"/>
          </p:cNvSpPr>
          <p:nvPr>
            <p:ph type="ftr" sz="quarter" idx="11"/>
          </p:nvPr>
        </p:nvSpPr>
        <p:spPr>
          <a:ln/>
        </p:spPr>
        <p:txBody>
          <a:bodyPr/>
          <a:lstStyle>
            <a:lvl1pPr>
              <a:defRPr/>
            </a:lvl1pPr>
          </a:lstStyle>
          <a:p>
            <a:pPr>
              <a:defRPr/>
            </a:pPr>
            <a:endParaRPr lang="fr-FR"/>
          </a:p>
        </p:txBody>
      </p:sp>
      <p:sp>
        <p:nvSpPr>
          <p:cNvPr id="5" name="Rectangle 37"/>
          <p:cNvSpPr>
            <a:spLocks noGrp="1" noChangeArrowheads="1"/>
          </p:cNvSpPr>
          <p:nvPr>
            <p:ph type="sldNum" sz="quarter" idx="12"/>
          </p:nvPr>
        </p:nvSpPr>
        <p:spPr>
          <a:ln/>
        </p:spPr>
        <p:txBody>
          <a:bodyPr/>
          <a:lstStyle>
            <a:lvl1pPr>
              <a:defRPr/>
            </a:lvl1pPr>
          </a:lstStyle>
          <a:p>
            <a:pPr>
              <a:defRPr/>
            </a:pPr>
            <a:fld id="{B37EC800-F35E-4467-9805-75F768D7A0D2}" type="slidenum">
              <a:rPr lang="en-US"/>
              <a:pPr>
                <a:defRPr/>
              </a:pPr>
              <a:t>‹#›</a:t>
            </a:fld>
            <a:endParaRPr lang="en-US"/>
          </a:p>
        </p:txBody>
      </p:sp>
    </p:spTree>
  </p:cSld>
  <p:clrMapOvr>
    <a:masterClrMapping/>
  </p:clrMapOvr>
  <p:transition/>
</p:sldLayout>
</file>

<file path=ppt/slideLayouts/slideLayout6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091039DB-4C27-4C63-A556-E62D2F05D40A}" type="slidenum">
              <a:rPr lang="en-US"/>
              <a:pPr>
                <a:defRPr/>
              </a:pPr>
              <a:t>‹#›</a:t>
            </a:fld>
            <a:endParaRPr lang="en-US"/>
          </a:p>
        </p:txBody>
      </p:sp>
    </p:spTree>
  </p:cSld>
  <p:clrMapOvr>
    <a:masterClrMapping/>
  </p:clrMapOvr>
  <p:transition/>
</p:sldLayout>
</file>

<file path=ppt/slideLayouts/slideLayout6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5D869C82-1C33-44F8-9336-9FC3D1BBCE56}" type="slidenum">
              <a:rPr lang="en-US"/>
              <a:pPr>
                <a:defRPr/>
              </a:pPr>
              <a:t>‹#›</a:t>
            </a:fld>
            <a:endParaRPr lang="en-US"/>
          </a:p>
        </p:txBody>
      </p:sp>
    </p:spTree>
  </p:cSld>
  <p:clrMapOvr>
    <a:masterClrMapping/>
  </p:clrMapOvr>
  <p:transition/>
</p:sldLayout>
</file>

<file path=ppt/slideLayouts/slideLayout6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0E913889-E77F-4674-8244-27DFE8F0D954}" type="slidenum">
              <a:rPr lang="en-US"/>
              <a:pPr>
                <a:defRPr/>
              </a:pPr>
              <a:t>‹#›</a:t>
            </a:fld>
            <a:endParaRPr lang="en-US"/>
          </a:p>
        </p:txBody>
      </p:sp>
    </p:spTree>
  </p:cSld>
  <p:clrMapOvr>
    <a:masterClrMapping/>
  </p:clrMapOvr>
  <p:transition/>
</p:sldLayout>
</file>

<file path=ppt/slideLayouts/slideLayout6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2A9791A-08FA-4B45-B7E7-E935CDA2CBCC}" type="slidenum">
              <a:rPr lang="en-US"/>
              <a:pPr>
                <a:defRPr/>
              </a:pPr>
              <a:t>‹#›</a:t>
            </a:fld>
            <a:endParaRPr lang="en-US"/>
          </a:p>
        </p:txBody>
      </p:sp>
    </p:spTree>
  </p:cSld>
  <p:clrMapOvr>
    <a:masterClrMapping/>
  </p:clrMapOvr>
  <p:transition/>
</p:sldLayout>
</file>

<file path=ppt/slideLayouts/slideLayout6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6ECCC0B-934F-44AC-9B0A-C83F00DCF5C8}" type="slidenum">
              <a:rPr lang="en-US"/>
              <a:pPr>
                <a:defRPr/>
              </a:pPr>
              <a:t>‹#›</a:t>
            </a:fld>
            <a:endParaRPr lang="en-US"/>
          </a:p>
        </p:txBody>
      </p:sp>
    </p:spTree>
  </p:cSld>
  <p:clrMapOvr>
    <a:masterClrMapping/>
  </p:clrMapOvr>
  <p:transition/>
</p:sldLayout>
</file>

<file path=ppt/slideLayouts/slideLayout6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F74BCA1-00F4-4911-BC38-3DF4D3D475B0}" type="slidenum">
              <a:rPr lang="en-US"/>
              <a:pPr>
                <a:defRPr/>
              </a:pPr>
              <a:t>‹#›</a:t>
            </a:fld>
            <a:endParaRPr lang="en-US"/>
          </a:p>
        </p:txBody>
      </p:sp>
    </p:spTree>
  </p:cSld>
  <p:clrMapOvr>
    <a:masterClrMapping/>
  </p:clrMapOvr>
  <p:transition/>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E967E0C-701E-4323-92F3-02FD2458808A}" type="slidenum">
              <a:rPr lang="en-US"/>
              <a:pPr>
                <a:defRPr/>
              </a:pPr>
              <a:t>‹#›</a:t>
            </a:fld>
            <a:endParaRPr lang="en-US"/>
          </a:p>
        </p:txBody>
      </p:sp>
    </p:spTree>
  </p:cSld>
  <p:clrMapOvr>
    <a:masterClrMapping/>
  </p:clrMapOvr>
  <p:transition/>
</p:sldLayout>
</file>

<file path=ppt/slideLayouts/slideLayout6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0FB8697-F81C-4D27-909B-8313828203B1}" type="slidenum">
              <a:rPr lang="en-US"/>
              <a:pPr>
                <a:defRPr/>
              </a:pPr>
              <a:t>‹#›</a:t>
            </a:fld>
            <a:endParaRPr lang="en-US"/>
          </a:p>
        </p:txBody>
      </p:sp>
    </p:spTree>
  </p:cSld>
  <p:clrMapOvr>
    <a:masterClrMapping/>
  </p:clrMapOvr>
  <p:transition/>
</p:sldLayout>
</file>

<file path=ppt/slideLayouts/slideLayout6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1F389D5-BB42-48A6-A013-DBF13E9DFF32}" type="slidenum">
              <a:rPr lang="en-US"/>
              <a:pPr>
                <a:defRPr/>
              </a:pPr>
              <a:t>‹#›</a:t>
            </a:fld>
            <a:endParaRPr lang="en-US"/>
          </a:p>
        </p:txBody>
      </p:sp>
    </p:spTree>
  </p:cSld>
  <p:clrMapOvr>
    <a:masterClrMapping/>
  </p:clrMapOvr>
  <p:transition/>
</p:sldLayout>
</file>

<file path=ppt/slideLayouts/slideLayout6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22FC7D9-91DD-4F60-99B9-383FC8CED26A}" type="slidenum">
              <a:rPr lang="en-US"/>
              <a:pPr>
                <a:defRPr/>
              </a:pPr>
              <a:t>‹#›</a:t>
            </a:fld>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fr-FR"/>
          </a:p>
        </p:txBody>
      </p:sp>
      <p:sp>
        <p:nvSpPr>
          <p:cNvPr id="3" name="Rectangle 36"/>
          <p:cNvSpPr>
            <a:spLocks noGrp="1" noChangeArrowheads="1"/>
          </p:cNvSpPr>
          <p:nvPr>
            <p:ph type="ftr" sz="quarter" idx="11"/>
          </p:nvPr>
        </p:nvSpPr>
        <p:spPr>
          <a:ln/>
        </p:spPr>
        <p:txBody>
          <a:bodyPr/>
          <a:lstStyle>
            <a:lvl1pPr>
              <a:defRPr/>
            </a:lvl1pPr>
          </a:lstStyle>
          <a:p>
            <a:pPr>
              <a:defRPr/>
            </a:pPr>
            <a:endParaRPr lang="fr-FR"/>
          </a:p>
        </p:txBody>
      </p:sp>
      <p:sp>
        <p:nvSpPr>
          <p:cNvPr id="4" name="Rectangle 37"/>
          <p:cNvSpPr>
            <a:spLocks noGrp="1" noChangeArrowheads="1"/>
          </p:cNvSpPr>
          <p:nvPr>
            <p:ph type="sldNum" sz="quarter" idx="12"/>
          </p:nvPr>
        </p:nvSpPr>
        <p:spPr>
          <a:ln/>
        </p:spPr>
        <p:txBody>
          <a:bodyPr/>
          <a:lstStyle>
            <a:lvl1pPr>
              <a:defRPr/>
            </a:lvl1pPr>
          </a:lstStyle>
          <a:p>
            <a:pPr>
              <a:defRPr/>
            </a:pPr>
            <a:fld id="{B6F72964-0125-46A3-B4BE-60C6B7F6C1E9}" type="slidenum">
              <a:rPr lang="en-US"/>
              <a:pPr>
                <a:defRPr/>
              </a:pPr>
              <a:t>‹#›</a:t>
            </a:fld>
            <a:endParaRPr lang="en-US"/>
          </a:p>
        </p:txBody>
      </p:sp>
    </p:spTree>
  </p:cSld>
  <p:clrMapOvr>
    <a:masterClrMapping/>
  </p:clrMapOvr>
  <p:transition/>
</p:sldLayout>
</file>

<file path=ppt/slideLayouts/slideLayout6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ECEA73E-E90D-43A0-9E29-B5B62AF338A7}" type="slidenum">
              <a:rPr lang="en-US"/>
              <a:pPr>
                <a:defRPr/>
              </a:pPr>
              <a:t>‹#›</a:t>
            </a:fld>
            <a:endParaRPr lang="en-US"/>
          </a:p>
        </p:txBody>
      </p:sp>
    </p:spTree>
  </p:cSld>
  <p:clrMapOvr>
    <a:masterClrMapping/>
  </p:clrMapOvr>
  <p:transition/>
</p:sldLayout>
</file>

<file path=ppt/slideLayouts/slideLayout6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D71B7300-EB37-455E-B58F-42857B8E41A4}" type="slidenum">
              <a:rPr lang="en-US"/>
              <a:pPr>
                <a:defRPr/>
              </a:pPr>
              <a:t>‹#›</a:t>
            </a:fld>
            <a:endParaRPr lang="en-US"/>
          </a:p>
        </p:txBody>
      </p:sp>
    </p:spTree>
  </p:cSld>
  <p:clrMapOvr>
    <a:masterClrMapping/>
  </p:clrMapOvr>
  <p:transition/>
</p:sldLayout>
</file>

<file path=ppt/slideLayouts/slideLayout6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9B2AD03B-1D52-4707-AE19-56BD42EEDF9C}" type="slidenum">
              <a:rPr lang="en-US"/>
              <a:pPr>
                <a:defRPr/>
              </a:pPr>
              <a:t>‹#›</a:t>
            </a:fld>
            <a:endParaRPr lang="en-US"/>
          </a:p>
        </p:txBody>
      </p:sp>
    </p:spTree>
  </p:cSld>
  <p:clrMapOvr>
    <a:masterClrMapping/>
  </p:clrMapOvr>
  <p:transition/>
</p:sldLayout>
</file>

<file path=ppt/slideLayouts/slideLayout6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AF2348B3-B769-42A4-A91E-CE6A8341D164}" type="slidenum">
              <a:rPr lang="en-US"/>
              <a:pPr>
                <a:defRPr/>
              </a:pPr>
              <a:t>‹#›</a:t>
            </a:fld>
            <a:endParaRPr lang="en-US"/>
          </a:p>
        </p:txBody>
      </p:sp>
    </p:spTree>
  </p:cSld>
  <p:clrMapOvr>
    <a:masterClrMapping/>
  </p:clrMapOvr>
  <p:transition/>
</p:sldLayout>
</file>

<file path=ppt/slideLayouts/slideLayout6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782EF2D-6437-4D85-A631-089042FA7BD6}" type="slidenum">
              <a:rPr lang="en-US"/>
              <a:pPr>
                <a:defRPr/>
              </a:pPr>
              <a:t>‹#›</a:t>
            </a:fld>
            <a:endParaRPr lang="en-US"/>
          </a:p>
        </p:txBody>
      </p:sp>
    </p:spTree>
  </p:cSld>
  <p:clrMapOvr>
    <a:masterClrMapping/>
  </p:clrMapOvr>
  <p:transition/>
</p:sldLayout>
</file>

<file path=ppt/slideLayouts/slideLayout6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E0E8CB9-3221-4D4D-85AA-DBF88DBABAEC}" type="slidenum">
              <a:rPr lang="en-US"/>
              <a:pPr>
                <a:defRPr/>
              </a:pPr>
              <a:t>‹#›</a:t>
            </a:fld>
            <a:endParaRPr lang="en-US"/>
          </a:p>
        </p:txBody>
      </p:sp>
    </p:spTree>
  </p:cSld>
  <p:clrMapOvr>
    <a:masterClrMapping/>
  </p:clrMapOvr>
  <p:transition/>
</p:sldLayout>
</file>

<file path=ppt/slideLayouts/slideLayout6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1C10D08-7EE5-4154-B8DA-4EEE969CDE7F}" type="slidenum">
              <a:rPr lang="en-US"/>
              <a:pPr>
                <a:defRPr/>
              </a:pPr>
              <a:t>‹#›</a:t>
            </a:fld>
            <a:endParaRPr lang="en-US"/>
          </a:p>
        </p:txBody>
      </p:sp>
    </p:spTree>
  </p:cSld>
  <p:clrMapOvr>
    <a:masterClrMapping/>
  </p:clrMapOvr>
  <p:transition/>
</p:sldLayout>
</file>

<file path=ppt/slideLayouts/slideLayout6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A02A496-7E39-44C4-9C24-AA9CDB1F1234}" type="slidenum">
              <a:rPr lang="en-US"/>
              <a:pPr>
                <a:defRPr/>
              </a:pPr>
              <a:t>‹#›</a:t>
            </a:fld>
            <a:endParaRPr lang="en-US"/>
          </a:p>
        </p:txBody>
      </p:sp>
    </p:spTree>
  </p:cSld>
  <p:clrMapOvr>
    <a:masterClrMapping/>
  </p:clrMapOvr>
  <p:transition/>
</p:sldLayout>
</file>

<file path=ppt/slideLayouts/slideLayout6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0B47819-C44C-445F-AF89-EF969CCB8276}" type="slidenum">
              <a:rPr lang="en-US"/>
              <a:pPr>
                <a:defRPr/>
              </a:pPr>
              <a:t>‹#›</a:t>
            </a:fld>
            <a:endParaRPr lang="en-US"/>
          </a:p>
        </p:txBody>
      </p:sp>
    </p:spTree>
  </p:cSld>
  <p:clrMapOvr>
    <a:masterClrMapping/>
  </p:clrMapOvr>
  <p:transition/>
</p:sldLayout>
</file>

<file path=ppt/slideLayouts/slideLayout6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F5EE6E1-3557-467E-A1AD-770CA96D9CFC}" type="slidenum">
              <a:rPr lang="en-US"/>
              <a:pPr>
                <a:defRPr/>
              </a:pPr>
              <a:t>‹#›</a:t>
            </a:fld>
            <a:endParaRPr lang="en-US"/>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fr-FR"/>
          </a:p>
        </p:txBody>
      </p:sp>
      <p:sp>
        <p:nvSpPr>
          <p:cNvPr id="6" name="Rectangle 36"/>
          <p:cNvSpPr>
            <a:spLocks noGrp="1" noChangeArrowheads="1"/>
          </p:cNvSpPr>
          <p:nvPr>
            <p:ph type="ftr" sz="quarter" idx="11"/>
          </p:nvPr>
        </p:nvSpPr>
        <p:spPr>
          <a:ln/>
        </p:spPr>
        <p:txBody>
          <a:bodyPr/>
          <a:lstStyle>
            <a:lvl1pPr>
              <a:defRPr/>
            </a:lvl1pPr>
          </a:lstStyle>
          <a:p>
            <a:pPr>
              <a:defRPr/>
            </a:pPr>
            <a:endParaRPr lang="fr-FR"/>
          </a:p>
        </p:txBody>
      </p:sp>
      <p:sp>
        <p:nvSpPr>
          <p:cNvPr id="7" name="Rectangle 37"/>
          <p:cNvSpPr>
            <a:spLocks noGrp="1" noChangeArrowheads="1"/>
          </p:cNvSpPr>
          <p:nvPr>
            <p:ph type="sldNum" sz="quarter" idx="12"/>
          </p:nvPr>
        </p:nvSpPr>
        <p:spPr>
          <a:ln/>
        </p:spPr>
        <p:txBody>
          <a:bodyPr/>
          <a:lstStyle>
            <a:lvl1pPr>
              <a:defRPr/>
            </a:lvl1pPr>
          </a:lstStyle>
          <a:p>
            <a:pPr>
              <a:defRPr/>
            </a:pPr>
            <a:fld id="{3244B251-9472-47A2-B0EE-0B3C1E44C6AC}" type="slidenum">
              <a:rPr lang="en-US"/>
              <a:pPr>
                <a:defRPr/>
              </a:pPr>
              <a:t>‹#›</a:t>
            </a:fld>
            <a:endParaRPr lang="en-US"/>
          </a:p>
        </p:txBody>
      </p:sp>
    </p:spTree>
  </p:cSld>
  <p:clrMapOvr>
    <a:masterClrMapping/>
  </p:clrMapOvr>
  <p:transition/>
</p:sldLayout>
</file>

<file path=ppt/slideLayouts/slideLayout6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73EF7B1-105D-4A9C-A5AA-2325406973EB}" type="slidenum">
              <a:rPr lang="en-US"/>
              <a:pPr>
                <a:defRPr/>
              </a:pPr>
              <a:t>‹#›</a:t>
            </a:fld>
            <a:endParaRPr lang="en-US"/>
          </a:p>
        </p:txBody>
      </p:sp>
    </p:spTree>
  </p:cSld>
  <p:clrMapOvr>
    <a:masterClrMapping/>
  </p:clrMapOvr>
  <p:transition/>
</p:sldLayout>
</file>

<file path=ppt/slideLayouts/slideLayout6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B67EA12-B7DA-41C5-9D79-64D3E9441354}" type="slidenum">
              <a:rPr lang="en-US"/>
              <a:pPr>
                <a:defRPr/>
              </a:pPr>
              <a:t>‹#›</a:t>
            </a:fld>
            <a:endParaRPr lang="en-US"/>
          </a:p>
        </p:txBody>
      </p:sp>
    </p:spTree>
  </p:cSld>
  <p:clrMapOvr>
    <a:masterClrMapping/>
  </p:clrMapOvr>
  <p:transition/>
</p:sldLayout>
</file>

<file path=ppt/slideLayouts/slideLayout6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7464F598-9922-4DAE-AABE-FE2BFE994BFF}" type="slidenum">
              <a:rPr lang="en-US"/>
              <a:pPr>
                <a:defRPr/>
              </a:pPr>
              <a:t>‹#›</a:t>
            </a:fld>
            <a:endParaRPr lang="en-US"/>
          </a:p>
        </p:txBody>
      </p:sp>
    </p:spTree>
  </p:cSld>
  <p:clrMapOvr>
    <a:masterClrMapping/>
  </p:clrMapOvr>
  <p:transition/>
</p:sldLayout>
</file>

<file path=ppt/slideLayouts/slideLayout6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27FF9B5B-CCDC-4137-AEDF-53D7E866FD7B}" type="slidenum">
              <a:rPr lang="en-US"/>
              <a:pPr>
                <a:defRPr/>
              </a:pPr>
              <a:t>‹#›</a:t>
            </a:fld>
            <a:endParaRPr lang="en-US"/>
          </a:p>
        </p:txBody>
      </p:sp>
    </p:spTree>
  </p:cSld>
  <p:clrMapOvr>
    <a:masterClrMapping/>
  </p:clrMapOvr>
  <p:transition/>
</p:sldLayout>
</file>

<file path=ppt/slideLayouts/slideLayout6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84980BAD-A998-49D8-88CE-C7F2A0D2686E}" type="slidenum">
              <a:rPr lang="en-US"/>
              <a:pPr>
                <a:defRPr/>
              </a:pPr>
              <a:t>‹#›</a:t>
            </a:fld>
            <a:endParaRPr lang="en-US"/>
          </a:p>
        </p:txBody>
      </p:sp>
    </p:spTree>
  </p:cSld>
  <p:clrMapOvr>
    <a:masterClrMapping/>
  </p:clrMapOvr>
  <p:transition/>
</p:sldLayout>
</file>

<file path=ppt/slideLayouts/slideLayout6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A945B89-958C-4E0E-B60A-98BD6933197C}" type="slidenum">
              <a:rPr lang="en-US"/>
              <a:pPr>
                <a:defRPr/>
              </a:pPr>
              <a:t>‹#›</a:t>
            </a:fld>
            <a:endParaRPr lang="en-US"/>
          </a:p>
        </p:txBody>
      </p:sp>
    </p:spTree>
  </p:cSld>
  <p:clrMapOvr>
    <a:masterClrMapping/>
  </p:clrMapOvr>
  <p:transition/>
</p:sldLayout>
</file>

<file path=ppt/slideLayouts/slideLayout6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A27AE28-4D20-4AE6-9F2A-9930A4393C15}" type="slidenum">
              <a:rPr lang="en-US"/>
              <a:pPr>
                <a:defRPr/>
              </a:pPr>
              <a:t>‹#›</a:t>
            </a:fld>
            <a:endParaRPr lang="en-US"/>
          </a:p>
        </p:txBody>
      </p:sp>
    </p:spTree>
  </p:cSld>
  <p:clrMapOvr>
    <a:masterClrMapping/>
  </p:clrMapOvr>
  <p:transition/>
</p:sldLayout>
</file>

<file path=ppt/slideLayouts/slideLayout6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DA42F82-E88B-41C3-94FD-D8AFF1462D38}" type="slidenum">
              <a:rPr lang="en-US"/>
              <a:pPr>
                <a:defRPr/>
              </a:pPr>
              <a:t>‹#›</a:t>
            </a:fld>
            <a:endParaRPr lang="en-US"/>
          </a:p>
        </p:txBody>
      </p:sp>
    </p:spTree>
  </p:cSld>
  <p:clrMapOvr>
    <a:masterClrMapping/>
  </p:clrMapOvr>
  <p:transition/>
</p:sldLayout>
</file>

<file path=ppt/slideLayouts/slideLayout6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A50BB81-35BB-4B05-8816-78CAF47EC259}" type="slidenum">
              <a:rPr lang="en-US"/>
              <a:pPr>
                <a:defRPr/>
              </a:pPr>
              <a:t>‹#›</a:t>
            </a:fld>
            <a:endParaRPr lang="en-US"/>
          </a:p>
        </p:txBody>
      </p:sp>
    </p:spTree>
  </p:cSld>
  <p:clrMapOvr>
    <a:masterClrMapping/>
  </p:clrMapOvr>
  <p:transition/>
</p:sldLayout>
</file>

<file path=ppt/slideLayouts/slideLayout6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C08EC0E-3588-416A-B0FD-3DB5046D4621}" type="slidenum">
              <a:rPr lang="en-US"/>
              <a:pPr>
                <a:defRPr/>
              </a:pPr>
              <a:t>‹#›</a:t>
            </a:fld>
            <a:endParaRPr lang="en-US"/>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fr-FR"/>
          </a:p>
        </p:txBody>
      </p:sp>
      <p:sp>
        <p:nvSpPr>
          <p:cNvPr id="6" name="Rectangle 36"/>
          <p:cNvSpPr>
            <a:spLocks noGrp="1" noChangeArrowheads="1"/>
          </p:cNvSpPr>
          <p:nvPr>
            <p:ph type="ftr" sz="quarter" idx="11"/>
          </p:nvPr>
        </p:nvSpPr>
        <p:spPr>
          <a:ln/>
        </p:spPr>
        <p:txBody>
          <a:bodyPr/>
          <a:lstStyle>
            <a:lvl1pPr>
              <a:defRPr/>
            </a:lvl1pPr>
          </a:lstStyle>
          <a:p>
            <a:pPr>
              <a:defRPr/>
            </a:pPr>
            <a:endParaRPr lang="fr-FR"/>
          </a:p>
        </p:txBody>
      </p:sp>
      <p:sp>
        <p:nvSpPr>
          <p:cNvPr id="7" name="Rectangle 37"/>
          <p:cNvSpPr>
            <a:spLocks noGrp="1" noChangeArrowheads="1"/>
          </p:cNvSpPr>
          <p:nvPr>
            <p:ph type="sldNum" sz="quarter" idx="12"/>
          </p:nvPr>
        </p:nvSpPr>
        <p:spPr>
          <a:ln/>
        </p:spPr>
        <p:txBody>
          <a:bodyPr/>
          <a:lstStyle>
            <a:lvl1pPr>
              <a:defRPr/>
            </a:lvl1pPr>
          </a:lstStyle>
          <a:p>
            <a:pPr>
              <a:defRPr/>
            </a:pPr>
            <a:fld id="{7313109B-E0C8-4EDB-8E34-95CCE47EA87C}" type="slidenum">
              <a:rPr lang="en-US"/>
              <a:pPr>
                <a:defRPr/>
              </a:pPr>
              <a:t>‹#›</a:t>
            </a:fld>
            <a:endParaRPr lang="en-US"/>
          </a:p>
        </p:txBody>
      </p:sp>
    </p:spTree>
  </p:cSld>
  <p:clrMapOvr>
    <a:masterClrMapping/>
  </p:clrMapOvr>
  <p:transition/>
</p:sldLayout>
</file>

<file path=ppt/slideLayouts/slideLayout6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687696F-8AC9-48A9-9976-D458937C23CE}" type="slidenum">
              <a:rPr lang="en-US"/>
              <a:pPr>
                <a:defRPr/>
              </a:pPr>
              <a:t>‹#›</a:t>
            </a:fld>
            <a:endParaRPr lang="en-US"/>
          </a:p>
        </p:txBody>
      </p:sp>
    </p:spTree>
  </p:cSld>
  <p:clrMapOvr>
    <a:masterClrMapping/>
  </p:clrMapOvr>
  <p:transition/>
</p:sldLayout>
</file>

<file path=ppt/slideLayouts/slideLayout6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C834748-A579-455E-B85F-B1AA43B29C6D}" type="slidenum">
              <a:rPr lang="en-US"/>
              <a:pPr>
                <a:defRPr/>
              </a:pPr>
              <a:t>‹#›</a:t>
            </a:fld>
            <a:endParaRPr lang="en-US"/>
          </a:p>
        </p:txBody>
      </p:sp>
    </p:spTree>
  </p:cSld>
  <p:clrMapOvr>
    <a:masterClrMapping/>
  </p:clrMapOvr>
  <p:transition/>
</p:sldLayout>
</file>

<file path=ppt/slideLayouts/slideLayout6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F34E60A-AF4F-44D7-95EB-7CD66D5CDAEA}" type="slidenum">
              <a:rPr lang="en-US"/>
              <a:pPr>
                <a:defRPr/>
              </a:pPr>
              <a:t>‹#›</a:t>
            </a:fld>
            <a:endParaRPr lang="en-US"/>
          </a:p>
        </p:txBody>
      </p:sp>
    </p:spTree>
  </p:cSld>
  <p:clrMapOvr>
    <a:masterClrMapping/>
  </p:clrMapOvr>
  <p:transition/>
</p:sldLayout>
</file>

<file path=ppt/slideLayouts/slideLayout6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0530E51E-A5A3-487A-BF71-37D4D5780496}" type="slidenum">
              <a:rPr lang="en-US"/>
              <a:pPr>
                <a:defRPr/>
              </a:pPr>
              <a:t>‹#›</a:t>
            </a:fld>
            <a:endParaRPr lang="en-US"/>
          </a:p>
        </p:txBody>
      </p:sp>
    </p:spTree>
  </p:cSld>
  <p:clrMapOvr>
    <a:masterClrMapping/>
  </p:clrMapOvr>
  <p:transition/>
</p:sldLayout>
</file>

<file path=ppt/slideLayouts/slideLayout6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F963C6F8-1EA1-4C4D-A6AB-9F273C98D663}" type="slidenum">
              <a:rPr lang="en-US"/>
              <a:pPr>
                <a:defRPr/>
              </a:pPr>
              <a:t>‹#›</a:t>
            </a:fld>
            <a:endParaRPr lang="en-US"/>
          </a:p>
        </p:txBody>
      </p:sp>
    </p:spTree>
  </p:cSld>
  <p:clrMapOvr>
    <a:masterClrMapping/>
  </p:clrMapOvr>
  <p:transition/>
</p:sldLayout>
</file>

<file path=ppt/slideLayouts/slideLayout6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143810AC-0199-4482-9B2A-6C1B23888CD4}" type="slidenum">
              <a:rPr lang="en-US"/>
              <a:pPr>
                <a:defRPr/>
              </a:pPr>
              <a:t>‹#›</a:t>
            </a:fld>
            <a:endParaRPr lang="en-US"/>
          </a:p>
        </p:txBody>
      </p:sp>
    </p:spTree>
  </p:cSld>
  <p:clrMapOvr>
    <a:masterClrMapping/>
  </p:clrMapOvr>
  <p:transition/>
</p:sldLayout>
</file>

<file path=ppt/slideLayouts/slideLayout6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2E0300D-C0AC-4109-A50C-6928779D72B9}" type="slidenum">
              <a:rPr lang="en-US"/>
              <a:pPr>
                <a:defRPr/>
              </a:pPr>
              <a:t>‹#›</a:t>
            </a:fld>
            <a:endParaRPr lang="en-US"/>
          </a:p>
        </p:txBody>
      </p:sp>
    </p:spTree>
  </p:cSld>
  <p:clrMapOvr>
    <a:masterClrMapping/>
  </p:clrMapOvr>
  <p:transition/>
</p:sldLayout>
</file>

<file path=ppt/slideLayouts/slideLayout6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39EF416-B655-420E-868A-6A361A4423BC}" type="slidenum">
              <a:rPr lang="en-US"/>
              <a:pPr>
                <a:defRPr/>
              </a:pPr>
              <a:t>‹#›</a:t>
            </a:fld>
            <a:endParaRPr lang="en-US"/>
          </a:p>
        </p:txBody>
      </p:sp>
    </p:spTree>
  </p:cSld>
  <p:clrMapOvr>
    <a:masterClrMapping/>
  </p:clrMapOvr>
  <p:transition/>
</p:sldLayout>
</file>

<file path=ppt/slideLayouts/slideLayout6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4CA51EF-F1B6-4523-A1E4-661733A149DA}" type="slidenum">
              <a:rPr lang="en-US"/>
              <a:pPr>
                <a:defRPr/>
              </a:pPr>
              <a:t>‹#›</a:t>
            </a:fld>
            <a:endParaRPr lang="en-US"/>
          </a:p>
        </p:txBody>
      </p:sp>
    </p:spTree>
  </p:cSld>
  <p:clrMapOvr>
    <a:masterClrMapping/>
  </p:clrMapOvr>
  <p:transition/>
</p:sldLayout>
</file>

<file path=ppt/slideLayouts/slideLayout6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B2BFD59-4B2A-42E6-A2B0-D5CEB2CC3BE4}" type="slidenum">
              <a:rPr lang="en-US"/>
              <a:pPr>
                <a:defRPr/>
              </a:pPr>
              <a:t>‹#›</a:t>
            </a:fld>
            <a:endParaRPr lang="en-US"/>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5"/>
          <p:cNvSpPr>
            <a:spLocks noGrp="1" noChangeArrowheads="1"/>
          </p:cNvSpPr>
          <p:nvPr>
            <p:ph type="dt" sz="half" idx="10"/>
          </p:nvPr>
        </p:nvSpPr>
        <p:spPr>
          <a:ln/>
        </p:spPr>
        <p:txBody>
          <a:bodyPr/>
          <a:lstStyle>
            <a:lvl1pPr>
              <a:defRPr/>
            </a:lvl1pPr>
          </a:lstStyle>
          <a:p>
            <a:pPr>
              <a:defRPr/>
            </a:pPr>
            <a:endParaRPr lang="fr-FR"/>
          </a:p>
        </p:txBody>
      </p:sp>
      <p:sp>
        <p:nvSpPr>
          <p:cNvPr id="5" name="Rectangle 36"/>
          <p:cNvSpPr>
            <a:spLocks noGrp="1" noChangeArrowheads="1"/>
          </p:cNvSpPr>
          <p:nvPr>
            <p:ph type="ftr" sz="quarter" idx="11"/>
          </p:nvPr>
        </p:nvSpPr>
        <p:spPr>
          <a:ln/>
        </p:spPr>
        <p:txBody>
          <a:bodyPr/>
          <a:lstStyle>
            <a:lvl1pPr>
              <a:defRPr/>
            </a:lvl1pPr>
          </a:lstStyle>
          <a:p>
            <a:pPr>
              <a:defRPr/>
            </a:pPr>
            <a:endParaRPr lang="fr-FR"/>
          </a:p>
        </p:txBody>
      </p:sp>
      <p:sp>
        <p:nvSpPr>
          <p:cNvPr id="6" name="Rectangle 37"/>
          <p:cNvSpPr>
            <a:spLocks noGrp="1" noChangeArrowheads="1"/>
          </p:cNvSpPr>
          <p:nvPr>
            <p:ph type="sldNum" sz="quarter" idx="12"/>
          </p:nvPr>
        </p:nvSpPr>
        <p:spPr>
          <a:ln/>
        </p:spPr>
        <p:txBody>
          <a:bodyPr/>
          <a:lstStyle>
            <a:lvl1pPr>
              <a:defRPr/>
            </a:lvl1pPr>
          </a:lstStyle>
          <a:p>
            <a:pPr>
              <a:defRPr/>
            </a:pPr>
            <a:fld id="{8D84DC1A-815B-42F3-9B44-DA11466DDB7D}" type="slidenum">
              <a:rPr lang="en-US"/>
              <a:pPr>
                <a:defRPr/>
              </a:pPr>
              <a:t>‹#›</a:t>
            </a:fld>
            <a:endParaRPr lang="en-US"/>
          </a:p>
        </p:txBody>
      </p:sp>
    </p:spTree>
  </p:cSld>
  <p:clrMapOvr>
    <a:masterClrMapping/>
  </p:clrMapOvr>
  <p:transition/>
</p:sldLayout>
</file>

<file path=ppt/slideLayouts/slideLayout6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267F9D63-426F-47B3-932C-C5B189F11455}" type="slidenum">
              <a:rPr lang="en-US"/>
              <a:pPr>
                <a:defRPr/>
              </a:pPr>
              <a:t>‹#›</a:t>
            </a:fld>
            <a:endParaRPr lang="en-US"/>
          </a:p>
        </p:txBody>
      </p:sp>
    </p:spTree>
  </p:cSld>
  <p:clrMapOvr>
    <a:masterClrMapping/>
  </p:clrMapOvr>
  <p:transition/>
</p:sldLayout>
</file>

<file path=ppt/slideLayouts/slideLayout6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D87740BE-B82B-4230-818A-FF8884680E0B}" type="slidenum">
              <a:rPr lang="en-US"/>
              <a:pPr>
                <a:defRPr/>
              </a:pPr>
              <a:t>‹#›</a:t>
            </a:fld>
            <a:endParaRPr lang="en-US"/>
          </a:p>
        </p:txBody>
      </p:sp>
    </p:spTree>
  </p:cSld>
  <p:clrMapOvr>
    <a:masterClrMapping/>
  </p:clrMapOvr>
  <p:transition/>
</p:sldLayout>
</file>

<file path=ppt/slideLayouts/slideLayout6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04233DB0-2C72-4C87-9686-63CECA2FF9D9}" type="slidenum">
              <a:rPr lang="en-US"/>
              <a:pPr>
                <a:defRPr/>
              </a:pPr>
              <a:t>‹#›</a:t>
            </a:fld>
            <a:endParaRPr lang="en-US"/>
          </a:p>
        </p:txBody>
      </p:sp>
    </p:spTree>
  </p:cSld>
  <p:clrMapOvr>
    <a:masterClrMapping/>
  </p:clrMapOvr>
  <p:transition/>
</p:sldLayout>
</file>

<file path=ppt/slideLayouts/slideLayout6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024F606-0813-4E9E-8836-93AB17BB6F19}" type="slidenum">
              <a:rPr lang="en-US"/>
              <a:pPr>
                <a:defRPr/>
              </a:pPr>
              <a:t>‹#›</a:t>
            </a:fld>
            <a:endParaRPr lang="en-US"/>
          </a:p>
        </p:txBody>
      </p:sp>
    </p:spTree>
  </p:cSld>
  <p:clrMapOvr>
    <a:masterClrMapping/>
  </p:clrMapOvr>
  <p:transition/>
</p:sldLayout>
</file>

<file path=ppt/slideLayouts/slideLayout6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6"/>
          <p:cNvSpPr>
            <a:spLocks noGrp="1" noChangeArrowheads="1"/>
          </p:cNvSpPr>
          <p:nvPr>
            <p:ph type="dt" sz="half" idx="10"/>
          </p:nvPr>
        </p:nvSpPr>
        <p:spPr>
          <a:ln/>
        </p:spPr>
        <p:txBody>
          <a:bodyPr/>
          <a:lstStyle>
            <a:lvl1pPr>
              <a:defRPr/>
            </a:lvl1pPr>
          </a:lstStyle>
          <a:p>
            <a:pPr>
              <a:defRPr/>
            </a:pPr>
            <a:endParaRPr lang="fr-FR"/>
          </a:p>
        </p:txBody>
      </p:sp>
      <p:sp>
        <p:nvSpPr>
          <p:cNvPr id="8" name="Rectangle 7"/>
          <p:cNvSpPr>
            <a:spLocks noGrp="1" noChangeArrowheads="1"/>
          </p:cNvSpPr>
          <p:nvPr>
            <p:ph type="ftr" sz="quarter" idx="11"/>
          </p:nvPr>
        </p:nvSpPr>
        <p:spPr>
          <a:ln/>
        </p:spPr>
        <p:txBody>
          <a:bodyPr/>
          <a:lstStyle>
            <a:lvl1pPr>
              <a:defRPr/>
            </a:lvl1pPr>
          </a:lstStyle>
          <a:p>
            <a:pPr>
              <a:defRPr/>
            </a:pPr>
            <a:endParaRPr lang="fr-FR"/>
          </a:p>
        </p:txBody>
      </p:sp>
      <p:sp>
        <p:nvSpPr>
          <p:cNvPr id="9" name="Rectangle 8"/>
          <p:cNvSpPr>
            <a:spLocks noGrp="1" noChangeArrowheads="1"/>
          </p:cNvSpPr>
          <p:nvPr>
            <p:ph type="sldNum" sz="quarter" idx="12"/>
          </p:nvPr>
        </p:nvSpPr>
        <p:spPr>
          <a:ln/>
        </p:spPr>
        <p:txBody>
          <a:bodyPr/>
          <a:lstStyle>
            <a:lvl1pPr>
              <a:defRPr/>
            </a:lvl1pPr>
          </a:lstStyle>
          <a:p>
            <a:pPr>
              <a:defRPr/>
            </a:pPr>
            <a:fld id="{8CE6CC31-1841-4ABE-9679-BCF1E6A1D3BC}" type="slidenum">
              <a:rPr lang="en-US"/>
              <a:pPr>
                <a:defRPr/>
              </a:pPr>
              <a:t>‹#›</a:t>
            </a:fld>
            <a:endParaRPr lang="en-US"/>
          </a:p>
        </p:txBody>
      </p:sp>
    </p:spTree>
  </p:cSld>
  <p:clrMapOvr>
    <a:masterClrMapping/>
  </p:clrMapOvr>
  <p:transition/>
</p:sldLayout>
</file>

<file path=ppt/slideLayouts/slideLayout6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2"/>
          <p:cNvSpPr>
            <a:spLocks noGrp="1" noChangeArrowheads="1"/>
          </p:cNvSpPr>
          <p:nvPr>
            <p:ph type="dt" sz="half" idx="10"/>
          </p:nvPr>
        </p:nvSpPr>
        <p:spPr>
          <a:ln/>
        </p:spPr>
        <p:txBody>
          <a:bodyPr/>
          <a:lstStyle>
            <a:lvl1pPr>
              <a:defRPr/>
            </a:lvl1pPr>
          </a:lstStyle>
          <a:p>
            <a:pPr>
              <a:defRPr/>
            </a:pPr>
            <a:endParaRPr lang="fr-FR"/>
          </a:p>
        </p:txBody>
      </p:sp>
      <p:sp>
        <p:nvSpPr>
          <p:cNvPr id="4" name="Rectangle 3"/>
          <p:cNvSpPr>
            <a:spLocks noGrp="1" noChangeArrowheads="1"/>
          </p:cNvSpPr>
          <p:nvPr>
            <p:ph type="ftr" sz="quarter" idx="11"/>
          </p:nvPr>
        </p:nvSpPr>
        <p:spPr>
          <a:ln/>
        </p:spPr>
        <p:txBody>
          <a:bodyPr/>
          <a:lstStyle>
            <a:lvl1pPr>
              <a:defRPr/>
            </a:lvl1pPr>
          </a:lstStyle>
          <a:p>
            <a:pPr>
              <a:defRPr/>
            </a:pPr>
            <a:endParaRPr lang="fr-FR"/>
          </a:p>
        </p:txBody>
      </p:sp>
      <p:sp>
        <p:nvSpPr>
          <p:cNvPr id="5" name="Rectangle 4"/>
          <p:cNvSpPr>
            <a:spLocks noGrp="1" noChangeArrowheads="1"/>
          </p:cNvSpPr>
          <p:nvPr>
            <p:ph type="sldNum" sz="quarter" idx="12"/>
          </p:nvPr>
        </p:nvSpPr>
        <p:spPr>
          <a:ln/>
        </p:spPr>
        <p:txBody>
          <a:bodyPr/>
          <a:lstStyle>
            <a:lvl1pPr>
              <a:defRPr/>
            </a:lvl1pPr>
          </a:lstStyle>
          <a:p>
            <a:pPr>
              <a:defRPr/>
            </a:pPr>
            <a:fld id="{4A5DC86D-1C8B-430A-9423-F7B88FEA7414}" type="slidenum">
              <a:rPr lang="en-US"/>
              <a:pPr>
                <a:defRPr/>
              </a:pPr>
              <a:t>‹#›</a:t>
            </a:fld>
            <a:endParaRPr lang="en-US"/>
          </a:p>
        </p:txBody>
      </p:sp>
    </p:spTree>
  </p:cSld>
  <p:clrMapOvr>
    <a:masterClrMapping/>
  </p:clrMapOvr>
  <p:transition/>
</p:sldLayout>
</file>

<file path=ppt/slideLayouts/slideLayout6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ln/>
        </p:spPr>
        <p:txBody>
          <a:bodyPr/>
          <a:lstStyle>
            <a:lvl1pPr>
              <a:defRPr/>
            </a:lvl1pPr>
          </a:lstStyle>
          <a:p>
            <a:pPr>
              <a:defRPr/>
            </a:pPr>
            <a:endParaRPr lang="fr-FR"/>
          </a:p>
        </p:txBody>
      </p:sp>
      <p:sp>
        <p:nvSpPr>
          <p:cNvPr id="3" name="Rectangle 2"/>
          <p:cNvSpPr>
            <a:spLocks noGrp="1" noChangeArrowheads="1"/>
          </p:cNvSpPr>
          <p:nvPr>
            <p:ph type="ftr" sz="quarter" idx="11"/>
          </p:nvPr>
        </p:nvSpPr>
        <p:spPr>
          <a:ln/>
        </p:spPr>
        <p:txBody>
          <a:bodyPr/>
          <a:lstStyle>
            <a:lvl1pPr>
              <a:defRPr/>
            </a:lvl1pPr>
          </a:lstStyle>
          <a:p>
            <a:pPr>
              <a:defRPr/>
            </a:pPr>
            <a:endParaRPr lang="fr-FR"/>
          </a:p>
        </p:txBody>
      </p:sp>
      <p:sp>
        <p:nvSpPr>
          <p:cNvPr id="4" name="Rectangle 3"/>
          <p:cNvSpPr>
            <a:spLocks noGrp="1" noChangeArrowheads="1"/>
          </p:cNvSpPr>
          <p:nvPr>
            <p:ph type="sldNum" sz="quarter" idx="12"/>
          </p:nvPr>
        </p:nvSpPr>
        <p:spPr>
          <a:ln/>
        </p:spPr>
        <p:txBody>
          <a:bodyPr/>
          <a:lstStyle>
            <a:lvl1pPr>
              <a:defRPr/>
            </a:lvl1pPr>
          </a:lstStyle>
          <a:p>
            <a:pPr>
              <a:defRPr/>
            </a:pPr>
            <a:fld id="{1334C74F-1AC9-40FF-83AE-FD57CFE62D4E}" type="slidenum">
              <a:rPr lang="en-US"/>
              <a:pPr>
                <a:defRPr/>
              </a:pPr>
              <a:t>‹#›</a:t>
            </a:fld>
            <a:endParaRPr lang="en-US"/>
          </a:p>
        </p:txBody>
      </p:sp>
    </p:spTree>
  </p:cSld>
  <p:clrMapOvr>
    <a:masterClrMapping/>
  </p:clrMapOvr>
  <p:transition/>
</p:sldLayout>
</file>

<file path=ppt/slideLayouts/slideLayout6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2B69111-CC00-4080-90F1-E795C925AB7D}" type="slidenum">
              <a:rPr lang="en-US"/>
              <a:pPr>
                <a:defRPr/>
              </a:pPr>
              <a:t>‹#›</a:t>
            </a:fld>
            <a:endParaRPr lang="en-US"/>
          </a:p>
        </p:txBody>
      </p:sp>
    </p:spTree>
  </p:cSld>
  <p:clrMapOvr>
    <a:masterClrMapping/>
  </p:clrMapOvr>
  <p:transition/>
</p:sldLayout>
</file>

<file path=ppt/slideLayouts/slideLayout6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6413A91-26E8-483B-BEC4-12825DA19918}" type="slidenum">
              <a:rPr lang="en-US"/>
              <a:pPr>
                <a:defRPr/>
              </a:pPr>
              <a:t>‹#›</a:t>
            </a:fld>
            <a:endParaRPr lang="en-US"/>
          </a:p>
        </p:txBody>
      </p:sp>
    </p:spTree>
  </p:cSld>
  <p:clrMapOvr>
    <a:masterClrMapping/>
  </p:clrMapOvr>
  <p:transition/>
</p:sldLayout>
</file>

<file path=ppt/slideLayouts/slideLayout6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928369EF-0049-401C-AF91-3EF0F361D9AF}" type="slidenum">
              <a:rPr lang="en-US"/>
              <a:pPr>
                <a:defRPr/>
              </a:pPr>
              <a:t>‹#›</a:t>
            </a:fld>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5"/>
          <p:cNvSpPr>
            <a:spLocks noGrp="1" noChangeArrowheads="1"/>
          </p:cNvSpPr>
          <p:nvPr>
            <p:ph type="dt" sz="half" idx="10"/>
          </p:nvPr>
        </p:nvSpPr>
        <p:spPr>
          <a:ln/>
        </p:spPr>
        <p:txBody>
          <a:bodyPr/>
          <a:lstStyle>
            <a:lvl1pPr>
              <a:defRPr/>
            </a:lvl1pPr>
          </a:lstStyle>
          <a:p>
            <a:pPr>
              <a:defRPr/>
            </a:pPr>
            <a:endParaRPr lang="fr-FR"/>
          </a:p>
        </p:txBody>
      </p:sp>
      <p:sp>
        <p:nvSpPr>
          <p:cNvPr id="5" name="Rectangle 36"/>
          <p:cNvSpPr>
            <a:spLocks noGrp="1" noChangeArrowheads="1"/>
          </p:cNvSpPr>
          <p:nvPr>
            <p:ph type="ftr" sz="quarter" idx="11"/>
          </p:nvPr>
        </p:nvSpPr>
        <p:spPr>
          <a:ln/>
        </p:spPr>
        <p:txBody>
          <a:bodyPr/>
          <a:lstStyle>
            <a:lvl1pPr>
              <a:defRPr/>
            </a:lvl1pPr>
          </a:lstStyle>
          <a:p>
            <a:pPr>
              <a:defRPr/>
            </a:pPr>
            <a:endParaRPr lang="fr-FR"/>
          </a:p>
        </p:txBody>
      </p:sp>
      <p:sp>
        <p:nvSpPr>
          <p:cNvPr id="6" name="Rectangle 37"/>
          <p:cNvSpPr>
            <a:spLocks noGrp="1" noChangeArrowheads="1"/>
          </p:cNvSpPr>
          <p:nvPr>
            <p:ph type="sldNum" sz="quarter" idx="12"/>
          </p:nvPr>
        </p:nvSpPr>
        <p:spPr>
          <a:ln/>
        </p:spPr>
        <p:txBody>
          <a:bodyPr/>
          <a:lstStyle>
            <a:lvl1pPr>
              <a:defRPr/>
            </a:lvl1pPr>
          </a:lstStyle>
          <a:p>
            <a:pPr>
              <a:defRPr/>
            </a:pPr>
            <a:fld id="{81313D1E-D102-4D75-B13E-66F504E61CF2}" type="slidenum">
              <a:rPr lang="en-US"/>
              <a:pPr>
                <a:defRPr/>
              </a:pPr>
              <a:t>‹#›</a:t>
            </a:fld>
            <a:endParaRPr lang="en-US"/>
          </a:p>
        </p:txBody>
      </p:sp>
    </p:spTree>
  </p:cSld>
  <p:clrMapOvr>
    <a:masterClrMapping/>
  </p:clrMapOvr>
  <p:transition/>
</p:sldLayout>
</file>

<file path=ppt/slideLayouts/slideLayout6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ED46D21D-30F8-4A32-9EA8-64FB25C3907D}" type="slidenum">
              <a:rPr lang="en-US"/>
              <a:pPr>
                <a:defRPr/>
              </a:pPr>
              <a:t>‹#›</a:t>
            </a:fld>
            <a:endParaRPr lang="en-US"/>
          </a:p>
        </p:txBody>
      </p:sp>
    </p:spTree>
  </p:cSld>
  <p:clrMapOvr>
    <a:masterClrMapping/>
  </p:clrMapOvr>
  <p:transition/>
</p:sldLayout>
</file>

<file path=ppt/slideLayouts/slideLayout6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10D467F-7457-474D-B8E8-07D3B68019C3}" type="slidenum">
              <a:rPr lang="en-US"/>
              <a:pPr>
                <a:defRPr/>
              </a:pPr>
              <a:t>‹#›</a:t>
            </a:fld>
            <a:endParaRPr lang="en-US"/>
          </a:p>
        </p:txBody>
      </p:sp>
    </p:spTree>
  </p:cSld>
  <p:clrMapOvr>
    <a:masterClrMapping/>
  </p:clrMapOvr>
  <p:transition/>
</p:sldLayout>
</file>

<file path=ppt/slideLayouts/slideLayout6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7A6C49A-5F6C-458A-97B6-761AF4CD4107}" type="slidenum">
              <a:rPr lang="en-US"/>
              <a:pPr>
                <a:defRPr/>
              </a:pPr>
              <a:t>‹#›</a:t>
            </a:fld>
            <a:endParaRPr lang="en-US"/>
          </a:p>
        </p:txBody>
      </p:sp>
    </p:spTree>
  </p:cSld>
  <p:clrMapOvr>
    <a:masterClrMapping/>
  </p:clrMapOvr>
  <p:transition/>
</p:sldLayout>
</file>

<file path=ppt/slideLayouts/slideLayout6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6065B12-88CC-467A-A8A8-8047006BA8A7}" type="slidenum">
              <a:rPr lang="en-US"/>
              <a:pPr>
                <a:defRPr/>
              </a:pPr>
              <a:t>‹#›</a:t>
            </a:fld>
            <a:endParaRPr lang="en-US"/>
          </a:p>
        </p:txBody>
      </p:sp>
    </p:spTree>
  </p:cSld>
  <p:clrMapOvr>
    <a:masterClrMapping/>
  </p:clrMapOvr>
  <p:transition/>
</p:sldLayout>
</file>

<file path=ppt/slideLayouts/slideLayout6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A907C03-C46E-483C-A196-212CECB1414F}" type="slidenum">
              <a:rPr lang="en-US"/>
              <a:pPr>
                <a:defRPr/>
              </a:pPr>
              <a:t>‹#›</a:t>
            </a:fld>
            <a:endParaRPr lang="en-US"/>
          </a:p>
        </p:txBody>
      </p:sp>
    </p:spTree>
  </p:cSld>
  <p:clrMapOvr>
    <a:masterClrMapping/>
  </p:clrMapOvr>
  <p:transition/>
</p:sldLayout>
</file>

<file path=ppt/slideLayouts/slideLayout6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3926A7B5-75BF-4492-B0B0-42A73C347D2D}" type="slidenum">
              <a:rPr lang="en-US"/>
              <a:pPr>
                <a:defRPr/>
              </a:pPr>
              <a:t>‹#›</a:t>
            </a:fld>
            <a:endParaRPr lang="en-US"/>
          </a:p>
        </p:txBody>
      </p:sp>
    </p:spTree>
  </p:cSld>
  <p:clrMapOvr>
    <a:masterClrMapping/>
  </p:clrMapOvr>
  <p:transition/>
</p:sldLayout>
</file>

<file path=ppt/slideLayouts/slideLayout6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2D798881-0796-4065-BED4-1F6FAD32DFCA}" type="slidenum">
              <a:rPr lang="en-US"/>
              <a:pPr>
                <a:defRPr/>
              </a:pPr>
              <a:t>‹#›</a:t>
            </a:fld>
            <a:endParaRPr lang="en-US"/>
          </a:p>
        </p:txBody>
      </p:sp>
    </p:spTree>
  </p:cSld>
  <p:clrMapOvr>
    <a:masterClrMapping/>
  </p:clrMapOvr>
  <p:transition/>
</p:sldLayout>
</file>

<file path=ppt/slideLayouts/slideLayout6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514576F3-A6D6-41C5-ADD7-BCFCF1A97EF7}" type="slidenum">
              <a:rPr lang="en-US"/>
              <a:pPr>
                <a:defRPr/>
              </a:pPr>
              <a:t>‹#›</a:t>
            </a:fld>
            <a:endParaRPr lang="en-US"/>
          </a:p>
        </p:txBody>
      </p:sp>
    </p:spTree>
  </p:cSld>
  <p:clrMapOvr>
    <a:masterClrMapping/>
  </p:clrMapOvr>
  <p:transition/>
</p:sldLayout>
</file>

<file path=ppt/slideLayouts/slideLayout6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E674F42-A82F-4906-BEE4-57AD0622B52D}" type="slidenum">
              <a:rPr lang="en-US"/>
              <a:pPr>
                <a:defRPr/>
              </a:pPr>
              <a:t>‹#›</a:t>
            </a:fld>
            <a:endParaRPr lang="en-US"/>
          </a:p>
        </p:txBody>
      </p:sp>
    </p:spTree>
  </p:cSld>
  <p:clrMapOvr>
    <a:masterClrMapping/>
  </p:clrMapOvr>
  <p:transition/>
</p:sldLayout>
</file>

<file path=ppt/slideLayouts/slideLayout6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0B7E381-4D83-4394-BA93-6FAE7CB1AC85}" type="slidenum">
              <a:rPr lang="en-US"/>
              <a:pPr>
                <a:defRPr/>
              </a:pPr>
              <a:t>‹#›</a:t>
            </a:fld>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A5833525-9371-4F02-A613-B18049E4E3E3}"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9CB969CC-D4B0-4442-9821-53B57CF91C16}" type="slidenum">
              <a:rPr lang="en-US"/>
              <a:pPr>
                <a:defRPr/>
              </a:pPr>
              <a:t>‹#›</a:t>
            </a:fld>
            <a:endParaRPr lang="en-US"/>
          </a:p>
        </p:txBody>
      </p:sp>
    </p:spTree>
  </p:cSld>
  <p:clrMapOvr>
    <a:masterClrMapping/>
  </p:clrMapOvr>
  <p:transition/>
</p:sldLayout>
</file>

<file path=ppt/slideLayouts/slideLayout6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475D724-7EBF-4CA9-9086-F06FD8724E24}" type="slidenum">
              <a:rPr lang="en-US"/>
              <a:pPr>
                <a:defRPr/>
              </a:pPr>
              <a:t>‹#›</a:t>
            </a:fld>
            <a:endParaRPr lang="en-US"/>
          </a:p>
        </p:txBody>
      </p:sp>
    </p:spTree>
  </p:cSld>
  <p:clrMapOvr>
    <a:masterClrMapping/>
  </p:clrMapOvr>
  <p:transition/>
</p:sldLayout>
</file>

<file path=ppt/slideLayouts/slideLayout6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C23DCBA-B692-4C96-A55E-9F1642A1BA37}" type="slidenum">
              <a:rPr lang="en-US"/>
              <a:pPr>
                <a:defRPr/>
              </a:pPr>
              <a:t>‹#›</a:t>
            </a:fld>
            <a:endParaRPr lang="en-US"/>
          </a:p>
        </p:txBody>
      </p:sp>
    </p:spTree>
  </p:cSld>
  <p:clrMapOvr>
    <a:masterClrMapping/>
  </p:clrMapOvr>
  <p:transition/>
</p:sldLayout>
</file>

<file path=ppt/slideLayouts/slideLayout6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DC268F2-CC63-4C51-B999-BDD07C6D830A}" type="slidenum">
              <a:rPr lang="en-US"/>
              <a:pPr>
                <a:defRPr/>
              </a:pPr>
              <a:t>‹#›</a:t>
            </a:fld>
            <a:endParaRPr lang="en-US"/>
          </a:p>
        </p:txBody>
      </p:sp>
    </p:spTree>
  </p:cSld>
  <p:clrMapOvr>
    <a:masterClrMapping/>
  </p:clrMapOvr>
  <p:transition/>
</p:sldLayout>
</file>

<file path=ppt/slideLayouts/slideLayout6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12627F2-F11B-44F7-808E-67E93BEFF398}" type="slidenum">
              <a:rPr lang="en-US"/>
              <a:pPr>
                <a:defRPr/>
              </a:pPr>
              <a:t>‹#›</a:t>
            </a:fld>
            <a:endParaRPr lang="en-US"/>
          </a:p>
        </p:txBody>
      </p:sp>
    </p:spTree>
  </p:cSld>
  <p:clrMapOvr>
    <a:masterClrMapping/>
  </p:clrMapOvr>
  <p:transition/>
</p:sldLayout>
</file>

<file path=ppt/slideLayouts/slideLayout6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DD2CF9E-F702-43EC-9A2E-ECD0F5D23535}" type="slidenum">
              <a:rPr lang="en-US"/>
              <a:pPr>
                <a:defRPr/>
              </a:pPr>
              <a:t>‹#›</a:t>
            </a:fld>
            <a:endParaRPr lang="en-US"/>
          </a:p>
        </p:txBody>
      </p:sp>
    </p:spTree>
  </p:cSld>
  <p:clrMapOvr>
    <a:masterClrMapping/>
  </p:clrMapOvr>
  <p:transition/>
</p:sldLayout>
</file>

<file path=ppt/slideLayouts/slideLayout6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42B7444-25F5-432B-B20A-25C2423EF368}" type="slidenum">
              <a:rPr lang="en-US"/>
              <a:pPr>
                <a:defRPr/>
              </a:pPr>
              <a:t>‹#›</a:t>
            </a:fld>
            <a:endParaRPr lang="en-US"/>
          </a:p>
        </p:txBody>
      </p:sp>
    </p:spTree>
  </p:cSld>
  <p:clrMapOvr>
    <a:masterClrMapping/>
  </p:clrMapOvr>
  <p:transition/>
</p:sldLayout>
</file>

<file path=ppt/slideLayouts/slideLayout6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662C5145-F33B-4183-B700-E28EAE9EFA4D}" type="slidenum">
              <a:rPr lang="en-US"/>
              <a:pPr>
                <a:defRPr/>
              </a:pPr>
              <a:t>‹#›</a:t>
            </a:fld>
            <a:endParaRPr lang="en-US"/>
          </a:p>
        </p:txBody>
      </p:sp>
    </p:spTree>
  </p:cSld>
  <p:clrMapOvr>
    <a:masterClrMapping/>
  </p:clrMapOvr>
  <p:transition/>
</p:sldLayout>
</file>

<file path=ppt/slideLayouts/slideLayout6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BCF21412-CFB8-498D-B20D-06A5F9684D5F}" type="slidenum">
              <a:rPr lang="en-US"/>
              <a:pPr>
                <a:defRPr/>
              </a:pPr>
              <a:t>‹#›</a:t>
            </a:fld>
            <a:endParaRPr lang="en-US"/>
          </a:p>
        </p:txBody>
      </p:sp>
    </p:spTree>
  </p:cSld>
  <p:clrMapOvr>
    <a:masterClrMapping/>
  </p:clrMapOvr>
  <p:transition/>
</p:sldLayout>
</file>

<file path=ppt/slideLayouts/slideLayout6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F12ECFAB-D655-4867-9DF5-7861E46C9348}" type="slidenum">
              <a:rPr lang="en-US"/>
              <a:pPr>
                <a:defRPr/>
              </a:pPr>
              <a:t>‹#›</a:t>
            </a:fld>
            <a:endParaRPr lang="en-US"/>
          </a:p>
        </p:txBody>
      </p:sp>
    </p:spTree>
  </p:cSld>
  <p:clrMapOvr>
    <a:masterClrMapping/>
  </p:clrMapOvr>
  <p:transition/>
</p:sldLayout>
</file>

<file path=ppt/slideLayouts/slideLayout6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32A68DD-97F5-4612-A2CE-DC652E630391}" type="slidenum">
              <a:rPr lang="en-US"/>
              <a:pPr>
                <a:defRPr/>
              </a:pPr>
              <a:t>‹#›</a:t>
            </a:fld>
            <a:endParaRPr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C676B1A1-18A8-4D01-8D7C-61B9EA7CFDAF}"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139F3860-FB44-4B33-A3CA-9C0132EAFFD5}" type="slidenum">
              <a:rPr lang="en-US"/>
              <a:pPr>
                <a:defRPr/>
              </a:pPr>
              <a:t>‹#›</a:t>
            </a:fld>
            <a:endParaRPr lang="en-US"/>
          </a:p>
        </p:txBody>
      </p:sp>
    </p:spTree>
  </p:cSld>
  <p:clrMapOvr>
    <a:masterClrMapping/>
  </p:clrMapOvr>
  <p:transition/>
</p:sldLayout>
</file>

<file path=ppt/slideLayouts/slideLayout6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2FC7CBE-EB80-4432-8E3F-1952048D7987}" type="slidenum">
              <a:rPr lang="en-US"/>
              <a:pPr>
                <a:defRPr/>
              </a:pPr>
              <a:t>‹#›</a:t>
            </a:fld>
            <a:endParaRPr lang="en-US"/>
          </a:p>
        </p:txBody>
      </p:sp>
    </p:spTree>
  </p:cSld>
  <p:clrMapOvr>
    <a:masterClrMapping/>
  </p:clrMapOvr>
  <p:transition/>
</p:sldLayout>
</file>

<file path=ppt/slideLayouts/slideLayout6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15AC877-E77B-4EF7-8C91-DF47DCCDDF55}" type="slidenum">
              <a:rPr lang="en-US"/>
              <a:pPr>
                <a:defRPr/>
              </a:pPr>
              <a:t>‹#›</a:t>
            </a:fld>
            <a:endParaRPr lang="en-US"/>
          </a:p>
        </p:txBody>
      </p:sp>
    </p:spTree>
  </p:cSld>
  <p:clrMapOvr>
    <a:masterClrMapping/>
  </p:clrMapOvr>
  <p:transition/>
</p:sldLayout>
</file>

<file path=ppt/slideLayouts/slideLayout6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76EF9DD-99ED-40EA-B3A8-5EB199EBA36F}" type="slidenum">
              <a:rPr lang="en-US"/>
              <a:pPr>
                <a:defRPr/>
              </a:pPr>
              <a:t>‹#›</a:t>
            </a:fld>
            <a:endParaRPr lang="en-US"/>
          </a:p>
        </p:txBody>
      </p:sp>
    </p:spTree>
  </p:cSld>
  <p:clrMapOvr>
    <a:masterClrMapping/>
  </p:clrMapOvr>
  <p:transition/>
</p:sldLayout>
</file>

<file path=ppt/slideLayouts/slideLayout6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40508C5-13D8-4D8A-9B27-473DE87C4F94}" type="slidenum">
              <a:rPr lang="en-US"/>
              <a:pPr>
                <a:defRPr/>
              </a:pPr>
              <a:t>‹#›</a:t>
            </a:fld>
            <a:endParaRPr lang="en-US"/>
          </a:p>
        </p:txBody>
      </p:sp>
    </p:spTree>
  </p:cSld>
  <p:clrMapOvr>
    <a:masterClrMapping/>
  </p:clrMapOvr>
  <p:transition/>
</p:sldLayout>
</file>

<file path=ppt/slideLayouts/slideLayout6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90A1B0E-7D4B-4BA3-A590-E94528CC9A97}" type="slidenum">
              <a:rPr lang="en-US"/>
              <a:pPr>
                <a:defRPr/>
              </a:pPr>
              <a:t>‹#›</a:t>
            </a:fld>
            <a:endParaRPr lang="en-US"/>
          </a:p>
        </p:txBody>
      </p:sp>
    </p:spTree>
  </p:cSld>
  <p:clrMapOvr>
    <a:masterClrMapping/>
  </p:clrMapOvr>
  <p:transition/>
</p:sldLayout>
</file>

<file path=ppt/slideLayouts/slideLayout6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47AC241-551F-4543-AC2A-2F8F2AFCA4F7}" type="slidenum">
              <a:rPr lang="en-US"/>
              <a:pPr>
                <a:defRPr/>
              </a:pPr>
              <a:t>‹#›</a:t>
            </a:fld>
            <a:endParaRPr lang="en-US"/>
          </a:p>
        </p:txBody>
      </p:sp>
    </p:spTree>
  </p:cSld>
  <p:clrMapOvr>
    <a:masterClrMapping/>
  </p:clrMapOvr>
  <p:transition/>
</p:sldLayout>
</file>

<file path=ppt/slideLayouts/slideLayout6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03261AF-81B3-4CDC-86CB-CAF340775761}" type="slidenum">
              <a:rPr lang="en-US"/>
              <a:pPr>
                <a:defRPr/>
              </a:pPr>
              <a:t>‹#›</a:t>
            </a:fld>
            <a:endParaRPr lang="en-US"/>
          </a:p>
        </p:txBody>
      </p:sp>
    </p:spTree>
  </p:cSld>
  <p:clrMapOvr>
    <a:masterClrMapping/>
  </p:clrMapOvr>
  <p:transition/>
</p:sldLayout>
</file>

<file path=ppt/slideLayouts/slideLayout6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E0F09BF1-0D6D-4A83-B666-66CED827CB49}" type="slidenum">
              <a:rPr lang="en-US"/>
              <a:pPr>
                <a:defRPr/>
              </a:pPr>
              <a:t>‹#›</a:t>
            </a:fld>
            <a:endParaRPr lang="en-US"/>
          </a:p>
        </p:txBody>
      </p:sp>
    </p:spTree>
  </p:cSld>
  <p:clrMapOvr>
    <a:masterClrMapping/>
  </p:clrMapOvr>
  <p:transition/>
</p:sldLayout>
</file>

<file path=ppt/slideLayouts/slideLayout6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C28F3CD5-6A53-40FD-8931-7DB9CBB74804}" type="slidenum">
              <a:rPr lang="en-US"/>
              <a:pPr>
                <a:defRPr/>
              </a:pPr>
              <a:t>‹#›</a:t>
            </a:fld>
            <a:endParaRPr lang="en-US"/>
          </a:p>
        </p:txBody>
      </p:sp>
    </p:spTree>
  </p:cSld>
  <p:clrMapOvr>
    <a:masterClrMapping/>
  </p:clrMapOvr>
  <p:transition/>
</p:sldLayout>
</file>

<file path=ppt/slideLayouts/slideLayout6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66E19920-C728-4931-B62F-D9D692BDD199}" type="slidenum">
              <a:rPr lang="en-US"/>
              <a:pPr>
                <a:defRPr/>
              </a:pPr>
              <a:t>‹#›</a:t>
            </a:fld>
            <a:endParaRPr 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AC1182E-AC34-4819-92BE-DC186BF2FC1B}"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26C575EE-8582-4424-93BD-0AE0A70920AA}" type="slidenum">
              <a:rPr lang="en-US"/>
              <a:pPr>
                <a:defRPr/>
              </a:pPr>
              <a:t>‹#›</a:t>
            </a:fld>
            <a:endParaRPr lang="en-US"/>
          </a:p>
        </p:txBody>
      </p:sp>
    </p:spTree>
  </p:cSld>
  <p:clrMapOvr>
    <a:masterClrMapping/>
  </p:clrMapOvr>
  <p:transition/>
</p:sldLayout>
</file>

<file path=ppt/slideLayouts/slideLayout6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4677BD1-3F0F-40E1-9C5D-D590F7A83777}" type="slidenum">
              <a:rPr lang="en-US"/>
              <a:pPr>
                <a:defRPr/>
              </a:pPr>
              <a:t>‹#›</a:t>
            </a:fld>
            <a:endParaRPr lang="en-US"/>
          </a:p>
        </p:txBody>
      </p:sp>
    </p:spTree>
  </p:cSld>
  <p:clrMapOvr>
    <a:masterClrMapping/>
  </p:clrMapOvr>
  <p:transition/>
</p:sldLayout>
</file>

<file path=ppt/slideLayouts/slideLayout6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A9D77B8-5FF1-4BCD-833E-A9D179DEA43A}" type="slidenum">
              <a:rPr lang="en-US"/>
              <a:pPr>
                <a:defRPr/>
              </a:pPr>
              <a:t>‹#›</a:t>
            </a:fld>
            <a:endParaRPr lang="en-US"/>
          </a:p>
        </p:txBody>
      </p:sp>
    </p:spTree>
  </p:cSld>
  <p:clrMapOvr>
    <a:masterClrMapping/>
  </p:clrMapOvr>
  <p:transition/>
</p:sldLayout>
</file>

<file path=ppt/slideLayouts/slideLayout6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20D7B54-6551-4F30-A460-F2B42F63E45B}" type="slidenum">
              <a:rPr lang="en-US"/>
              <a:pPr>
                <a:defRPr/>
              </a:pPr>
              <a:t>‹#›</a:t>
            </a:fld>
            <a:endParaRPr lang="en-US"/>
          </a:p>
        </p:txBody>
      </p:sp>
    </p:spTree>
  </p:cSld>
  <p:clrMapOvr>
    <a:masterClrMapping/>
  </p:clrMapOvr>
  <p:transition/>
</p:sldLayout>
</file>

<file path=ppt/slideLayouts/slideLayout6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C72C150-35EF-485A-B87B-D8BCA9A33988}" type="slidenum">
              <a:rPr lang="en-US"/>
              <a:pPr>
                <a:defRPr/>
              </a:pPr>
              <a:t>‹#›</a:t>
            </a:fld>
            <a:endParaRPr lang="en-US"/>
          </a:p>
        </p:txBody>
      </p:sp>
    </p:spTree>
  </p:cSld>
  <p:clrMapOvr>
    <a:masterClrMapping/>
  </p:clrMapOvr>
  <p:transition/>
</p:sldLayout>
</file>

<file path=ppt/slideLayouts/slideLayout6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63BE2B19-33A0-4201-AF31-BF107A30ABC0}" type="slidenum">
              <a:rPr lang="en-US"/>
              <a:pPr>
                <a:defRPr/>
              </a:pPr>
              <a:t>‹#›</a:t>
            </a:fld>
            <a:endParaRPr lang="en-US"/>
          </a:p>
        </p:txBody>
      </p:sp>
    </p:spTree>
  </p:cSld>
  <p:clrMapOvr>
    <a:masterClrMapping/>
  </p:clrMapOvr>
  <p:transition/>
</p:sldLayout>
</file>

<file path=ppt/slideLayouts/slideLayout6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B02AF4A1-D29F-492E-9BC5-EE86B26AE664}" type="slidenum">
              <a:rPr lang="en-US"/>
              <a:pPr>
                <a:defRPr/>
              </a:pPr>
              <a:t>‹#›</a:t>
            </a:fld>
            <a:endParaRPr lang="en-US"/>
          </a:p>
        </p:txBody>
      </p:sp>
    </p:spTree>
  </p:cSld>
  <p:clrMapOvr>
    <a:masterClrMapping/>
  </p:clrMapOvr>
  <p:transition/>
</p:sldLayout>
</file>

<file path=ppt/slideLayouts/slideLayout6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5D5A6BB6-D23D-4D48-9C67-A2BE5531E4DD}" type="slidenum">
              <a:rPr lang="en-US"/>
              <a:pPr>
                <a:defRPr/>
              </a:pPr>
              <a:t>‹#›</a:t>
            </a:fld>
            <a:endParaRPr lang="en-US"/>
          </a:p>
        </p:txBody>
      </p:sp>
    </p:spTree>
  </p:cSld>
  <p:clrMapOvr>
    <a:masterClrMapping/>
  </p:clrMapOvr>
  <p:transition/>
</p:sldLayout>
</file>

<file path=ppt/slideLayouts/slideLayout6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C92833D-8CB5-4BF4-A757-44F1146E89C3}" type="slidenum">
              <a:rPr lang="en-US"/>
              <a:pPr>
                <a:defRPr/>
              </a:pPr>
              <a:t>‹#›</a:t>
            </a:fld>
            <a:endParaRPr lang="en-US"/>
          </a:p>
        </p:txBody>
      </p:sp>
    </p:spTree>
  </p:cSld>
  <p:clrMapOvr>
    <a:masterClrMapping/>
  </p:clrMapOvr>
  <p:transition/>
</p:sldLayout>
</file>

<file path=ppt/slideLayouts/slideLayout6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6"/>
          <p:cNvSpPr>
            <a:spLocks noGrp="1" noChangeArrowheads="1"/>
          </p:cNvSpPr>
          <p:nvPr>
            <p:ph type="dt" sz="half" idx="10"/>
          </p:nvPr>
        </p:nvSpPr>
        <p:spPr>
          <a:ln/>
        </p:spPr>
        <p:txBody>
          <a:bodyPr/>
          <a:lstStyle>
            <a:lvl1pPr>
              <a:defRPr/>
            </a:lvl1pPr>
          </a:lstStyle>
          <a:p>
            <a:pPr>
              <a:defRPr/>
            </a:pPr>
            <a:endParaRPr lang="fr-FR"/>
          </a:p>
        </p:txBody>
      </p:sp>
      <p:sp>
        <p:nvSpPr>
          <p:cNvPr id="8" name="Rectangle 7"/>
          <p:cNvSpPr>
            <a:spLocks noGrp="1" noChangeArrowheads="1"/>
          </p:cNvSpPr>
          <p:nvPr>
            <p:ph type="ftr" sz="quarter" idx="11"/>
          </p:nvPr>
        </p:nvSpPr>
        <p:spPr>
          <a:ln/>
        </p:spPr>
        <p:txBody>
          <a:bodyPr/>
          <a:lstStyle>
            <a:lvl1pPr>
              <a:defRPr/>
            </a:lvl1pPr>
          </a:lstStyle>
          <a:p>
            <a:pPr>
              <a:defRPr/>
            </a:pPr>
            <a:endParaRPr lang="fr-FR"/>
          </a:p>
        </p:txBody>
      </p:sp>
      <p:sp>
        <p:nvSpPr>
          <p:cNvPr id="9" name="Rectangle 8"/>
          <p:cNvSpPr>
            <a:spLocks noGrp="1" noChangeArrowheads="1"/>
          </p:cNvSpPr>
          <p:nvPr>
            <p:ph type="sldNum" sz="quarter" idx="12"/>
          </p:nvPr>
        </p:nvSpPr>
        <p:spPr>
          <a:ln/>
        </p:spPr>
        <p:txBody>
          <a:bodyPr/>
          <a:lstStyle>
            <a:lvl1pPr>
              <a:defRPr/>
            </a:lvl1pPr>
          </a:lstStyle>
          <a:p>
            <a:pPr>
              <a:defRPr/>
            </a:pPr>
            <a:fld id="{9E663437-BB5E-4762-ACF1-27FB65BDF846}" type="slidenum">
              <a:rPr lang="en-US"/>
              <a:pPr>
                <a:defRPr/>
              </a:pPr>
              <a:t>‹#›</a:t>
            </a:fld>
            <a:endParaRPr lang="en-US"/>
          </a:p>
        </p:txBody>
      </p:sp>
    </p:spTree>
  </p:cSld>
  <p:clrMapOvr>
    <a:masterClrMapping/>
  </p:clrMapOvr>
  <p:transition/>
</p:sldLayout>
</file>

<file path=ppt/slideLayouts/slideLayout6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2"/>
          <p:cNvSpPr>
            <a:spLocks noGrp="1" noChangeArrowheads="1"/>
          </p:cNvSpPr>
          <p:nvPr>
            <p:ph type="dt" sz="half" idx="10"/>
          </p:nvPr>
        </p:nvSpPr>
        <p:spPr>
          <a:ln/>
        </p:spPr>
        <p:txBody>
          <a:bodyPr/>
          <a:lstStyle>
            <a:lvl1pPr>
              <a:defRPr/>
            </a:lvl1pPr>
          </a:lstStyle>
          <a:p>
            <a:pPr>
              <a:defRPr/>
            </a:pPr>
            <a:endParaRPr lang="fr-FR"/>
          </a:p>
        </p:txBody>
      </p:sp>
      <p:sp>
        <p:nvSpPr>
          <p:cNvPr id="4" name="Rectangle 3"/>
          <p:cNvSpPr>
            <a:spLocks noGrp="1" noChangeArrowheads="1"/>
          </p:cNvSpPr>
          <p:nvPr>
            <p:ph type="ftr" sz="quarter" idx="11"/>
          </p:nvPr>
        </p:nvSpPr>
        <p:spPr>
          <a:ln/>
        </p:spPr>
        <p:txBody>
          <a:bodyPr/>
          <a:lstStyle>
            <a:lvl1pPr>
              <a:defRPr/>
            </a:lvl1pPr>
          </a:lstStyle>
          <a:p>
            <a:pPr>
              <a:defRPr/>
            </a:pPr>
            <a:endParaRPr lang="fr-FR"/>
          </a:p>
        </p:txBody>
      </p:sp>
      <p:sp>
        <p:nvSpPr>
          <p:cNvPr id="5" name="Rectangle 4"/>
          <p:cNvSpPr>
            <a:spLocks noGrp="1" noChangeArrowheads="1"/>
          </p:cNvSpPr>
          <p:nvPr>
            <p:ph type="sldNum" sz="quarter" idx="12"/>
          </p:nvPr>
        </p:nvSpPr>
        <p:spPr>
          <a:ln/>
        </p:spPr>
        <p:txBody>
          <a:bodyPr/>
          <a:lstStyle>
            <a:lvl1pPr>
              <a:defRPr/>
            </a:lvl1pPr>
          </a:lstStyle>
          <a:p>
            <a:pPr>
              <a:defRPr/>
            </a:pPr>
            <a:fld id="{8A29C4F0-CF71-4B9B-8E5D-D043C164CD49}"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D57075E8-52A4-4641-993B-09842E510CE4}"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CF9AFF89-E630-4F67-803A-93E13E11FFA6}" type="slidenum">
              <a:rPr lang="en-US"/>
              <a:pPr>
                <a:defRPr/>
              </a:pPr>
              <a:t>‹#›</a:t>
            </a:fld>
            <a:endParaRPr lang="en-US"/>
          </a:p>
        </p:txBody>
      </p:sp>
    </p:spTree>
  </p:cSld>
  <p:clrMapOvr>
    <a:masterClrMapping/>
  </p:clrMapOvr>
  <p:transition/>
</p:sldLayout>
</file>

<file path=ppt/slideLayouts/slideLayout7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ln/>
        </p:spPr>
        <p:txBody>
          <a:bodyPr/>
          <a:lstStyle>
            <a:lvl1pPr>
              <a:defRPr/>
            </a:lvl1pPr>
          </a:lstStyle>
          <a:p>
            <a:pPr>
              <a:defRPr/>
            </a:pPr>
            <a:endParaRPr lang="fr-FR"/>
          </a:p>
        </p:txBody>
      </p:sp>
      <p:sp>
        <p:nvSpPr>
          <p:cNvPr id="3" name="Rectangle 2"/>
          <p:cNvSpPr>
            <a:spLocks noGrp="1" noChangeArrowheads="1"/>
          </p:cNvSpPr>
          <p:nvPr>
            <p:ph type="ftr" sz="quarter" idx="11"/>
          </p:nvPr>
        </p:nvSpPr>
        <p:spPr>
          <a:ln/>
        </p:spPr>
        <p:txBody>
          <a:bodyPr/>
          <a:lstStyle>
            <a:lvl1pPr>
              <a:defRPr/>
            </a:lvl1pPr>
          </a:lstStyle>
          <a:p>
            <a:pPr>
              <a:defRPr/>
            </a:pPr>
            <a:endParaRPr lang="fr-FR"/>
          </a:p>
        </p:txBody>
      </p:sp>
      <p:sp>
        <p:nvSpPr>
          <p:cNvPr id="4" name="Rectangle 3"/>
          <p:cNvSpPr>
            <a:spLocks noGrp="1" noChangeArrowheads="1"/>
          </p:cNvSpPr>
          <p:nvPr>
            <p:ph type="sldNum" sz="quarter" idx="12"/>
          </p:nvPr>
        </p:nvSpPr>
        <p:spPr>
          <a:ln/>
        </p:spPr>
        <p:txBody>
          <a:bodyPr/>
          <a:lstStyle>
            <a:lvl1pPr>
              <a:defRPr/>
            </a:lvl1pPr>
          </a:lstStyle>
          <a:p>
            <a:pPr>
              <a:defRPr/>
            </a:pPr>
            <a:fld id="{9779F9BC-EC6F-4D4E-A725-B5AEF314461D}" type="slidenum">
              <a:rPr lang="en-US"/>
              <a:pPr>
                <a:defRPr/>
              </a:pPr>
              <a:t>‹#›</a:t>
            </a:fld>
            <a:endParaRPr lang="en-US"/>
          </a:p>
        </p:txBody>
      </p:sp>
    </p:spTree>
  </p:cSld>
  <p:clrMapOvr>
    <a:masterClrMapping/>
  </p:clrMapOvr>
  <p:transition/>
</p:sldLayout>
</file>

<file path=ppt/slideLayouts/slideLayout7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5FB6AD0-9CE5-4982-8254-C016B0A84D08}" type="slidenum">
              <a:rPr lang="en-US"/>
              <a:pPr>
                <a:defRPr/>
              </a:pPr>
              <a:t>‹#›</a:t>
            </a:fld>
            <a:endParaRPr lang="en-US"/>
          </a:p>
        </p:txBody>
      </p:sp>
    </p:spTree>
  </p:cSld>
  <p:clrMapOvr>
    <a:masterClrMapping/>
  </p:clrMapOvr>
  <p:transition/>
</p:sldLayout>
</file>

<file path=ppt/slideLayouts/slideLayout7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217D2CE-BB9C-403F-A8C0-34748FB0CA22}" type="slidenum">
              <a:rPr lang="en-US"/>
              <a:pPr>
                <a:defRPr/>
              </a:pPr>
              <a:t>‹#›</a:t>
            </a:fld>
            <a:endParaRPr lang="en-US"/>
          </a:p>
        </p:txBody>
      </p:sp>
    </p:spTree>
  </p:cSld>
  <p:clrMapOvr>
    <a:masterClrMapping/>
  </p:clrMapOvr>
  <p:transition/>
</p:sldLayout>
</file>

<file path=ppt/slideLayouts/slideLayout7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F0BCD4AF-4740-4661-A5EE-1FE3635EBD8A}" type="slidenum">
              <a:rPr lang="en-US"/>
              <a:pPr>
                <a:defRPr/>
              </a:pPr>
              <a:t>‹#›</a:t>
            </a:fld>
            <a:endParaRPr lang="en-US"/>
          </a:p>
        </p:txBody>
      </p:sp>
    </p:spTree>
  </p:cSld>
  <p:clrMapOvr>
    <a:masterClrMapping/>
  </p:clrMapOvr>
  <p:transition/>
</p:sldLayout>
</file>

<file path=ppt/slideLayouts/slideLayout7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4ED131A7-4A1C-40B1-BB5A-2C361379BE2F}" type="slidenum">
              <a:rPr lang="en-US"/>
              <a:pPr>
                <a:defRPr/>
              </a:pPr>
              <a:t>‹#›</a:t>
            </a:fld>
            <a:endParaRPr lang="en-US"/>
          </a:p>
        </p:txBody>
      </p:sp>
    </p:spTree>
  </p:cSld>
  <p:clrMapOvr>
    <a:masterClrMapping/>
  </p:clrMapOvr>
  <p:transition/>
</p:sldLayout>
</file>

<file path=ppt/slideLayouts/slideLayout7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CA0CA9A-314A-4A9D-81D0-B32CB8830645}" type="slidenum">
              <a:rPr lang="en-US"/>
              <a:pPr>
                <a:defRPr/>
              </a:pPr>
              <a:t>‹#›</a:t>
            </a:fld>
            <a:endParaRPr lang="en-US"/>
          </a:p>
        </p:txBody>
      </p:sp>
    </p:spTree>
  </p:cSld>
  <p:clrMapOvr>
    <a:masterClrMapping/>
  </p:clrMapOvr>
  <p:transition/>
</p:sldLayout>
</file>

<file path=ppt/slideLayouts/slideLayout7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E443F42-A60F-4C2F-BC8B-8D2537A9F54A}" type="slidenum">
              <a:rPr lang="en-US"/>
              <a:pPr>
                <a:defRPr/>
              </a:pPr>
              <a:t>‹#›</a:t>
            </a:fld>
            <a:endParaRPr lang="en-US"/>
          </a:p>
        </p:txBody>
      </p:sp>
    </p:spTree>
  </p:cSld>
  <p:clrMapOvr>
    <a:masterClrMapping/>
  </p:clrMapOvr>
  <p:transition/>
</p:sldLayout>
</file>

<file path=ppt/slideLayouts/slideLayout7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62EA5EA-EEC2-40D8-B106-948197F6ECBB}" type="slidenum">
              <a:rPr lang="en-US"/>
              <a:pPr>
                <a:defRPr/>
              </a:pPr>
              <a:t>‹#›</a:t>
            </a:fld>
            <a:endParaRPr lang="en-US"/>
          </a:p>
        </p:txBody>
      </p:sp>
    </p:spTree>
  </p:cSld>
  <p:clrMapOvr>
    <a:masterClrMapping/>
  </p:clrMapOvr>
  <p:transition/>
</p:sldLayout>
</file>

<file path=ppt/slideLayouts/slideLayout7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002A46C-2509-4921-B6AB-4A66E09457E0}" type="slidenum">
              <a:rPr lang="en-US"/>
              <a:pPr>
                <a:defRPr/>
              </a:pPr>
              <a:t>‹#›</a:t>
            </a:fld>
            <a:endParaRPr lang="en-US"/>
          </a:p>
        </p:txBody>
      </p:sp>
    </p:spTree>
  </p:cSld>
  <p:clrMapOvr>
    <a:masterClrMapping/>
  </p:clrMapOvr>
  <p:transition/>
</p:sldLayout>
</file>

<file path=ppt/slideLayouts/slideLayout7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86527272-9709-4DE1-A31C-A40F1E328E16}" type="slidenum">
              <a:rPr lang="en-US"/>
              <a:pPr>
                <a:defRPr/>
              </a:pPr>
              <a:t>‹#›</a:t>
            </a:fld>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C7305899-F213-48DA-8B1F-E59D0497D729}"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C753DA08-279C-40D0-AEDD-4288C5881CFB}" type="slidenum">
              <a:rPr lang="en-US"/>
              <a:pPr>
                <a:defRPr/>
              </a:pPr>
              <a:t>‹#›</a:t>
            </a:fld>
            <a:endParaRPr lang="en-US"/>
          </a:p>
        </p:txBody>
      </p:sp>
    </p:spTree>
  </p:cSld>
  <p:clrMapOvr>
    <a:masterClrMapping/>
  </p:clrMapOvr>
  <p:transition/>
</p:sldLayout>
</file>

<file path=ppt/slideLayouts/slideLayout7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6BEA5BA8-6D90-4460-A6A0-1CB72EBCBA4F}" type="slidenum">
              <a:rPr lang="en-US"/>
              <a:pPr>
                <a:defRPr/>
              </a:pPr>
              <a:t>‹#›</a:t>
            </a:fld>
            <a:endParaRPr lang="en-US"/>
          </a:p>
        </p:txBody>
      </p:sp>
    </p:spTree>
  </p:cSld>
  <p:clrMapOvr>
    <a:masterClrMapping/>
  </p:clrMapOvr>
  <p:transition/>
</p:sldLayout>
</file>

<file path=ppt/slideLayouts/slideLayout7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504B23D0-0B89-48BD-BE61-492E6FD9E9FC}" type="slidenum">
              <a:rPr lang="en-US"/>
              <a:pPr>
                <a:defRPr/>
              </a:pPr>
              <a:t>‹#›</a:t>
            </a:fld>
            <a:endParaRPr lang="en-US"/>
          </a:p>
        </p:txBody>
      </p:sp>
    </p:spTree>
  </p:cSld>
  <p:clrMapOvr>
    <a:masterClrMapping/>
  </p:clrMapOvr>
  <p:transition/>
</p:sldLayout>
</file>

<file path=ppt/slideLayouts/slideLayout7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8D6F577-AFD7-4879-8CD9-D4B52FAA20BE}" type="slidenum">
              <a:rPr lang="en-US"/>
              <a:pPr>
                <a:defRPr/>
              </a:pPr>
              <a:t>‹#›</a:t>
            </a:fld>
            <a:endParaRPr lang="en-US"/>
          </a:p>
        </p:txBody>
      </p:sp>
    </p:spTree>
  </p:cSld>
  <p:clrMapOvr>
    <a:masterClrMapping/>
  </p:clrMapOvr>
  <p:transition/>
</p:sldLayout>
</file>

<file path=ppt/slideLayouts/slideLayout7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02B558C-590A-40C9-B5C4-F09167C68AF1}" type="slidenum">
              <a:rPr lang="en-US"/>
              <a:pPr>
                <a:defRPr/>
              </a:pPr>
              <a:t>‹#›</a:t>
            </a:fld>
            <a:endParaRPr lang="en-US"/>
          </a:p>
        </p:txBody>
      </p:sp>
    </p:spTree>
  </p:cSld>
  <p:clrMapOvr>
    <a:masterClrMapping/>
  </p:clrMapOvr>
  <p:transition/>
</p:sldLayout>
</file>

<file path=ppt/slideLayouts/slideLayout7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8A82C04-93D7-46B6-9820-12EF9C3D281E}" type="slidenum">
              <a:rPr lang="en-US"/>
              <a:pPr>
                <a:defRPr/>
              </a:pPr>
              <a:t>‹#›</a:t>
            </a:fld>
            <a:endParaRPr lang="en-US"/>
          </a:p>
        </p:txBody>
      </p:sp>
    </p:spTree>
  </p:cSld>
  <p:clrMapOvr>
    <a:masterClrMapping/>
  </p:clrMapOvr>
  <p:transition/>
</p:sldLayout>
</file>

<file path=ppt/slideLayouts/slideLayout7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34589E0-A170-4CF5-B0D0-E0561FD20557}" type="slidenum">
              <a:rPr lang="en-US"/>
              <a:pPr>
                <a:defRPr/>
              </a:pPr>
              <a:t>‹#›</a:t>
            </a:fld>
            <a:endParaRPr lang="en-US"/>
          </a:p>
        </p:txBody>
      </p:sp>
    </p:spTree>
  </p:cSld>
  <p:clrMapOvr>
    <a:masterClrMapping/>
  </p:clrMapOvr>
  <p:transition/>
</p:sldLayout>
</file>

<file path=ppt/slideLayouts/slideLayout7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7CE1947-AEF5-4298-87AE-051DED0B0889}" type="slidenum">
              <a:rPr lang="en-US"/>
              <a:pPr>
                <a:defRPr/>
              </a:pPr>
              <a:t>‹#›</a:t>
            </a:fld>
            <a:endParaRPr lang="en-US"/>
          </a:p>
        </p:txBody>
      </p:sp>
    </p:spTree>
  </p:cSld>
  <p:clrMapOvr>
    <a:masterClrMapping/>
  </p:clrMapOvr>
  <p:transition/>
</p:sldLayout>
</file>

<file path=ppt/slideLayouts/slideLayout7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A313756-D672-4BA7-B198-089714746D8A}" type="slidenum">
              <a:rPr lang="en-US"/>
              <a:pPr>
                <a:defRPr/>
              </a:pPr>
              <a:t>‹#›</a:t>
            </a:fld>
            <a:endParaRPr lang="en-US"/>
          </a:p>
        </p:txBody>
      </p:sp>
    </p:spTree>
  </p:cSld>
  <p:clrMapOvr>
    <a:masterClrMapping/>
  </p:clrMapOvr>
  <p:transition/>
</p:sldLayout>
</file>

<file path=ppt/slideLayouts/slideLayout7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42C056B-2699-4BFF-9F39-B53B80F8AE3B}" type="slidenum">
              <a:rPr lang="en-US"/>
              <a:pPr>
                <a:defRPr/>
              </a:pPr>
              <a:t>‹#›</a:t>
            </a:fld>
            <a:endParaRPr lang="en-US"/>
          </a:p>
        </p:txBody>
      </p:sp>
    </p:spTree>
  </p:cSld>
  <p:clrMapOvr>
    <a:masterClrMapping/>
  </p:clrMapOvr>
  <p:transition/>
</p:sldLayout>
</file>

<file path=ppt/slideLayouts/slideLayout7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54639E0-663A-49FC-A5E2-05CCD5B5BD47}" type="slidenum">
              <a:rPr lang="en-US"/>
              <a:pPr>
                <a:defRPr/>
              </a:pPr>
              <a:t>‹#›</a:t>
            </a:fld>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72A046F7-29EA-4C44-84DB-D1CCD1272177}"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68A22539-5E5E-488D-AED5-6E6DA80EA754}" type="slidenum">
              <a:rPr lang="en-US"/>
              <a:pPr>
                <a:defRPr/>
              </a:pPr>
              <a:t>‹#›</a:t>
            </a:fld>
            <a:endParaRPr lang="en-US"/>
          </a:p>
        </p:txBody>
      </p:sp>
    </p:spTree>
  </p:cSld>
  <p:clrMapOvr>
    <a:masterClrMapping/>
  </p:clrMapOvr>
  <p:transition/>
</p:sldLayout>
</file>

<file path=ppt/slideLayouts/slideLayout7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084A9076-45BE-40CB-8C65-4A79734468B0}" type="slidenum">
              <a:rPr lang="en-US"/>
              <a:pPr>
                <a:defRPr/>
              </a:pPr>
              <a:t>‹#›</a:t>
            </a:fld>
            <a:endParaRPr lang="en-US"/>
          </a:p>
        </p:txBody>
      </p:sp>
    </p:spTree>
  </p:cSld>
  <p:clrMapOvr>
    <a:masterClrMapping/>
  </p:clrMapOvr>
  <p:transition/>
</p:sldLayout>
</file>

<file path=ppt/slideLayouts/slideLayout7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3D13480E-98D7-4700-878A-24B7C927BC21}" type="slidenum">
              <a:rPr lang="en-US"/>
              <a:pPr>
                <a:defRPr/>
              </a:pPr>
              <a:t>‹#›</a:t>
            </a:fld>
            <a:endParaRPr lang="en-US"/>
          </a:p>
        </p:txBody>
      </p:sp>
    </p:spTree>
  </p:cSld>
  <p:clrMapOvr>
    <a:masterClrMapping/>
  </p:clrMapOvr>
  <p:transition/>
</p:sldLayout>
</file>

<file path=ppt/slideLayouts/slideLayout7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4318D822-99F3-47EC-BBF0-FFAF4B8C8D12}" type="slidenum">
              <a:rPr lang="en-US"/>
              <a:pPr>
                <a:defRPr/>
              </a:pPr>
              <a:t>‹#›</a:t>
            </a:fld>
            <a:endParaRPr lang="en-US"/>
          </a:p>
        </p:txBody>
      </p:sp>
    </p:spTree>
  </p:cSld>
  <p:clrMapOvr>
    <a:masterClrMapping/>
  </p:clrMapOvr>
  <p:transition/>
</p:sldLayout>
</file>

<file path=ppt/slideLayouts/slideLayout7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28D18F8-1F4E-48CA-A16A-6EF6B33DE69D}" type="slidenum">
              <a:rPr lang="en-US"/>
              <a:pPr>
                <a:defRPr/>
              </a:pPr>
              <a:t>‹#›</a:t>
            </a:fld>
            <a:endParaRPr lang="en-US"/>
          </a:p>
        </p:txBody>
      </p:sp>
    </p:spTree>
  </p:cSld>
  <p:clrMapOvr>
    <a:masterClrMapping/>
  </p:clrMapOvr>
  <p:transition/>
</p:sldLayout>
</file>

<file path=ppt/slideLayouts/slideLayout7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292A84A-DBDE-45B7-9FE6-7DAD81BE1330}" type="slidenum">
              <a:rPr lang="en-US"/>
              <a:pPr>
                <a:defRPr/>
              </a:pPr>
              <a:t>‹#›</a:t>
            </a:fld>
            <a:endParaRPr lang="en-US"/>
          </a:p>
        </p:txBody>
      </p:sp>
    </p:spTree>
  </p:cSld>
  <p:clrMapOvr>
    <a:masterClrMapping/>
  </p:clrMapOvr>
  <p:transition/>
</p:sldLayout>
</file>

<file path=ppt/slideLayouts/slideLayout7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0BC5037-CE25-4EF1-9587-3CC77887A3F8}" type="slidenum">
              <a:rPr lang="en-US"/>
              <a:pPr>
                <a:defRPr/>
              </a:pPr>
              <a:t>‹#›</a:t>
            </a:fld>
            <a:endParaRPr lang="en-US"/>
          </a:p>
        </p:txBody>
      </p:sp>
    </p:spTree>
  </p:cSld>
  <p:clrMapOvr>
    <a:masterClrMapping/>
  </p:clrMapOvr>
  <p:transition/>
</p:sldLayout>
</file>

<file path=ppt/slideLayouts/slideLayout7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69E7F3A-76C8-4E70-A00C-F4605E03AD26}" type="slidenum">
              <a:rPr lang="en-US"/>
              <a:pPr>
                <a:defRPr/>
              </a:pPr>
              <a:t>‹#›</a:t>
            </a:fld>
            <a:endParaRPr lang="en-US"/>
          </a:p>
        </p:txBody>
      </p:sp>
    </p:spTree>
  </p:cSld>
  <p:clrMapOvr>
    <a:masterClrMapping/>
  </p:clrMapOvr>
  <p:transition/>
</p:sldLayout>
</file>

<file path=ppt/slideLayouts/slideLayout7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A7A2DA9-9E36-4448-BA47-8ED6AF735E95}" type="slidenum">
              <a:rPr lang="en-US"/>
              <a:pPr>
                <a:defRPr/>
              </a:pPr>
              <a:t>‹#›</a:t>
            </a:fld>
            <a:endParaRPr lang="en-US"/>
          </a:p>
        </p:txBody>
      </p:sp>
    </p:spTree>
  </p:cSld>
  <p:clrMapOvr>
    <a:masterClrMapping/>
  </p:clrMapOvr>
  <p:transition/>
</p:sldLayout>
</file>

<file path=ppt/slideLayouts/slideLayout7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02F192F-6196-4350-8DF9-9B246E725337}" type="slidenum">
              <a:rPr lang="en-US"/>
              <a:pPr>
                <a:defRPr/>
              </a:pPr>
              <a:t>‹#›</a:t>
            </a:fld>
            <a:endParaRPr lang="en-US"/>
          </a:p>
        </p:txBody>
      </p:sp>
    </p:spTree>
  </p:cSld>
  <p:clrMapOvr>
    <a:masterClrMapping/>
  </p:clrMapOvr>
  <p:transition/>
</p:sldLayout>
</file>

<file path=ppt/slideLayouts/slideLayout7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D35F5E9-0DF2-4414-A8D7-BA51C3539864}" type="slidenum">
              <a:rPr lang="en-US"/>
              <a:pPr>
                <a:defRPr/>
              </a:pPr>
              <a:t>‹#›</a:t>
            </a:fld>
            <a:endParaRPr lang="en-US"/>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BD4B59D-E2ED-4B82-AFCD-AEBE1A8BD614}"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3EB273DA-B27E-4BE2-9D7F-09697A4E5A55}" type="slidenum">
              <a:rPr lang="en-US"/>
              <a:pPr>
                <a:defRPr/>
              </a:pPr>
              <a:t>‹#›</a:t>
            </a:fld>
            <a:endParaRPr lang="en-US"/>
          </a:p>
        </p:txBody>
      </p:sp>
    </p:spTree>
  </p:cSld>
  <p:clrMapOvr>
    <a:masterClrMapping/>
  </p:clrMapOvr>
  <p:transition/>
</p:sldLayout>
</file>

<file path=ppt/slideLayouts/slideLayout7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1D19198-7C85-4EF2-AF89-811C25218EC6}" type="slidenum">
              <a:rPr lang="en-US"/>
              <a:pPr>
                <a:defRPr/>
              </a:pPr>
              <a:t>‹#›</a:t>
            </a:fld>
            <a:endParaRPr lang="en-US"/>
          </a:p>
        </p:txBody>
      </p:sp>
    </p:spTree>
  </p:cSld>
  <p:clrMapOvr>
    <a:masterClrMapping/>
  </p:clrMapOvr>
  <p:transition/>
</p:sldLayout>
</file>

<file path=ppt/slideLayouts/slideLayout7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326703CE-45C6-409C-8D98-E625406E3F0D}" type="slidenum">
              <a:rPr lang="en-US"/>
              <a:pPr>
                <a:defRPr/>
              </a:pPr>
              <a:t>‹#›</a:t>
            </a:fld>
            <a:endParaRPr lang="en-US"/>
          </a:p>
        </p:txBody>
      </p:sp>
    </p:spTree>
  </p:cSld>
  <p:clrMapOvr>
    <a:masterClrMapping/>
  </p:clrMapOvr>
  <p:transition/>
</p:sldLayout>
</file>

<file path=ppt/slideLayouts/slideLayout7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A40B160A-319D-4538-9DA8-D58A88BCDBEB}" type="slidenum">
              <a:rPr lang="en-US"/>
              <a:pPr>
                <a:defRPr/>
              </a:pPr>
              <a:t>‹#›</a:t>
            </a:fld>
            <a:endParaRPr lang="en-US"/>
          </a:p>
        </p:txBody>
      </p:sp>
    </p:spTree>
  </p:cSld>
  <p:clrMapOvr>
    <a:masterClrMapping/>
  </p:clrMapOvr>
  <p:transition/>
</p:sldLayout>
</file>

<file path=ppt/slideLayouts/slideLayout7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774D899D-A3D1-434B-B763-1289EA35CEF9}" type="slidenum">
              <a:rPr lang="en-US"/>
              <a:pPr>
                <a:defRPr/>
              </a:pPr>
              <a:t>‹#›</a:t>
            </a:fld>
            <a:endParaRPr lang="en-US"/>
          </a:p>
        </p:txBody>
      </p:sp>
    </p:spTree>
  </p:cSld>
  <p:clrMapOvr>
    <a:masterClrMapping/>
  </p:clrMapOvr>
  <p:transition/>
</p:sldLayout>
</file>

<file path=ppt/slideLayouts/slideLayout7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24814A6-5F7A-44B5-A49C-4A0508F8D83A}" type="slidenum">
              <a:rPr lang="en-US"/>
              <a:pPr>
                <a:defRPr/>
              </a:pPr>
              <a:t>‹#›</a:t>
            </a:fld>
            <a:endParaRPr lang="en-US"/>
          </a:p>
        </p:txBody>
      </p:sp>
    </p:spTree>
  </p:cSld>
  <p:clrMapOvr>
    <a:masterClrMapping/>
  </p:clrMapOvr>
  <p:transition/>
</p:sldLayout>
</file>

<file path=ppt/slideLayouts/slideLayout7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75762C3-07D0-4557-96D7-9200B95A0AA9}" type="slidenum">
              <a:rPr lang="en-US"/>
              <a:pPr>
                <a:defRPr/>
              </a:pPr>
              <a:t>‹#›</a:t>
            </a:fld>
            <a:endParaRPr lang="en-US"/>
          </a:p>
        </p:txBody>
      </p:sp>
    </p:spTree>
  </p:cSld>
  <p:clrMapOvr>
    <a:masterClrMapping/>
  </p:clrMapOvr>
  <p:transition/>
</p:sldLayout>
</file>

<file path=ppt/slideLayouts/slideLayout7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5BF274D-567F-4A01-A9A8-A31C3C55D9C5}" type="slidenum">
              <a:rPr lang="en-US"/>
              <a:pPr>
                <a:defRPr/>
              </a:pPr>
              <a:t>‹#›</a:t>
            </a:fld>
            <a:endParaRPr lang="en-US"/>
          </a:p>
        </p:txBody>
      </p:sp>
    </p:spTree>
  </p:cSld>
  <p:clrMapOvr>
    <a:masterClrMapping/>
  </p:clrMapOvr>
  <p:transition/>
</p:sldLayout>
</file>

<file path=ppt/slideLayouts/slideLayout7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EC2B111-5D6A-464C-99AD-AA75D2FD397D}" type="slidenum">
              <a:rPr lang="en-US"/>
              <a:pPr>
                <a:defRPr/>
              </a:pPr>
              <a:t>‹#›</a:t>
            </a:fld>
            <a:endParaRPr lang="en-US"/>
          </a:p>
        </p:txBody>
      </p:sp>
    </p:spTree>
  </p:cSld>
  <p:clrMapOvr>
    <a:masterClrMapping/>
  </p:clrMapOvr>
  <p:transition/>
</p:sldLayout>
</file>

<file path=ppt/slideLayouts/slideLayout7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sldLayout>
</file>

<file path=ppt/slideLayouts/slideLayout7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C048D39-2753-469A-A795-D1934B40DD65}"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D7226B84-C01C-4F81-9385-CFE3B30F4AA3}" type="slidenum">
              <a:rPr lang="en-US"/>
              <a:pPr>
                <a:defRPr/>
              </a:pPr>
              <a:t>‹#›</a:t>
            </a:fld>
            <a:endParaRPr lang="en-US"/>
          </a:p>
        </p:txBody>
      </p:sp>
    </p:spTree>
  </p:cSld>
  <p:clrMapOvr>
    <a:masterClrMapping/>
  </p:clrMapOvr>
  <p:transition/>
</p:sldLayout>
</file>

<file path=ppt/slideLayouts/slideLayout7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7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793750" y="1598613"/>
            <a:ext cx="3767138" cy="349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713288" y="1598613"/>
            <a:ext cx="3768725" cy="349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7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7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sldLayout>
</file>

<file path=ppt/slideLayouts/slideLayout7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7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1138" y="577850"/>
            <a:ext cx="1920875" cy="45180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793750" y="577850"/>
            <a:ext cx="5614988" cy="4518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7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0F8984E2-7C9A-45E8-97ED-939B913E26F9}"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D28ECDD3-21EC-4BA2-A021-A91ED6C0BB92}" type="slidenum">
              <a:rPr lang="en-CA"/>
              <a:pPr>
                <a:defRPr/>
              </a:pPr>
              <a:t>‹#›</a:t>
            </a:fld>
            <a:endParaRPr lang="en-CA"/>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BE07ED9-F1C7-439F-A035-E66B7F60746A}"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425BDDD2-4D9E-4C94-B3D7-0E55D19FEE7C}" type="slidenum">
              <a:rPr lang="en-US"/>
              <a:pPr>
                <a:defRPr/>
              </a:pPr>
              <a:t>‹#›</a:t>
            </a:fld>
            <a:endParaRPr lang="en-US"/>
          </a:p>
        </p:txBody>
      </p:sp>
    </p:spTree>
  </p:cSld>
  <p:clrMapOvr>
    <a:masterClrMapping/>
  </p:clrMapOvr>
  <p:transition/>
</p:sldLayout>
</file>

<file path=ppt/slideLayouts/slideLayout7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6DD664EB-C5B7-478C-8351-D502AAB65627}"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012A76FC-865D-4DF0-A26A-71DABC1DC935}" type="slidenum">
              <a:rPr lang="en-CA"/>
              <a:pPr>
                <a:defRPr/>
              </a:pPr>
              <a:t>‹#›</a:t>
            </a:fld>
            <a:endParaRPr lang="en-CA"/>
          </a:p>
        </p:txBody>
      </p:sp>
    </p:spTree>
  </p:cSld>
  <p:clrMapOvr>
    <a:masterClrMapping/>
  </p:clrMapOvr>
  <p:transition/>
</p:sldLayout>
</file>

<file path=ppt/slideLayouts/slideLayout7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8C86411-BB06-4922-BDA3-23CA34B5FBD7}"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AAACBB1B-BE9B-4941-927C-A0FC0276E323}" type="slidenum">
              <a:rPr lang="en-CA"/>
              <a:pPr>
                <a:defRPr/>
              </a:pPr>
              <a:t>‹#›</a:t>
            </a:fld>
            <a:endParaRPr lang="en-CA"/>
          </a:p>
        </p:txBody>
      </p:sp>
    </p:spTree>
  </p:cSld>
  <p:clrMapOvr>
    <a:masterClrMapping/>
  </p:clrMapOvr>
  <p:transition/>
</p:sldLayout>
</file>

<file path=ppt/slideLayouts/slideLayout7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976F7922-23DC-4824-8E88-C558BC0DB910}"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BA817711-BDDA-40B6-AE73-8B8D575C44C1}" type="slidenum">
              <a:rPr lang="en-CA"/>
              <a:pPr>
                <a:defRPr/>
              </a:pPr>
              <a:t>‹#›</a:t>
            </a:fld>
            <a:endParaRPr lang="en-CA"/>
          </a:p>
        </p:txBody>
      </p:sp>
    </p:spTree>
  </p:cSld>
  <p:clrMapOvr>
    <a:masterClrMapping/>
  </p:clrMapOvr>
  <p:transition/>
</p:sldLayout>
</file>

<file path=ppt/slideLayouts/slideLayout7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62B86441-4C64-4CFA-A215-9D5EBE24D3ED}" type="datetimeFigureOut">
              <a:rPr lang="en-CA"/>
              <a:pPr>
                <a:defRPr/>
              </a:pPr>
              <a:t>05/05/2014</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488C631C-3BAB-42B5-ABBB-71A19E76EBC0}" type="slidenum">
              <a:rPr lang="en-CA"/>
              <a:pPr>
                <a:defRPr/>
              </a:pPr>
              <a:t>‹#›</a:t>
            </a:fld>
            <a:endParaRPr lang="en-CA"/>
          </a:p>
        </p:txBody>
      </p:sp>
    </p:spTree>
  </p:cSld>
  <p:clrMapOvr>
    <a:masterClrMapping/>
  </p:clrMapOvr>
  <p:transition/>
</p:sldLayout>
</file>

<file path=ppt/slideLayouts/slideLayout7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E9E44246-F2BF-44E9-9823-80B76C246381}" type="datetimeFigureOut">
              <a:rPr lang="en-CA"/>
              <a:pPr>
                <a:defRPr/>
              </a:pPr>
              <a:t>05/05/2014</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AF52A3B8-4905-4236-AFD7-3096BC9613A4}" type="slidenum">
              <a:rPr lang="en-CA"/>
              <a:pPr>
                <a:defRPr/>
              </a:pPr>
              <a:t>‹#›</a:t>
            </a:fld>
            <a:endParaRPr lang="en-CA"/>
          </a:p>
        </p:txBody>
      </p:sp>
    </p:spTree>
  </p:cSld>
  <p:clrMapOvr>
    <a:masterClrMapping/>
  </p:clrMapOvr>
  <p:transition/>
</p:sldLayout>
</file>

<file path=ppt/slideLayouts/slideLayout7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3FEF01B-92FD-40F8-A09E-2B638433494D}" type="datetimeFigureOut">
              <a:rPr lang="en-CA"/>
              <a:pPr>
                <a:defRPr/>
              </a:pPr>
              <a:t>05/05/2014</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6BDE6788-C802-4E3C-9617-1B0F59B00115}" type="slidenum">
              <a:rPr lang="en-CA"/>
              <a:pPr>
                <a:defRPr/>
              </a:pPr>
              <a:t>‹#›</a:t>
            </a:fld>
            <a:endParaRPr lang="en-CA"/>
          </a:p>
        </p:txBody>
      </p:sp>
    </p:spTree>
  </p:cSld>
  <p:clrMapOvr>
    <a:masterClrMapping/>
  </p:clrMapOvr>
  <p:transition/>
</p:sldLayout>
</file>

<file path=ppt/slideLayouts/slideLayout7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EC409EE-03FC-4957-BE2B-B726728AFF3E}"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CD09DA62-EEE8-43D9-BC34-982D49A748FB}" type="slidenum">
              <a:rPr lang="en-CA"/>
              <a:pPr>
                <a:defRPr/>
              </a:pPr>
              <a:t>‹#›</a:t>
            </a:fld>
            <a:endParaRPr lang="en-CA"/>
          </a:p>
        </p:txBody>
      </p:sp>
    </p:spTree>
  </p:cSld>
  <p:clrMapOvr>
    <a:masterClrMapping/>
  </p:clrMapOvr>
  <p:transition/>
</p:sldLayout>
</file>

<file path=ppt/slideLayouts/slideLayout7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EEACAE1-D2E1-4BC6-889A-512DD26AAAC3}"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A59F3190-58BA-4F36-B3EA-CC2E5FEA1107}" type="slidenum">
              <a:rPr lang="en-CA"/>
              <a:pPr>
                <a:defRPr/>
              </a:pPr>
              <a:t>‹#›</a:t>
            </a:fld>
            <a:endParaRPr lang="en-CA"/>
          </a:p>
        </p:txBody>
      </p:sp>
    </p:spTree>
  </p:cSld>
  <p:clrMapOvr>
    <a:masterClrMapping/>
  </p:clrMapOvr>
  <p:transition/>
</p:sldLayout>
</file>

<file path=ppt/slideLayouts/slideLayout7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8BCF7E2C-9F59-48CC-86FB-5BC06348BC44}"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6DE8EC4B-4960-4372-9459-ED85C967EF12}" type="slidenum">
              <a:rPr lang="en-CA"/>
              <a:pPr>
                <a:defRPr/>
              </a:pPr>
              <a:t>‹#›</a:t>
            </a:fld>
            <a:endParaRPr lang="en-CA"/>
          </a:p>
        </p:txBody>
      </p:sp>
    </p:spTree>
  </p:cSld>
  <p:clrMapOvr>
    <a:masterClrMapping/>
  </p:clrMapOvr>
  <p:transition/>
</p:sldLayout>
</file>

<file path=ppt/slideLayouts/slideLayout7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B11148E1-F080-4F1B-B471-5067DFDF0D65}"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91B7BA62-2834-4F5E-8EE3-CF611A5C5D11}" type="slidenum">
              <a:rPr lang="en-CA"/>
              <a:pPr>
                <a:defRPr/>
              </a:pPr>
              <a:t>‹#›</a:t>
            </a:fld>
            <a:endParaRPr lang="en-CA"/>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A8C2D798-FAD6-4F6C-92F0-AE4B0C902C85}"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BF83D7E5-0292-4C8A-9095-3E7D2008089E}" type="slidenum">
              <a:rPr lang="en-US"/>
              <a:pPr>
                <a:defRPr/>
              </a:pPr>
              <a:t>‹#›</a:t>
            </a:fld>
            <a:endParaRPr lang="en-US"/>
          </a:p>
        </p:txBody>
      </p:sp>
    </p:spTree>
  </p:cSld>
  <p:clrMapOvr>
    <a:masterClrMapping/>
  </p:clrMapOvr>
  <p:transition/>
</p:sldLayout>
</file>

<file path=ppt/slideLayouts/slideLayout7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200400" y="6354763"/>
            <a:ext cx="5562600" cy="212725"/>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914400">
              <a:spcBef>
                <a:spcPct val="50000"/>
              </a:spcBef>
              <a:defRPr/>
            </a:pPr>
            <a:r>
              <a:rPr lang="en-US" sz="1400" i="1" smtClean="0">
                <a:solidFill>
                  <a:srgbClr val="ABC29A"/>
                </a:solidFill>
              </a:rPr>
              <a:t>Leadership. Knowledge. Community.</a:t>
            </a:r>
            <a:endParaRPr lang="en-US" sz="1400" smtClean="0">
              <a:solidFill>
                <a:srgbClr val="ABC29A"/>
              </a:solidFill>
              <a:latin typeface="Times New Roman" pitchFamily="18" charset="0"/>
            </a:endParaRPr>
          </a:p>
        </p:txBody>
      </p:sp>
      <p:pic>
        <p:nvPicPr>
          <p:cNvPr id="5" name="Picture 6" descr="P:\CCS_PPT\ppt\cover.jpg"/>
          <p:cNvPicPr>
            <a:picLocks noChangeAspect="1" noChangeArrowheads="1"/>
          </p:cNvPicPr>
          <p:nvPr/>
        </p:nvPicPr>
        <p:blipFill>
          <a:blip r:embed="rId2" r:link="rId3"/>
          <a:srcRect/>
          <a:stretch>
            <a:fillRect/>
          </a:stretch>
        </p:blipFill>
        <p:spPr bwMode="auto">
          <a:xfrm>
            <a:off x="0" y="1219200"/>
            <a:ext cx="9145588" cy="1998663"/>
          </a:xfrm>
          <a:prstGeom prst="rect">
            <a:avLst/>
          </a:prstGeom>
          <a:noFill/>
          <a:ln w="9525">
            <a:noFill/>
            <a:miter lim="800000"/>
            <a:headEnd/>
            <a:tailEnd/>
          </a:ln>
        </p:spPr>
      </p:pic>
      <p:pic>
        <p:nvPicPr>
          <p:cNvPr id="6" name="Picture 8" descr="1line-tagENG185k.jpg"/>
          <p:cNvPicPr>
            <a:picLocks noChangeAspect="1"/>
          </p:cNvPicPr>
          <p:nvPr/>
        </p:nvPicPr>
        <p:blipFill>
          <a:blip r:embed="rId4"/>
          <a:srcRect/>
          <a:stretch>
            <a:fillRect/>
          </a:stretch>
        </p:blipFill>
        <p:spPr bwMode="auto">
          <a:xfrm>
            <a:off x="228600" y="304800"/>
            <a:ext cx="4291013" cy="590550"/>
          </a:xfrm>
          <a:prstGeom prst="rect">
            <a:avLst/>
          </a:prstGeom>
          <a:noFill/>
          <a:ln w="9525">
            <a:noFill/>
            <a:miter lim="800000"/>
            <a:headEnd/>
            <a:tailEnd/>
          </a:ln>
        </p:spPr>
      </p:pic>
      <p:sp>
        <p:nvSpPr>
          <p:cNvPr id="109573"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fr-CA"/>
              <a:t>Cliquez pour modifier le style des sous-titres du masque</a:t>
            </a:r>
          </a:p>
        </p:txBody>
      </p:sp>
      <p:sp>
        <p:nvSpPr>
          <p:cNvPr id="109574" name="Rectangle 3"/>
          <p:cNvSpPr>
            <a:spLocks noGrp="1" noChangeArrowheads="1"/>
          </p:cNvSpPr>
          <p:nvPr>
            <p:ph type="ctrTitle"/>
          </p:nvPr>
        </p:nvSpPr>
        <p:spPr>
          <a:xfrm>
            <a:off x="685800" y="2130425"/>
            <a:ext cx="7772400" cy="1470025"/>
          </a:xfrm>
        </p:spPr>
        <p:txBody>
          <a:bodyPr/>
          <a:lstStyle>
            <a:lvl1pPr>
              <a:defRPr/>
            </a:lvl1pPr>
          </a:lstStyle>
          <a:p>
            <a:r>
              <a:rPr lang="fr-CA"/>
              <a:t>Cliquez pour modifier le style du titre</a:t>
            </a:r>
          </a:p>
        </p:txBody>
      </p:sp>
    </p:spTree>
  </p:cSld>
  <p:clrMapOvr>
    <a:masterClrMapping/>
  </p:clrMapOvr>
  <p:transition/>
</p:sldLayout>
</file>

<file path=ppt/slideLayouts/slideLayout7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7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7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7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7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sldLayout>
</file>

<file path=ppt/slideLayouts/slideLayout7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AB80C6B6-60E9-4E41-AB9D-BAB0946BD7C2}"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AB9EC7A6-99D9-4262-9FDF-D1D2D1429BB5}" type="slidenum">
              <a:rPr lang="en-US"/>
              <a:pPr>
                <a:defRPr/>
              </a:pPr>
              <a:t>‹#›</a:t>
            </a:fld>
            <a:endParaRPr lang="en-US"/>
          </a:p>
        </p:txBody>
      </p:sp>
    </p:spTree>
  </p:cSld>
  <p:clrMapOvr>
    <a:masterClrMapping/>
  </p:clrMapOvr>
  <p:transition/>
</p:sldLayout>
</file>

<file path=ppt/slideLayouts/slideLayout7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7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AD684CA5-AC98-4ABC-A4E0-4D0AC43FDE08}"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5EE92615-122F-4BDF-9637-57A163E06768}" type="slidenum">
              <a:rPr lang="en-CA"/>
              <a:pPr>
                <a:defRPr/>
              </a:pPr>
              <a:t>‹#›</a:t>
            </a:fld>
            <a:endParaRPr lang="en-CA"/>
          </a:p>
        </p:txBody>
      </p:sp>
    </p:spTree>
  </p:cSld>
  <p:clrMapOvr>
    <a:masterClrMapping/>
  </p:clrMapOvr>
  <p:transition/>
</p:sldLayout>
</file>

<file path=ppt/slideLayouts/slideLayout7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4B952978-8EE9-448D-BE44-085E6BD4BFAD}"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6B8F513F-107B-4F25-804B-6B1D1A8BC454}" type="slidenum">
              <a:rPr lang="en-CA"/>
              <a:pPr>
                <a:defRPr/>
              </a:pPr>
              <a:t>‹#›</a:t>
            </a:fld>
            <a:endParaRPr lang="en-CA"/>
          </a:p>
        </p:txBody>
      </p:sp>
    </p:spTree>
  </p:cSld>
  <p:clrMapOvr>
    <a:masterClrMapping/>
  </p:clrMapOvr>
  <p:transition/>
</p:sldLayout>
</file>

<file path=ppt/slideLayouts/slideLayout7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CAB47E2-3967-4F7C-ADE0-DD95E9ABF95E}"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F0A0F854-1491-4E8E-95FD-C438A1C427B0}" type="slidenum">
              <a:rPr lang="en-CA"/>
              <a:pPr>
                <a:defRPr/>
              </a:pPr>
              <a:t>‹#›</a:t>
            </a:fld>
            <a:endParaRPr lang="en-CA"/>
          </a:p>
        </p:txBody>
      </p:sp>
    </p:spTree>
  </p:cSld>
  <p:clrMapOvr>
    <a:masterClrMapping/>
  </p:clrMapOvr>
  <p:transition/>
</p:sldLayout>
</file>

<file path=ppt/slideLayouts/slideLayout7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98ACFBD4-0BE6-4F85-8763-C89851A9063C}"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617CCA70-8C55-467A-9B26-4CC8BFF397B4}" type="slidenum">
              <a:rPr lang="en-CA"/>
              <a:pPr>
                <a:defRPr/>
              </a:pPr>
              <a:t>‹#›</a:t>
            </a:fld>
            <a:endParaRPr lang="en-CA"/>
          </a:p>
        </p:txBody>
      </p:sp>
    </p:spTree>
  </p:cSld>
  <p:clrMapOvr>
    <a:masterClrMapping/>
  </p:clrMapOvr>
  <p:transition/>
</p:sldLayout>
</file>

<file path=ppt/slideLayouts/slideLayout7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34A46575-556B-4263-8081-6C74FC341769}" type="datetimeFigureOut">
              <a:rPr lang="en-CA"/>
              <a:pPr>
                <a:defRPr/>
              </a:pPr>
              <a:t>05/05/2014</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87F5F8EF-39B3-464C-BA29-3B70889C07FE}" type="slidenum">
              <a:rPr lang="en-CA"/>
              <a:pPr>
                <a:defRPr/>
              </a:pPr>
              <a:t>‹#›</a:t>
            </a:fld>
            <a:endParaRPr lang="en-CA"/>
          </a:p>
        </p:txBody>
      </p:sp>
    </p:spTree>
  </p:cSld>
  <p:clrMapOvr>
    <a:masterClrMapping/>
  </p:clrMapOvr>
  <p:transition/>
</p:sldLayout>
</file>

<file path=ppt/slideLayouts/slideLayout7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A3C55DC8-CB30-4CE7-8D88-146E85596B8E}" type="datetimeFigureOut">
              <a:rPr lang="en-CA"/>
              <a:pPr>
                <a:defRPr/>
              </a:pPr>
              <a:t>05/05/2014</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655B9591-4EDA-4550-B9A4-55BA911151B4}" type="slidenum">
              <a:rPr lang="en-CA"/>
              <a:pPr>
                <a:defRPr/>
              </a:pPr>
              <a:t>‹#›</a:t>
            </a:fld>
            <a:endParaRPr lang="en-CA"/>
          </a:p>
        </p:txBody>
      </p:sp>
    </p:spTree>
  </p:cSld>
  <p:clrMapOvr>
    <a:masterClrMapping/>
  </p:clrMapOvr>
  <p:transition/>
</p:sldLayout>
</file>

<file path=ppt/slideLayouts/slideLayout7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4DD701C-53EC-4A7B-8CC7-A795E3FA2357}" type="datetimeFigureOut">
              <a:rPr lang="en-CA"/>
              <a:pPr>
                <a:defRPr/>
              </a:pPr>
              <a:t>05/05/2014</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0705B64F-0B23-4C48-8FA3-FFE8BC0943D5}" type="slidenum">
              <a:rPr lang="en-CA"/>
              <a:pPr>
                <a:defRPr/>
              </a:pPr>
              <a:t>‹#›</a:t>
            </a:fld>
            <a:endParaRPr lang="en-CA"/>
          </a:p>
        </p:txBody>
      </p:sp>
    </p:spTree>
  </p:cSld>
  <p:clrMapOvr>
    <a:masterClrMapping/>
  </p:clrMapOvr>
  <p:transition/>
</p:sldLayout>
</file>

<file path=ppt/slideLayouts/slideLayout7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6BDF10-17EE-4862-8550-F477CA3D79A9}"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1E9A2209-F3BA-45E4-BBD6-1587B1BEA2AB}" type="slidenum">
              <a:rPr lang="en-CA"/>
              <a:pPr>
                <a:defRPr/>
              </a:pPr>
              <a:t>‹#›</a:t>
            </a:fld>
            <a:endParaRPr lang="en-CA"/>
          </a:p>
        </p:txBody>
      </p:sp>
    </p:spTree>
  </p:cSld>
  <p:clrMapOvr>
    <a:masterClrMapping/>
  </p:clrMapOvr>
  <p:transition/>
</p:sldLayout>
</file>

<file path=ppt/slideLayouts/slideLayout7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3D36E2-8D03-4DCA-BF42-2B76C99CB5D4}"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3C4E8B08-F1E3-4D24-9889-9EF654ED38B1}" type="slidenum">
              <a:rPr lang="en-CA"/>
              <a:pPr>
                <a:defRPr/>
              </a:pPr>
              <a:t>‹#›</a:t>
            </a:fld>
            <a:endParaRPr lang="en-CA"/>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sldLayout>
</file>

<file path=ppt/slideLayouts/slideLayout7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88CBBEF2-99B0-449C-BAA3-04FE73DF5A5B}"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A624BA16-F68A-4A88-89DD-217B27497214}" type="slidenum">
              <a:rPr lang="en-CA"/>
              <a:pPr>
                <a:defRPr/>
              </a:pPr>
              <a:t>‹#›</a:t>
            </a:fld>
            <a:endParaRPr lang="en-CA"/>
          </a:p>
        </p:txBody>
      </p:sp>
    </p:spTree>
  </p:cSld>
  <p:clrMapOvr>
    <a:masterClrMapping/>
  </p:clrMapOvr>
  <p:transition/>
</p:sldLayout>
</file>

<file path=ppt/slideLayouts/slideLayout7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715B31DE-FC25-4E79-B38C-FF62C0AFC799}"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6E0F03A4-53B9-4978-ADD5-7FA01C21F2E2}" type="slidenum">
              <a:rPr lang="en-CA"/>
              <a:pPr>
                <a:defRPr/>
              </a:pPr>
              <a:t>‹#›</a:t>
            </a:fld>
            <a:endParaRPr lang="en-CA"/>
          </a:p>
        </p:txBody>
      </p:sp>
    </p:spTree>
  </p:cSld>
  <p:clrMapOvr>
    <a:masterClrMapping/>
  </p:clrMapOvr>
  <p:transition/>
</p:sldLayout>
</file>

<file path=ppt/slideLayouts/slideLayout7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sldLayout>
</file>

<file path=ppt/slideLayouts/slideLayout7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7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7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85775" y="1006475"/>
            <a:ext cx="395287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591050" y="1006475"/>
            <a:ext cx="395287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7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7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sldLayout>
</file>

<file path=ppt/slideLayouts/slideLayout7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7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7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9388" y="152400"/>
            <a:ext cx="2014537" cy="58896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85775" y="152400"/>
            <a:ext cx="5891213"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7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87015A3-3DE1-456D-949C-A5E783B17B99}" type="slidenum">
              <a:rPr lang="en-US"/>
              <a:pPr>
                <a:defRPr/>
              </a:pPr>
              <a:t>‹#›</a:t>
            </a:fld>
            <a:endParaRPr lang="en-US"/>
          </a:p>
        </p:txBody>
      </p:sp>
    </p:spTree>
  </p:cSld>
  <p:clrMapOvr>
    <a:masterClrMapping/>
  </p:clrMapOvr>
  <p:transition/>
</p:sldLayout>
</file>

<file path=ppt/slideLayouts/slideLayout7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A77169F-43F0-4B57-988A-462819DEEC9D}" type="slidenum">
              <a:rPr lang="en-US"/>
              <a:pPr>
                <a:defRPr/>
              </a:pPr>
              <a:t>‹#›</a:t>
            </a:fld>
            <a:endParaRPr lang="en-US"/>
          </a:p>
        </p:txBody>
      </p:sp>
    </p:spTree>
  </p:cSld>
  <p:clrMapOvr>
    <a:masterClrMapping/>
  </p:clrMapOvr>
  <p:transition/>
</p:sldLayout>
</file>

<file path=ppt/slideLayouts/slideLayout7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A005699-9A83-49DD-97FA-85DED6C00089}" type="slidenum">
              <a:rPr lang="en-US"/>
              <a:pPr>
                <a:defRPr/>
              </a:pPr>
              <a:t>‹#›</a:t>
            </a:fld>
            <a:endParaRPr lang="en-US"/>
          </a:p>
        </p:txBody>
      </p:sp>
    </p:spTree>
  </p:cSld>
  <p:clrMapOvr>
    <a:masterClrMapping/>
  </p:clrMapOvr>
  <p:transition/>
</p:sldLayout>
</file>

<file path=ppt/slideLayouts/slideLayout7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2A04337-9E08-453B-AB05-CF7D8418E9C7}" type="slidenum">
              <a:rPr lang="en-US"/>
              <a:pPr>
                <a:defRPr/>
              </a:pPr>
              <a:t>‹#›</a:t>
            </a:fld>
            <a:endParaRPr lang="en-US"/>
          </a:p>
        </p:txBody>
      </p:sp>
    </p:spTree>
  </p:cSld>
  <p:clrMapOvr>
    <a:masterClrMapping/>
  </p:clrMapOvr>
  <p:transition/>
</p:sldLayout>
</file>

<file path=ppt/slideLayouts/slideLayout7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CE39451A-4D18-4BFB-A515-B55E62EC7739}" type="slidenum">
              <a:rPr lang="en-US"/>
              <a:pPr>
                <a:defRPr/>
              </a:pPr>
              <a:t>‹#›</a:t>
            </a:fld>
            <a:endParaRPr lang="en-US"/>
          </a:p>
        </p:txBody>
      </p:sp>
    </p:spTree>
  </p:cSld>
  <p:clrMapOvr>
    <a:masterClrMapping/>
  </p:clrMapOvr>
  <p:transition/>
</p:sldLayout>
</file>

<file path=ppt/slideLayouts/slideLayout7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E7ACAE13-AD70-4825-AED2-2A4DC6190981}" type="slidenum">
              <a:rPr lang="en-US"/>
              <a:pPr>
                <a:defRPr/>
              </a:pPr>
              <a:t>‹#›</a:t>
            </a:fld>
            <a:endParaRPr lang="en-US"/>
          </a:p>
        </p:txBody>
      </p:sp>
    </p:spTree>
  </p:cSld>
  <p:clrMapOvr>
    <a:masterClrMapping/>
  </p:clrMapOvr>
  <p:transition/>
</p:sldLayout>
</file>

<file path=ppt/slideLayouts/slideLayout7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06346301-E3EE-4774-B294-157AF356B0B1}"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8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2B6776D-1160-4DD0-85AE-9B57D6208462}" type="slidenum">
              <a:rPr lang="en-US"/>
              <a:pPr>
                <a:defRPr/>
              </a:pPr>
              <a:t>‹#›</a:t>
            </a:fld>
            <a:endParaRPr lang="en-US"/>
          </a:p>
        </p:txBody>
      </p:sp>
    </p:spTree>
  </p:cSld>
  <p:clrMapOvr>
    <a:masterClrMapping/>
  </p:clrMapOvr>
  <p:transition/>
</p:sldLayout>
</file>

<file path=ppt/slideLayouts/slideLayout8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968FEC7-765D-40A8-88AF-5928413F5236}" type="slidenum">
              <a:rPr lang="en-US"/>
              <a:pPr>
                <a:defRPr/>
              </a:pPr>
              <a:t>‹#›</a:t>
            </a:fld>
            <a:endParaRPr lang="en-US"/>
          </a:p>
        </p:txBody>
      </p:sp>
    </p:spTree>
  </p:cSld>
  <p:clrMapOvr>
    <a:masterClrMapping/>
  </p:clrMapOvr>
  <p:transition/>
</p:sldLayout>
</file>

<file path=ppt/slideLayouts/slideLayout8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BF350A2-318D-4171-94D2-9269A2865DC4}" type="slidenum">
              <a:rPr lang="en-US"/>
              <a:pPr>
                <a:defRPr/>
              </a:pPr>
              <a:t>‹#›</a:t>
            </a:fld>
            <a:endParaRPr lang="en-US"/>
          </a:p>
        </p:txBody>
      </p:sp>
    </p:spTree>
  </p:cSld>
  <p:clrMapOvr>
    <a:masterClrMapping/>
  </p:clrMapOvr>
  <p:transition/>
</p:sldLayout>
</file>

<file path=ppt/slideLayouts/slideLayout8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3C9F698-48A3-471F-A286-DD1042465AF7}" type="slidenum">
              <a:rPr lang="en-US"/>
              <a:pPr>
                <a:defRPr/>
              </a:pPr>
              <a:t>‹#›</a:t>
            </a:fld>
            <a:endParaRPr lang="en-US"/>
          </a:p>
        </p:txBody>
      </p:sp>
    </p:spTree>
  </p:cSld>
  <p:clrMapOvr>
    <a:masterClrMapping/>
  </p:clrMapOvr>
  <p:transition/>
</p:sldLayout>
</file>

<file path=ppt/slideLayouts/slideLayout8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2CF8DCE-CC02-45E9-93F7-3AB8739232D2}" type="slidenum">
              <a:rPr lang="en-US"/>
              <a:pPr>
                <a:defRPr/>
              </a:pPr>
              <a:t>‹#›</a:t>
            </a:fld>
            <a:endParaRPr lang="en-US"/>
          </a:p>
        </p:txBody>
      </p:sp>
    </p:spTree>
  </p:cSld>
  <p:clrMapOvr>
    <a:masterClrMapping/>
  </p:clrMapOvr>
  <p:transition/>
</p:sldLayout>
</file>

<file path=ppt/slideLayouts/slideLayout8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8FCE8F4-BD78-4BDA-A6FE-6E9D4FDD2A56}" type="slidenum">
              <a:rPr lang="en-US"/>
              <a:pPr>
                <a:defRPr/>
              </a:pPr>
              <a:t>‹#›</a:t>
            </a:fld>
            <a:endParaRPr lang="en-US"/>
          </a:p>
        </p:txBody>
      </p:sp>
    </p:spTree>
  </p:cSld>
  <p:clrMapOvr>
    <a:masterClrMapping/>
  </p:clrMapOvr>
  <p:transition/>
</p:sldLayout>
</file>

<file path=ppt/slideLayouts/slideLayout8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2788119-BA12-46E5-ADF5-9F33A76092C7}" type="slidenum">
              <a:rPr lang="en-US"/>
              <a:pPr>
                <a:defRPr/>
              </a:pPr>
              <a:t>‹#›</a:t>
            </a:fld>
            <a:endParaRPr lang="en-US"/>
          </a:p>
        </p:txBody>
      </p:sp>
    </p:spTree>
  </p:cSld>
  <p:clrMapOvr>
    <a:masterClrMapping/>
  </p:clrMapOvr>
  <p:transition/>
</p:sldLayout>
</file>

<file path=ppt/slideLayouts/slideLayout8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1E8BDE3-E290-403E-9EA0-492FB679E039}" type="slidenum">
              <a:rPr lang="en-US"/>
              <a:pPr>
                <a:defRPr/>
              </a:pPr>
              <a:t>‹#›</a:t>
            </a:fld>
            <a:endParaRPr lang="en-US"/>
          </a:p>
        </p:txBody>
      </p:sp>
    </p:spTree>
  </p:cSld>
  <p:clrMapOvr>
    <a:masterClrMapping/>
  </p:clrMapOvr>
  <p:transition/>
</p:sldLayout>
</file>

<file path=ppt/slideLayouts/slideLayout8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A9970FDB-32C7-4331-915C-1AC1F031D9ED}" type="slidenum">
              <a:rPr lang="en-US"/>
              <a:pPr>
                <a:defRPr/>
              </a:pPr>
              <a:t>‹#›</a:t>
            </a:fld>
            <a:endParaRPr lang="en-US"/>
          </a:p>
        </p:txBody>
      </p:sp>
    </p:spTree>
  </p:cSld>
  <p:clrMapOvr>
    <a:masterClrMapping/>
  </p:clrMapOvr>
  <p:transition/>
</p:sldLayout>
</file>

<file path=ppt/slideLayouts/slideLayout8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CCD44D66-A40A-461E-A34A-D27AA7B38174}" type="slidenum">
              <a:rPr lang="en-US"/>
              <a:pPr>
                <a:defRPr/>
              </a:pPr>
              <a:t>‹#›</a:t>
            </a:fld>
            <a:endParaRPr lang="en-US"/>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62413"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72013" y="1600200"/>
            <a:ext cx="4062412"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8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0D7B4FE2-97DE-4960-8E97-D434281365D9}" type="slidenum">
              <a:rPr lang="en-US"/>
              <a:pPr>
                <a:defRPr/>
              </a:pPr>
              <a:t>‹#›</a:t>
            </a:fld>
            <a:endParaRPr lang="en-US"/>
          </a:p>
        </p:txBody>
      </p:sp>
    </p:spTree>
  </p:cSld>
  <p:clrMapOvr>
    <a:masterClrMapping/>
  </p:clrMapOvr>
  <p:transition/>
</p:sldLayout>
</file>

<file path=ppt/slideLayouts/slideLayout8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97EA85A-0ED4-43C6-95C7-C526CF271BCE}" type="slidenum">
              <a:rPr lang="en-US"/>
              <a:pPr>
                <a:defRPr/>
              </a:pPr>
              <a:t>‹#›</a:t>
            </a:fld>
            <a:endParaRPr lang="en-US"/>
          </a:p>
        </p:txBody>
      </p:sp>
    </p:spTree>
  </p:cSld>
  <p:clrMapOvr>
    <a:masterClrMapping/>
  </p:clrMapOvr>
  <p:transition/>
</p:sldLayout>
</file>

<file path=ppt/slideLayouts/slideLayout8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2802096-22DD-4088-AB6E-A3C98FFE4D4D}" type="slidenum">
              <a:rPr lang="en-US"/>
              <a:pPr>
                <a:defRPr/>
              </a:pPr>
              <a:t>‹#›</a:t>
            </a:fld>
            <a:endParaRPr lang="en-US"/>
          </a:p>
        </p:txBody>
      </p:sp>
    </p:spTree>
  </p:cSld>
  <p:clrMapOvr>
    <a:masterClrMapping/>
  </p:clrMapOvr>
  <p:transition/>
</p:sldLayout>
</file>

<file path=ppt/slideLayouts/slideLayout8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11044A8-FB75-40E6-BEF7-3406FDF5FC2B}" type="slidenum">
              <a:rPr lang="en-US"/>
              <a:pPr>
                <a:defRPr/>
              </a:pPr>
              <a:t>‹#›</a:t>
            </a:fld>
            <a:endParaRPr lang="en-US"/>
          </a:p>
        </p:txBody>
      </p:sp>
    </p:spTree>
  </p:cSld>
  <p:clrMapOvr>
    <a:masterClrMapping/>
  </p:clrMapOvr>
  <p:transition/>
</p:sldLayout>
</file>

<file path=ppt/slideLayouts/slideLayout8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5344C02-7F66-435A-8E36-7A17E2142AB4}" type="slidenum">
              <a:rPr lang="en-US"/>
              <a:pPr>
                <a:defRPr/>
              </a:pPr>
              <a:t>‹#›</a:t>
            </a:fld>
            <a:endParaRPr lang="en-US"/>
          </a:p>
        </p:txBody>
      </p:sp>
    </p:spTree>
  </p:cSld>
  <p:clrMapOvr>
    <a:masterClrMapping/>
  </p:clrMapOvr>
  <p:transition/>
</p:sldLayout>
</file>

<file path=ppt/slideLayouts/slideLayout8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376F572-D412-43C4-904D-7FA76C086572}" type="slidenum">
              <a:rPr lang="en-US"/>
              <a:pPr>
                <a:defRPr/>
              </a:pPr>
              <a:t>‹#›</a:t>
            </a:fld>
            <a:endParaRPr lang="en-US"/>
          </a:p>
        </p:txBody>
      </p:sp>
    </p:spTree>
  </p:cSld>
  <p:clrMapOvr>
    <a:masterClrMapping/>
  </p:clrMapOvr>
  <p:transition/>
</p:sldLayout>
</file>

<file path=ppt/slideLayouts/slideLayout8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3C10214-DE7B-4F81-97C1-FA968297E53E}" type="slidenum">
              <a:rPr lang="en-US"/>
              <a:pPr>
                <a:defRPr/>
              </a:pPr>
              <a:t>‹#›</a:t>
            </a:fld>
            <a:endParaRPr lang="en-US"/>
          </a:p>
        </p:txBody>
      </p:sp>
    </p:spTree>
  </p:cSld>
  <p:clrMapOvr>
    <a:masterClrMapping/>
  </p:clrMapOvr>
  <p:transition/>
</p:sldLayout>
</file>

<file path=ppt/slideLayouts/slideLayout8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945630E-573D-4955-8174-1B3DED0E629B}" type="slidenum">
              <a:rPr lang="en-US"/>
              <a:pPr>
                <a:defRPr/>
              </a:pPr>
              <a:t>‹#›</a:t>
            </a:fld>
            <a:endParaRPr lang="en-US"/>
          </a:p>
        </p:txBody>
      </p:sp>
    </p:spTree>
  </p:cSld>
  <p:clrMapOvr>
    <a:masterClrMapping/>
  </p:clrMapOvr>
  <p:transition/>
</p:sldLayout>
</file>

<file path=ppt/slideLayouts/slideLayout8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FD9878C-3C31-46ED-B45D-7578C43AB4EA}" type="slidenum">
              <a:rPr lang="en-US"/>
              <a:pPr>
                <a:defRPr/>
              </a:pPr>
              <a:t>‹#›</a:t>
            </a:fld>
            <a:endParaRPr lang="en-US"/>
          </a:p>
        </p:txBody>
      </p:sp>
    </p:spTree>
  </p:cSld>
  <p:clrMapOvr>
    <a:masterClrMapping/>
  </p:clrMapOvr>
  <p:transition/>
</p:sldLayout>
</file>

<file path=ppt/slideLayouts/slideLayout8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33385678-3F21-4B22-9A97-E96043A589A3}" type="slidenum">
              <a:rPr lang="en-US"/>
              <a:pPr>
                <a:defRPr/>
              </a:pPr>
              <a:t>‹#›</a:t>
            </a:fld>
            <a:endParaRPr lang="en-US"/>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8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475DE588-D072-47A4-87C4-935F31BB34AD}" type="slidenum">
              <a:rPr lang="en-US"/>
              <a:pPr>
                <a:defRPr/>
              </a:pPr>
              <a:t>‹#›</a:t>
            </a:fld>
            <a:endParaRPr lang="en-US"/>
          </a:p>
        </p:txBody>
      </p:sp>
    </p:spTree>
  </p:cSld>
  <p:clrMapOvr>
    <a:masterClrMapping/>
  </p:clrMapOvr>
  <p:transition/>
</p:sldLayout>
</file>

<file path=ppt/slideLayouts/slideLayout8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F5C7598C-1289-4601-AEBB-0283945A9436}" type="slidenum">
              <a:rPr lang="en-US"/>
              <a:pPr>
                <a:defRPr/>
              </a:pPr>
              <a:t>‹#›</a:t>
            </a:fld>
            <a:endParaRPr lang="en-US"/>
          </a:p>
        </p:txBody>
      </p:sp>
    </p:spTree>
  </p:cSld>
  <p:clrMapOvr>
    <a:masterClrMapping/>
  </p:clrMapOvr>
  <p:transition/>
</p:sldLayout>
</file>

<file path=ppt/slideLayouts/slideLayout8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0174063-4212-4597-B1DD-30ACDB76DB7B}" type="slidenum">
              <a:rPr lang="en-US"/>
              <a:pPr>
                <a:defRPr/>
              </a:pPr>
              <a:t>‹#›</a:t>
            </a:fld>
            <a:endParaRPr lang="en-US"/>
          </a:p>
        </p:txBody>
      </p:sp>
    </p:spTree>
  </p:cSld>
  <p:clrMapOvr>
    <a:masterClrMapping/>
  </p:clrMapOvr>
  <p:transition/>
</p:sldLayout>
</file>

<file path=ppt/slideLayouts/slideLayout8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83F816D-E1EF-45F9-9B61-87D1AEA73AD2}" type="slidenum">
              <a:rPr lang="en-US"/>
              <a:pPr>
                <a:defRPr/>
              </a:pPr>
              <a:t>‹#›</a:t>
            </a:fld>
            <a:endParaRPr lang="en-US"/>
          </a:p>
        </p:txBody>
      </p:sp>
    </p:spTree>
  </p:cSld>
  <p:clrMapOvr>
    <a:masterClrMapping/>
  </p:clrMapOvr>
  <p:transition/>
</p:sldLayout>
</file>

<file path=ppt/slideLayouts/slideLayout8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CF9C45B-315E-4734-9E54-16B5D9BA600B}" type="slidenum">
              <a:rPr lang="en-US"/>
              <a:pPr>
                <a:defRPr/>
              </a:pPr>
              <a:t>‹#›</a:t>
            </a:fld>
            <a:endParaRPr lang="en-US"/>
          </a:p>
        </p:txBody>
      </p:sp>
    </p:spTree>
  </p:cSld>
  <p:clrMapOvr>
    <a:masterClrMapping/>
  </p:clrMapOvr>
  <p:transition/>
</p:sldLayout>
</file>

<file path=ppt/slideLayouts/slideLayout8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3A3BCA5-86EB-428F-AEA6-3C8BC9D35190}" type="slidenum">
              <a:rPr lang="en-US"/>
              <a:pPr>
                <a:defRPr/>
              </a:pPr>
              <a:t>‹#›</a:t>
            </a:fld>
            <a:endParaRPr lang="en-US"/>
          </a:p>
        </p:txBody>
      </p:sp>
    </p:spTree>
  </p:cSld>
  <p:clrMapOvr>
    <a:masterClrMapping/>
  </p:clrMapOvr>
  <p:transition/>
</p:sldLayout>
</file>

<file path=ppt/slideLayouts/slideLayout8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F5C18174-DAF0-44F0-98F6-2AC13B87FFC5}" type="slidenum">
              <a:rPr lang="en-US"/>
              <a:pPr>
                <a:defRPr/>
              </a:pPr>
              <a:t>‹#›</a:t>
            </a:fld>
            <a:endParaRPr lang="en-US"/>
          </a:p>
        </p:txBody>
      </p:sp>
    </p:spTree>
  </p:cSld>
  <p:clrMapOvr>
    <a:masterClrMapping/>
  </p:clrMapOvr>
  <p:transition/>
</p:sldLayout>
</file>

<file path=ppt/slideLayouts/slideLayout8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BAD674BB-71B8-47C6-9C06-9C16AFC60A0C}" type="slidenum">
              <a:rPr lang="en-US"/>
              <a:pPr>
                <a:defRPr/>
              </a:pPr>
              <a:t>‹#›</a:t>
            </a:fld>
            <a:endParaRPr lang="en-US"/>
          </a:p>
        </p:txBody>
      </p:sp>
    </p:spTree>
  </p:cSld>
  <p:clrMapOvr>
    <a:masterClrMapping/>
  </p:clrMapOvr>
  <p:transition/>
</p:sldLayout>
</file>

<file path=ppt/slideLayouts/slideLayout8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EDD1097C-1516-4CB9-B299-3503E0BDB587}" type="slidenum">
              <a:rPr lang="en-US"/>
              <a:pPr>
                <a:defRPr/>
              </a:pPr>
              <a:t>‹#›</a:t>
            </a:fld>
            <a:endParaRPr lang="en-US"/>
          </a:p>
        </p:txBody>
      </p:sp>
    </p:spTree>
  </p:cSld>
  <p:clrMapOvr>
    <a:masterClrMapping/>
  </p:clrMapOvr>
  <p:transition/>
</p:sldLayout>
</file>

<file path=ppt/slideLayouts/slideLayout8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C98B573-8398-452D-BB58-545670E37D48}" type="slidenum">
              <a:rPr lang="en-US"/>
              <a:pPr>
                <a:defRPr/>
              </a:pPr>
              <a:t>‹#›</a:t>
            </a:fld>
            <a:endParaRPr lang="en-US"/>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sldLayout>
</file>

<file path=ppt/slideLayouts/slideLayout8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6"/>
          <p:cNvSpPr>
            <a:spLocks noGrp="1" noChangeArrowheads="1"/>
          </p:cNvSpPr>
          <p:nvPr>
            <p:ph type="dt" sz="half" idx="10"/>
          </p:nvPr>
        </p:nvSpPr>
        <p:spPr>
          <a:ln/>
        </p:spPr>
        <p:txBody>
          <a:bodyPr/>
          <a:lstStyle>
            <a:lvl1pPr>
              <a:defRPr/>
            </a:lvl1pPr>
          </a:lstStyle>
          <a:p>
            <a:pPr>
              <a:defRPr/>
            </a:pPr>
            <a:endParaRPr lang="fr-FR"/>
          </a:p>
        </p:txBody>
      </p:sp>
      <p:sp>
        <p:nvSpPr>
          <p:cNvPr id="8" name="Rectangle 7"/>
          <p:cNvSpPr>
            <a:spLocks noGrp="1" noChangeArrowheads="1"/>
          </p:cNvSpPr>
          <p:nvPr>
            <p:ph type="ftr" sz="quarter" idx="11"/>
          </p:nvPr>
        </p:nvSpPr>
        <p:spPr>
          <a:ln/>
        </p:spPr>
        <p:txBody>
          <a:bodyPr/>
          <a:lstStyle>
            <a:lvl1pPr>
              <a:defRPr/>
            </a:lvl1pPr>
          </a:lstStyle>
          <a:p>
            <a:pPr>
              <a:defRPr/>
            </a:pPr>
            <a:endParaRPr lang="fr-FR"/>
          </a:p>
        </p:txBody>
      </p:sp>
      <p:sp>
        <p:nvSpPr>
          <p:cNvPr id="9" name="Rectangle 8"/>
          <p:cNvSpPr>
            <a:spLocks noGrp="1" noChangeArrowheads="1"/>
          </p:cNvSpPr>
          <p:nvPr>
            <p:ph type="sldNum" sz="quarter" idx="12"/>
          </p:nvPr>
        </p:nvSpPr>
        <p:spPr>
          <a:ln/>
        </p:spPr>
        <p:txBody>
          <a:bodyPr/>
          <a:lstStyle>
            <a:lvl1pPr>
              <a:defRPr/>
            </a:lvl1pPr>
          </a:lstStyle>
          <a:p>
            <a:pPr>
              <a:defRPr/>
            </a:pPr>
            <a:fld id="{7F03ED85-6790-4C43-A1C4-E1D20962E52A}" type="slidenum">
              <a:rPr lang="en-US"/>
              <a:pPr>
                <a:defRPr/>
              </a:pPr>
              <a:t>‹#›</a:t>
            </a:fld>
            <a:endParaRPr lang="en-US"/>
          </a:p>
        </p:txBody>
      </p:sp>
    </p:spTree>
  </p:cSld>
  <p:clrMapOvr>
    <a:masterClrMapping/>
  </p:clrMapOvr>
  <p:transition/>
</p:sldLayout>
</file>

<file path=ppt/slideLayouts/slideLayout8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2"/>
          <p:cNvSpPr>
            <a:spLocks noGrp="1" noChangeArrowheads="1"/>
          </p:cNvSpPr>
          <p:nvPr>
            <p:ph type="dt" sz="half" idx="10"/>
          </p:nvPr>
        </p:nvSpPr>
        <p:spPr>
          <a:ln/>
        </p:spPr>
        <p:txBody>
          <a:bodyPr/>
          <a:lstStyle>
            <a:lvl1pPr>
              <a:defRPr/>
            </a:lvl1pPr>
          </a:lstStyle>
          <a:p>
            <a:pPr>
              <a:defRPr/>
            </a:pPr>
            <a:endParaRPr lang="fr-FR"/>
          </a:p>
        </p:txBody>
      </p:sp>
      <p:sp>
        <p:nvSpPr>
          <p:cNvPr id="4" name="Rectangle 3"/>
          <p:cNvSpPr>
            <a:spLocks noGrp="1" noChangeArrowheads="1"/>
          </p:cNvSpPr>
          <p:nvPr>
            <p:ph type="ftr" sz="quarter" idx="11"/>
          </p:nvPr>
        </p:nvSpPr>
        <p:spPr>
          <a:ln/>
        </p:spPr>
        <p:txBody>
          <a:bodyPr/>
          <a:lstStyle>
            <a:lvl1pPr>
              <a:defRPr/>
            </a:lvl1pPr>
          </a:lstStyle>
          <a:p>
            <a:pPr>
              <a:defRPr/>
            </a:pPr>
            <a:endParaRPr lang="fr-FR"/>
          </a:p>
        </p:txBody>
      </p:sp>
      <p:sp>
        <p:nvSpPr>
          <p:cNvPr id="5" name="Rectangle 4"/>
          <p:cNvSpPr>
            <a:spLocks noGrp="1" noChangeArrowheads="1"/>
          </p:cNvSpPr>
          <p:nvPr>
            <p:ph type="sldNum" sz="quarter" idx="12"/>
          </p:nvPr>
        </p:nvSpPr>
        <p:spPr>
          <a:ln/>
        </p:spPr>
        <p:txBody>
          <a:bodyPr/>
          <a:lstStyle>
            <a:lvl1pPr>
              <a:defRPr/>
            </a:lvl1pPr>
          </a:lstStyle>
          <a:p>
            <a:pPr>
              <a:defRPr/>
            </a:pPr>
            <a:fld id="{F6C13845-3574-46AB-AEC7-2139F424FC8C}" type="slidenum">
              <a:rPr lang="en-US"/>
              <a:pPr>
                <a:defRPr/>
              </a:pPr>
              <a:t>‹#›</a:t>
            </a:fld>
            <a:endParaRPr lang="en-US"/>
          </a:p>
        </p:txBody>
      </p:sp>
    </p:spTree>
  </p:cSld>
  <p:clrMapOvr>
    <a:masterClrMapping/>
  </p:clrMapOvr>
  <p:transition/>
</p:sldLayout>
</file>

<file path=ppt/slideLayouts/slideLayout8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ln/>
        </p:spPr>
        <p:txBody>
          <a:bodyPr/>
          <a:lstStyle>
            <a:lvl1pPr>
              <a:defRPr/>
            </a:lvl1pPr>
          </a:lstStyle>
          <a:p>
            <a:pPr>
              <a:defRPr/>
            </a:pPr>
            <a:endParaRPr lang="fr-FR"/>
          </a:p>
        </p:txBody>
      </p:sp>
      <p:sp>
        <p:nvSpPr>
          <p:cNvPr id="3" name="Rectangle 2"/>
          <p:cNvSpPr>
            <a:spLocks noGrp="1" noChangeArrowheads="1"/>
          </p:cNvSpPr>
          <p:nvPr>
            <p:ph type="ftr" sz="quarter" idx="11"/>
          </p:nvPr>
        </p:nvSpPr>
        <p:spPr>
          <a:ln/>
        </p:spPr>
        <p:txBody>
          <a:bodyPr/>
          <a:lstStyle>
            <a:lvl1pPr>
              <a:defRPr/>
            </a:lvl1pPr>
          </a:lstStyle>
          <a:p>
            <a:pPr>
              <a:defRPr/>
            </a:pPr>
            <a:endParaRPr lang="fr-FR"/>
          </a:p>
        </p:txBody>
      </p:sp>
      <p:sp>
        <p:nvSpPr>
          <p:cNvPr id="4" name="Rectangle 3"/>
          <p:cNvSpPr>
            <a:spLocks noGrp="1" noChangeArrowheads="1"/>
          </p:cNvSpPr>
          <p:nvPr>
            <p:ph type="sldNum" sz="quarter" idx="12"/>
          </p:nvPr>
        </p:nvSpPr>
        <p:spPr>
          <a:ln/>
        </p:spPr>
        <p:txBody>
          <a:bodyPr/>
          <a:lstStyle>
            <a:lvl1pPr>
              <a:defRPr/>
            </a:lvl1pPr>
          </a:lstStyle>
          <a:p>
            <a:pPr>
              <a:defRPr/>
            </a:pPr>
            <a:fld id="{940EDB14-FE32-40CD-9CB7-9340BFD76712}" type="slidenum">
              <a:rPr lang="en-US"/>
              <a:pPr>
                <a:defRPr/>
              </a:pPr>
              <a:t>‹#›</a:t>
            </a:fld>
            <a:endParaRPr lang="en-US"/>
          </a:p>
        </p:txBody>
      </p:sp>
    </p:spTree>
  </p:cSld>
  <p:clrMapOvr>
    <a:masterClrMapping/>
  </p:clrMapOvr>
  <p:transition/>
</p:sldLayout>
</file>

<file path=ppt/slideLayouts/slideLayout8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3D00414-1F6A-45BD-83A0-18B9C8CAAAF4}" type="slidenum">
              <a:rPr lang="en-US"/>
              <a:pPr>
                <a:defRPr/>
              </a:pPr>
              <a:t>‹#›</a:t>
            </a:fld>
            <a:endParaRPr lang="en-US"/>
          </a:p>
        </p:txBody>
      </p:sp>
    </p:spTree>
  </p:cSld>
  <p:clrMapOvr>
    <a:masterClrMapping/>
  </p:clrMapOvr>
  <p:transition/>
</p:sldLayout>
</file>

<file path=ppt/slideLayouts/slideLayout8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134D9B3-BECD-4E03-A5E1-A7FFB1108ECF}" type="slidenum">
              <a:rPr lang="en-US"/>
              <a:pPr>
                <a:defRPr/>
              </a:pPr>
              <a:t>‹#›</a:t>
            </a:fld>
            <a:endParaRPr lang="en-US"/>
          </a:p>
        </p:txBody>
      </p:sp>
    </p:spTree>
  </p:cSld>
  <p:clrMapOvr>
    <a:masterClrMapping/>
  </p:clrMapOvr>
  <p:transition/>
</p:sldLayout>
</file>

<file path=ppt/slideLayouts/slideLayout8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1C693EA4-CE37-4C08-88FC-0C537368B71B}" type="slidenum">
              <a:rPr lang="en-US"/>
              <a:pPr>
                <a:defRPr/>
              </a:pPr>
              <a:t>‹#›</a:t>
            </a:fld>
            <a:endParaRPr lang="en-US"/>
          </a:p>
        </p:txBody>
      </p:sp>
    </p:spTree>
  </p:cSld>
  <p:clrMapOvr>
    <a:masterClrMapping/>
  </p:clrMapOvr>
  <p:transition/>
</p:sldLayout>
</file>

<file path=ppt/slideLayouts/slideLayout8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6E9054A3-53CD-4C21-81A7-A3225748E2E2}" type="slidenum">
              <a:rPr lang="en-US"/>
              <a:pPr>
                <a:defRPr/>
              </a:pPr>
              <a:t>‹#›</a:t>
            </a:fld>
            <a:endParaRPr lang="en-US"/>
          </a:p>
        </p:txBody>
      </p:sp>
    </p:spTree>
  </p:cSld>
  <p:clrMapOvr>
    <a:masterClrMapping/>
  </p:clrMapOvr>
  <p:transition/>
</p:sldLayout>
</file>

<file path=ppt/slideLayouts/slideLayout8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A11E405-3006-4841-8FDF-17373AE7E2D9}" type="slidenum">
              <a:rPr lang="en-US"/>
              <a:pPr>
                <a:defRPr/>
              </a:pPr>
              <a:t>‹#›</a:t>
            </a:fld>
            <a:endParaRPr lang="en-US"/>
          </a:p>
        </p:txBody>
      </p:sp>
    </p:spTree>
  </p:cSld>
  <p:clrMapOvr>
    <a:masterClrMapping/>
  </p:clrMapOvr>
  <p:transition/>
</p:sldLayout>
</file>

<file path=ppt/slideLayouts/slideLayout8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3354B64-6F82-4873-AC13-7C8DE553C913}" type="slidenum">
              <a:rPr lang="en-US"/>
              <a:pPr>
                <a:defRPr/>
              </a:pPr>
              <a:t>‹#›</a:t>
            </a:fld>
            <a:endParaRPr lang="en-US"/>
          </a:p>
        </p:txBody>
      </p:sp>
    </p:spTree>
  </p:cSld>
  <p:clrMapOvr>
    <a:masterClrMapping/>
  </p:clrMapOvr>
  <p:transition/>
</p:sldLayout>
</file>

<file path=ppt/slideLayouts/slideLayout8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E1311E3-CCA5-45D8-993E-403D2F916A17}" type="slidenum">
              <a:rPr lang="en-US"/>
              <a:pPr>
                <a:defRPr/>
              </a:pPr>
              <a:t>‹#›</a:t>
            </a:fld>
            <a:endParaRPr lang="en-US"/>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98F12AB-A292-40E8-8B2B-8D161BF67333}" type="slidenum">
              <a:rPr lang="en-US"/>
              <a:pPr>
                <a:defRPr/>
              </a:pPr>
              <a:t>‹#›</a:t>
            </a:fld>
            <a:endParaRPr lang="en-US"/>
          </a:p>
        </p:txBody>
      </p:sp>
    </p:spTree>
  </p:cSld>
  <p:clrMapOvr>
    <a:masterClrMapping/>
  </p:clrMapOvr>
  <p:transition/>
</p:sldLayout>
</file>

<file path=ppt/slideLayouts/slideLayout8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2D7EB51E-307B-41ED-B3CC-735875E3C1AF}" type="slidenum">
              <a:rPr lang="en-US"/>
              <a:pPr>
                <a:defRPr/>
              </a:pPr>
              <a:t>‹#›</a:t>
            </a:fld>
            <a:endParaRPr lang="en-US"/>
          </a:p>
        </p:txBody>
      </p:sp>
    </p:spTree>
  </p:cSld>
  <p:clrMapOvr>
    <a:masterClrMapping/>
  </p:clrMapOvr>
  <p:transition/>
</p:sldLayout>
</file>

<file path=ppt/slideLayouts/slideLayout8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51603931-2A7C-4E6F-9B1D-4149F4EDC626}" type="slidenum">
              <a:rPr lang="en-US"/>
              <a:pPr>
                <a:defRPr/>
              </a:pPr>
              <a:t>‹#›</a:t>
            </a:fld>
            <a:endParaRPr lang="en-US"/>
          </a:p>
        </p:txBody>
      </p:sp>
    </p:spTree>
  </p:cSld>
  <p:clrMapOvr>
    <a:masterClrMapping/>
  </p:clrMapOvr>
  <p:transition/>
</p:sldLayout>
</file>

<file path=ppt/slideLayouts/slideLayout8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FE2A5618-C01C-4227-B708-32E6754425F8}" type="slidenum">
              <a:rPr lang="en-US"/>
              <a:pPr>
                <a:defRPr/>
              </a:pPr>
              <a:t>‹#›</a:t>
            </a:fld>
            <a:endParaRPr lang="en-US"/>
          </a:p>
        </p:txBody>
      </p:sp>
    </p:spTree>
  </p:cSld>
  <p:clrMapOvr>
    <a:masterClrMapping/>
  </p:clrMapOvr>
  <p:transition/>
</p:sldLayout>
</file>

<file path=ppt/slideLayouts/slideLayout8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0CFCDDA-F92D-46F0-876F-AE419422F67B}" type="slidenum">
              <a:rPr lang="en-US"/>
              <a:pPr>
                <a:defRPr/>
              </a:pPr>
              <a:t>‹#›</a:t>
            </a:fld>
            <a:endParaRPr lang="en-US"/>
          </a:p>
        </p:txBody>
      </p:sp>
    </p:spTree>
  </p:cSld>
  <p:clrMapOvr>
    <a:masterClrMapping/>
  </p:clrMapOvr>
  <p:transition/>
</p:sldLayout>
</file>

<file path=ppt/slideLayouts/slideLayout8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DBA769A-DDB6-4C28-883E-A6137B1FAE84}" type="slidenum">
              <a:rPr lang="en-US"/>
              <a:pPr>
                <a:defRPr/>
              </a:pPr>
              <a:t>‹#›</a:t>
            </a:fld>
            <a:endParaRPr lang="en-US"/>
          </a:p>
        </p:txBody>
      </p:sp>
    </p:spTree>
  </p:cSld>
  <p:clrMapOvr>
    <a:masterClrMapping/>
  </p:clrMapOvr>
  <p:transition/>
</p:sldLayout>
</file>

<file path=ppt/slideLayouts/slideLayout8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98BA086-9863-40EA-89BC-3F4DCF8C906C}" type="slidenum">
              <a:rPr lang="en-US"/>
              <a:pPr>
                <a:defRPr/>
              </a:pPr>
              <a:t>‹#›</a:t>
            </a:fld>
            <a:endParaRPr lang="en-US"/>
          </a:p>
        </p:txBody>
      </p:sp>
    </p:spTree>
  </p:cSld>
  <p:clrMapOvr>
    <a:masterClrMapping/>
  </p:clrMapOvr>
  <p:transition/>
</p:sldLayout>
</file>

<file path=ppt/slideLayouts/slideLayout8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4B36376-EACF-4F10-8556-DD4278995156}" type="slidenum">
              <a:rPr lang="en-US"/>
              <a:pPr>
                <a:defRPr/>
              </a:pPr>
              <a:t>‹#›</a:t>
            </a:fld>
            <a:endParaRPr lang="en-US"/>
          </a:p>
        </p:txBody>
      </p:sp>
    </p:spTree>
  </p:cSld>
  <p:clrMapOvr>
    <a:masterClrMapping/>
  </p:clrMapOvr>
  <p:transition/>
</p:sldLayout>
</file>

<file path=ppt/slideLayouts/slideLayout8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A90C4D5-617A-4EAD-8B51-F0F40747EA25}" type="slidenum">
              <a:rPr lang="en-US"/>
              <a:pPr>
                <a:defRPr/>
              </a:pPr>
              <a:t>‹#›</a:t>
            </a:fld>
            <a:endParaRPr lang="en-US"/>
          </a:p>
        </p:txBody>
      </p:sp>
    </p:spTree>
  </p:cSld>
  <p:clrMapOvr>
    <a:masterClrMapping/>
  </p:clrMapOvr>
  <p:transition/>
</p:sldLayout>
</file>

<file path=ppt/slideLayouts/slideLayout8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51DB38A-8AC3-460E-A6A6-6EC60A35FC7C}" type="slidenum">
              <a:rPr lang="en-US"/>
              <a:pPr>
                <a:defRPr/>
              </a:pPr>
              <a:t>‹#›</a:t>
            </a:fld>
            <a:endParaRPr lang="en-US"/>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7F14AC7-FF81-48F3-8E5B-EC28C405FFB3}" type="slidenum">
              <a:rPr lang="en-US"/>
              <a:pPr>
                <a:defRPr/>
              </a:pPr>
              <a:t>‹#›</a:t>
            </a:fld>
            <a:endParaRPr lang="en-US"/>
          </a:p>
        </p:txBody>
      </p:sp>
    </p:spTree>
  </p:cSld>
  <p:clrMapOvr>
    <a:masterClrMapping/>
  </p:clrMapOvr>
  <p:transition/>
</p:sldLayout>
</file>

<file path=ppt/slideLayouts/slideLayout8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9EAC8B8-73A0-4128-B05B-BF833AF9237E}" type="slidenum">
              <a:rPr lang="en-US"/>
              <a:pPr>
                <a:defRPr/>
              </a:pPr>
              <a:t>‹#›</a:t>
            </a:fld>
            <a:endParaRPr lang="en-US"/>
          </a:p>
        </p:txBody>
      </p:sp>
    </p:spTree>
  </p:cSld>
  <p:clrMapOvr>
    <a:masterClrMapping/>
  </p:clrMapOvr>
  <p:transition/>
</p:sldLayout>
</file>

<file path=ppt/slideLayouts/slideLayout8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AF5880FA-34B4-45AD-ABFD-6F0A1EB81A7C}" type="slidenum">
              <a:rPr lang="en-US"/>
              <a:pPr>
                <a:defRPr/>
              </a:pPr>
              <a:t>‹#›</a:t>
            </a:fld>
            <a:endParaRPr lang="en-US"/>
          </a:p>
        </p:txBody>
      </p:sp>
    </p:spTree>
  </p:cSld>
  <p:clrMapOvr>
    <a:masterClrMapping/>
  </p:clrMapOvr>
  <p:transition/>
</p:sldLayout>
</file>

<file path=ppt/slideLayouts/slideLayout8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1288B68E-4256-458A-AC95-16F90A7F64E5}" type="slidenum">
              <a:rPr lang="en-US"/>
              <a:pPr>
                <a:defRPr/>
              </a:pPr>
              <a:t>‹#›</a:t>
            </a:fld>
            <a:endParaRPr lang="en-US"/>
          </a:p>
        </p:txBody>
      </p:sp>
    </p:spTree>
  </p:cSld>
  <p:clrMapOvr>
    <a:masterClrMapping/>
  </p:clrMapOvr>
  <p:transition/>
</p:sldLayout>
</file>

<file path=ppt/slideLayouts/slideLayout8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4B203C98-97B4-4815-B83C-12E7AC7E629C}" type="slidenum">
              <a:rPr lang="en-US"/>
              <a:pPr>
                <a:defRPr/>
              </a:pPr>
              <a:t>‹#›</a:t>
            </a:fld>
            <a:endParaRPr lang="en-US"/>
          </a:p>
        </p:txBody>
      </p:sp>
    </p:spTree>
  </p:cSld>
  <p:clrMapOvr>
    <a:masterClrMapping/>
  </p:clrMapOvr>
  <p:transition/>
</p:sldLayout>
</file>

<file path=ppt/slideLayouts/slideLayout8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5FBFBC4-DD54-4E3D-8EF2-4F3740EBFB7D}" type="slidenum">
              <a:rPr lang="en-US"/>
              <a:pPr>
                <a:defRPr/>
              </a:pPr>
              <a:t>‹#›</a:t>
            </a:fld>
            <a:endParaRPr lang="en-US"/>
          </a:p>
        </p:txBody>
      </p:sp>
    </p:spTree>
  </p:cSld>
  <p:clrMapOvr>
    <a:masterClrMapping/>
  </p:clrMapOvr>
  <p:transition/>
</p:sldLayout>
</file>

<file path=ppt/slideLayouts/slideLayout8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E5A7E79-55ED-4C24-83DD-F0F9AFB6FBBE}" type="slidenum">
              <a:rPr lang="en-US"/>
              <a:pPr>
                <a:defRPr/>
              </a:pPr>
              <a:t>‹#›</a:t>
            </a:fld>
            <a:endParaRPr lang="en-US"/>
          </a:p>
        </p:txBody>
      </p:sp>
    </p:spTree>
  </p:cSld>
  <p:clrMapOvr>
    <a:masterClrMapping/>
  </p:clrMapOvr>
  <p:transition/>
</p:sldLayout>
</file>

<file path=ppt/slideLayouts/slideLayout8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487B16C-B7F5-4F22-981C-97B014842733}" type="slidenum">
              <a:rPr lang="en-US"/>
              <a:pPr>
                <a:defRPr/>
              </a:pPr>
              <a:t>‹#›</a:t>
            </a:fld>
            <a:endParaRPr lang="en-US"/>
          </a:p>
        </p:txBody>
      </p:sp>
    </p:spTree>
  </p:cSld>
  <p:clrMapOvr>
    <a:masterClrMapping/>
  </p:clrMapOvr>
  <p:transition/>
</p:sldLayout>
</file>

<file path=ppt/slideLayouts/slideLayout8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90A59DC-EB72-4787-95DF-5252AE9D452E}" type="slidenum">
              <a:rPr lang="en-US"/>
              <a:pPr>
                <a:defRPr/>
              </a:pPr>
              <a:t>‹#›</a:t>
            </a:fld>
            <a:endParaRPr lang="en-US"/>
          </a:p>
        </p:txBody>
      </p:sp>
    </p:spTree>
  </p:cSld>
  <p:clrMapOvr>
    <a:masterClrMapping/>
  </p:clrMapOvr>
  <p:transition/>
</p:sldLayout>
</file>

<file path=ppt/slideLayouts/slideLayout8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F0ECBE2-8E1A-43FA-A23B-61F1B4A01B6B}" type="slidenum">
              <a:rPr lang="en-US"/>
              <a:pPr>
                <a:defRPr/>
              </a:pPr>
              <a:t>‹#›</a:t>
            </a:fld>
            <a:endParaRPr lang="en-US"/>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1A8C0AF-E01E-4B96-B4BD-93BF955FD2C3}" type="slidenum">
              <a:rPr lang="en-US"/>
              <a:pPr>
                <a:defRPr/>
              </a:pPr>
              <a:t>‹#›</a:t>
            </a:fld>
            <a:endParaRPr lang="en-US"/>
          </a:p>
        </p:txBody>
      </p:sp>
    </p:spTree>
  </p:cSld>
  <p:clrMapOvr>
    <a:masterClrMapping/>
  </p:clrMapOvr>
  <p:transition/>
</p:sldLayout>
</file>

<file path=ppt/slideLayouts/slideLayout8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A79EC70-A1B2-4501-A14D-295F971A18B8}" type="slidenum">
              <a:rPr lang="en-US"/>
              <a:pPr>
                <a:defRPr/>
              </a:pPr>
              <a:t>‹#›</a:t>
            </a:fld>
            <a:endParaRPr lang="en-US"/>
          </a:p>
        </p:txBody>
      </p:sp>
    </p:spTree>
  </p:cSld>
  <p:clrMapOvr>
    <a:masterClrMapping/>
  </p:clrMapOvr>
  <p:transition/>
</p:sldLayout>
</file>

<file path=ppt/slideLayouts/slideLayout8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E8F4596-28FD-412A-9022-19CA0F13256A}" type="slidenum">
              <a:rPr lang="en-US"/>
              <a:pPr>
                <a:defRPr/>
              </a:pPr>
              <a:t>‹#›</a:t>
            </a:fld>
            <a:endParaRPr lang="en-US"/>
          </a:p>
        </p:txBody>
      </p:sp>
    </p:spTree>
  </p:cSld>
  <p:clrMapOvr>
    <a:masterClrMapping/>
  </p:clrMapOvr>
  <p:transition/>
</p:sldLayout>
</file>

<file path=ppt/slideLayouts/slideLayout8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D6E60742-D92D-4E40-8D65-BB2D6E64880F}" type="slidenum">
              <a:rPr lang="en-US"/>
              <a:pPr>
                <a:defRPr/>
              </a:pPr>
              <a:t>‹#›</a:t>
            </a:fld>
            <a:endParaRPr lang="en-US"/>
          </a:p>
        </p:txBody>
      </p:sp>
    </p:spTree>
  </p:cSld>
  <p:clrMapOvr>
    <a:masterClrMapping/>
  </p:clrMapOvr>
  <p:transition/>
</p:sldLayout>
</file>

<file path=ppt/slideLayouts/slideLayout8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DB52C8C3-3B3B-4E11-B030-CFACEC21002C}" type="slidenum">
              <a:rPr lang="en-US"/>
              <a:pPr>
                <a:defRPr/>
              </a:pPr>
              <a:t>‹#›</a:t>
            </a:fld>
            <a:endParaRPr lang="en-US"/>
          </a:p>
        </p:txBody>
      </p:sp>
    </p:spTree>
  </p:cSld>
  <p:clrMapOvr>
    <a:masterClrMapping/>
  </p:clrMapOvr>
  <p:transition/>
</p:sldLayout>
</file>

<file path=ppt/slideLayouts/slideLayout8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78F21FF0-E8AB-4056-882A-6E1E795BEBF2}" type="slidenum">
              <a:rPr lang="en-US"/>
              <a:pPr>
                <a:defRPr/>
              </a:pPr>
              <a:t>‹#›</a:t>
            </a:fld>
            <a:endParaRPr lang="en-US"/>
          </a:p>
        </p:txBody>
      </p:sp>
    </p:spTree>
  </p:cSld>
  <p:clrMapOvr>
    <a:masterClrMapping/>
  </p:clrMapOvr>
  <p:transition/>
</p:sldLayout>
</file>

<file path=ppt/slideLayouts/slideLayout8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0011F2F-FA57-47F8-93D2-50B2A5C45355}" type="slidenum">
              <a:rPr lang="en-US"/>
              <a:pPr>
                <a:defRPr/>
              </a:pPr>
              <a:t>‹#›</a:t>
            </a:fld>
            <a:endParaRPr lang="en-US"/>
          </a:p>
        </p:txBody>
      </p:sp>
    </p:spTree>
  </p:cSld>
  <p:clrMapOvr>
    <a:masterClrMapping/>
  </p:clrMapOvr>
  <p:transition/>
</p:sldLayout>
</file>

<file path=ppt/slideLayouts/slideLayout8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C805657-8024-4505-B911-A31AA8078275}" type="slidenum">
              <a:rPr lang="en-US"/>
              <a:pPr>
                <a:defRPr/>
              </a:pPr>
              <a:t>‹#›</a:t>
            </a:fld>
            <a:endParaRPr lang="en-US"/>
          </a:p>
        </p:txBody>
      </p:sp>
    </p:spTree>
  </p:cSld>
  <p:clrMapOvr>
    <a:masterClrMapping/>
  </p:clrMapOvr>
  <p:transition/>
</p:sldLayout>
</file>

<file path=ppt/slideLayouts/slideLayout8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CA9AD84-027F-4202-BAD8-C9CC13C2933C}" type="slidenum">
              <a:rPr lang="en-US"/>
              <a:pPr>
                <a:defRPr/>
              </a:pPr>
              <a:t>‹#›</a:t>
            </a:fld>
            <a:endParaRPr lang="en-US"/>
          </a:p>
        </p:txBody>
      </p:sp>
    </p:spTree>
  </p:cSld>
  <p:clrMapOvr>
    <a:masterClrMapping/>
  </p:clrMapOvr>
  <p:transition/>
</p:sldLayout>
</file>

<file path=ppt/slideLayouts/slideLayout8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7E34E81-DE32-4092-8680-D2509957BD0B}" type="slidenum">
              <a:rPr lang="en-US"/>
              <a:pPr>
                <a:defRPr/>
              </a:pPr>
              <a:t>‹#›</a:t>
            </a:fld>
            <a:endParaRPr lang="en-US"/>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8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6ED52242-C5A5-46D6-9059-41A3A4D87AB4}" type="slidenum">
              <a:rPr lang="en-US"/>
              <a:pPr>
                <a:defRPr/>
              </a:pPr>
              <a:t>‹#›</a:t>
            </a:fld>
            <a:endParaRPr lang="en-US"/>
          </a:p>
        </p:txBody>
      </p:sp>
    </p:spTree>
  </p:cSld>
  <p:clrMapOvr>
    <a:masterClrMapping/>
  </p:clrMapOvr>
  <p:transition/>
</p:sldLayout>
</file>

<file path=ppt/slideLayouts/slideLayout8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53125643-DEBB-4685-996C-5AC620FE0116}" type="slidenum">
              <a:rPr lang="en-US"/>
              <a:pPr>
                <a:defRPr/>
              </a:pPr>
              <a:t>‹#›</a:t>
            </a:fld>
            <a:endParaRPr lang="en-US"/>
          </a:p>
        </p:txBody>
      </p:sp>
    </p:spTree>
  </p:cSld>
  <p:clrMapOvr>
    <a:masterClrMapping/>
  </p:clrMapOvr>
  <p:transition/>
</p:sldLayout>
</file>

<file path=ppt/slideLayouts/slideLayout8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6AA21EDB-3445-4040-9041-C388FC354880}" type="slidenum">
              <a:rPr lang="en-US"/>
              <a:pPr>
                <a:defRPr/>
              </a:pPr>
              <a:t>‹#›</a:t>
            </a:fld>
            <a:endParaRPr lang="en-US"/>
          </a:p>
        </p:txBody>
      </p:sp>
    </p:spTree>
  </p:cSld>
  <p:clrMapOvr>
    <a:masterClrMapping/>
  </p:clrMapOvr>
  <p:transition/>
</p:sldLayout>
</file>

<file path=ppt/slideLayouts/slideLayout8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DC44DF8-27A7-4D4C-B639-DAB4914C4D06}" type="slidenum">
              <a:rPr lang="en-US"/>
              <a:pPr>
                <a:defRPr/>
              </a:pPr>
              <a:t>‹#›</a:t>
            </a:fld>
            <a:endParaRPr lang="en-US"/>
          </a:p>
        </p:txBody>
      </p:sp>
    </p:spTree>
  </p:cSld>
  <p:clrMapOvr>
    <a:masterClrMapping/>
  </p:clrMapOvr>
  <p:transition/>
</p:sldLayout>
</file>

<file path=ppt/slideLayouts/slideLayout8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6"/>
          <p:cNvSpPr>
            <a:spLocks noGrp="1" noChangeArrowheads="1"/>
          </p:cNvSpPr>
          <p:nvPr>
            <p:ph type="dt" sz="half" idx="10"/>
          </p:nvPr>
        </p:nvSpPr>
        <p:spPr>
          <a:ln/>
        </p:spPr>
        <p:txBody>
          <a:bodyPr/>
          <a:lstStyle>
            <a:lvl1pPr>
              <a:defRPr/>
            </a:lvl1pPr>
          </a:lstStyle>
          <a:p>
            <a:pPr>
              <a:defRPr/>
            </a:pPr>
            <a:endParaRPr lang="fr-FR"/>
          </a:p>
        </p:txBody>
      </p:sp>
      <p:sp>
        <p:nvSpPr>
          <p:cNvPr id="8" name="Rectangle 7"/>
          <p:cNvSpPr>
            <a:spLocks noGrp="1" noChangeArrowheads="1"/>
          </p:cNvSpPr>
          <p:nvPr>
            <p:ph type="ftr" sz="quarter" idx="11"/>
          </p:nvPr>
        </p:nvSpPr>
        <p:spPr>
          <a:ln/>
        </p:spPr>
        <p:txBody>
          <a:bodyPr/>
          <a:lstStyle>
            <a:lvl1pPr>
              <a:defRPr/>
            </a:lvl1pPr>
          </a:lstStyle>
          <a:p>
            <a:pPr>
              <a:defRPr/>
            </a:pPr>
            <a:endParaRPr lang="fr-FR"/>
          </a:p>
        </p:txBody>
      </p:sp>
      <p:sp>
        <p:nvSpPr>
          <p:cNvPr id="9" name="Rectangle 8"/>
          <p:cNvSpPr>
            <a:spLocks noGrp="1" noChangeArrowheads="1"/>
          </p:cNvSpPr>
          <p:nvPr>
            <p:ph type="sldNum" sz="quarter" idx="12"/>
          </p:nvPr>
        </p:nvSpPr>
        <p:spPr>
          <a:ln/>
        </p:spPr>
        <p:txBody>
          <a:bodyPr/>
          <a:lstStyle>
            <a:lvl1pPr>
              <a:defRPr/>
            </a:lvl1pPr>
          </a:lstStyle>
          <a:p>
            <a:pPr>
              <a:defRPr/>
            </a:pPr>
            <a:fld id="{00A383FC-D9E1-443D-BD3C-4ED2B1297B5A}" type="slidenum">
              <a:rPr lang="en-US"/>
              <a:pPr>
                <a:defRPr/>
              </a:pPr>
              <a:t>‹#›</a:t>
            </a:fld>
            <a:endParaRPr lang="en-US"/>
          </a:p>
        </p:txBody>
      </p:sp>
    </p:spTree>
  </p:cSld>
  <p:clrMapOvr>
    <a:masterClrMapping/>
  </p:clrMapOvr>
  <p:transition/>
</p:sldLayout>
</file>

<file path=ppt/slideLayouts/slideLayout8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2"/>
          <p:cNvSpPr>
            <a:spLocks noGrp="1" noChangeArrowheads="1"/>
          </p:cNvSpPr>
          <p:nvPr>
            <p:ph type="dt" sz="half" idx="10"/>
          </p:nvPr>
        </p:nvSpPr>
        <p:spPr>
          <a:ln/>
        </p:spPr>
        <p:txBody>
          <a:bodyPr/>
          <a:lstStyle>
            <a:lvl1pPr>
              <a:defRPr/>
            </a:lvl1pPr>
          </a:lstStyle>
          <a:p>
            <a:pPr>
              <a:defRPr/>
            </a:pPr>
            <a:endParaRPr lang="fr-FR"/>
          </a:p>
        </p:txBody>
      </p:sp>
      <p:sp>
        <p:nvSpPr>
          <p:cNvPr id="4" name="Rectangle 3"/>
          <p:cNvSpPr>
            <a:spLocks noGrp="1" noChangeArrowheads="1"/>
          </p:cNvSpPr>
          <p:nvPr>
            <p:ph type="ftr" sz="quarter" idx="11"/>
          </p:nvPr>
        </p:nvSpPr>
        <p:spPr>
          <a:ln/>
        </p:spPr>
        <p:txBody>
          <a:bodyPr/>
          <a:lstStyle>
            <a:lvl1pPr>
              <a:defRPr/>
            </a:lvl1pPr>
          </a:lstStyle>
          <a:p>
            <a:pPr>
              <a:defRPr/>
            </a:pPr>
            <a:endParaRPr lang="fr-FR"/>
          </a:p>
        </p:txBody>
      </p:sp>
      <p:sp>
        <p:nvSpPr>
          <p:cNvPr id="5" name="Rectangle 4"/>
          <p:cNvSpPr>
            <a:spLocks noGrp="1" noChangeArrowheads="1"/>
          </p:cNvSpPr>
          <p:nvPr>
            <p:ph type="sldNum" sz="quarter" idx="12"/>
          </p:nvPr>
        </p:nvSpPr>
        <p:spPr>
          <a:ln/>
        </p:spPr>
        <p:txBody>
          <a:bodyPr/>
          <a:lstStyle>
            <a:lvl1pPr>
              <a:defRPr/>
            </a:lvl1pPr>
          </a:lstStyle>
          <a:p>
            <a:pPr>
              <a:defRPr/>
            </a:pPr>
            <a:fld id="{2197CEFD-8DFE-4F41-AFAF-70D8FCE9FC56}" type="slidenum">
              <a:rPr lang="en-US"/>
              <a:pPr>
                <a:defRPr/>
              </a:pPr>
              <a:t>‹#›</a:t>
            </a:fld>
            <a:endParaRPr lang="en-US"/>
          </a:p>
        </p:txBody>
      </p:sp>
    </p:spTree>
  </p:cSld>
  <p:clrMapOvr>
    <a:masterClrMapping/>
  </p:clrMapOvr>
  <p:transition/>
</p:sldLayout>
</file>

<file path=ppt/slideLayouts/slideLayout8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ln/>
        </p:spPr>
        <p:txBody>
          <a:bodyPr/>
          <a:lstStyle>
            <a:lvl1pPr>
              <a:defRPr/>
            </a:lvl1pPr>
          </a:lstStyle>
          <a:p>
            <a:pPr>
              <a:defRPr/>
            </a:pPr>
            <a:endParaRPr lang="fr-FR"/>
          </a:p>
        </p:txBody>
      </p:sp>
      <p:sp>
        <p:nvSpPr>
          <p:cNvPr id="3" name="Rectangle 2"/>
          <p:cNvSpPr>
            <a:spLocks noGrp="1" noChangeArrowheads="1"/>
          </p:cNvSpPr>
          <p:nvPr>
            <p:ph type="ftr" sz="quarter" idx="11"/>
          </p:nvPr>
        </p:nvSpPr>
        <p:spPr>
          <a:ln/>
        </p:spPr>
        <p:txBody>
          <a:bodyPr/>
          <a:lstStyle>
            <a:lvl1pPr>
              <a:defRPr/>
            </a:lvl1pPr>
          </a:lstStyle>
          <a:p>
            <a:pPr>
              <a:defRPr/>
            </a:pPr>
            <a:endParaRPr lang="fr-FR"/>
          </a:p>
        </p:txBody>
      </p:sp>
      <p:sp>
        <p:nvSpPr>
          <p:cNvPr id="4" name="Rectangle 3"/>
          <p:cNvSpPr>
            <a:spLocks noGrp="1" noChangeArrowheads="1"/>
          </p:cNvSpPr>
          <p:nvPr>
            <p:ph type="sldNum" sz="quarter" idx="12"/>
          </p:nvPr>
        </p:nvSpPr>
        <p:spPr>
          <a:ln/>
        </p:spPr>
        <p:txBody>
          <a:bodyPr/>
          <a:lstStyle>
            <a:lvl1pPr>
              <a:defRPr/>
            </a:lvl1pPr>
          </a:lstStyle>
          <a:p>
            <a:pPr>
              <a:defRPr/>
            </a:pPr>
            <a:fld id="{F3232280-CECC-4091-9F46-DEE6C071C400}" type="slidenum">
              <a:rPr lang="en-US"/>
              <a:pPr>
                <a:defRPr/>
              </a:pPr>
              <a:t>‹#›</a:t>
            </a:fld>
            <a:endParaRPr lang="en-US"/>
          </a:p>
        </p:txBody>
      </p:sp>
    </p:spTree>
  </p:cSld>
  <p:clrMapOvr>
    <a:masterClrMapping/>
  </p:clrMapOvr>
  <p:transition/>
</p:sldLayout>
</file>

<file path=ppt/slideLayouts/slideLayout8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6E2A79A-A47B-4EDA-ABEE-9B745A18FD36}" type="slidenum">
              <a:rPr lang="en-US"/>
              <a:pPr>
                <a:defRPr/>
              </a:pPr>
              <a:t>‹#›</a:t>
            </a:fld>
            <a:endParaRPr lang="en-US"/>
          </a:p>
        </p:txBody>
      </p:sp>
    </p:spTree>
  </p:cSld>
  <p:clrMapOvr>
    <a:masterClrMapping/>
  </p:clrMapOvr>
  <p:transition/>
</p:sldLayout>
</file>

<file path=ppt/slideLayouts/slideLayout8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D2D2C19-4A2A-42A8-9CEA-3795F41BE2BA}" type="slidenum">
              <a:rPr lang="en-US"/>
              <a:pPr>
                <a:defRPr/>
              </a:pPr>
              <a:t>‹#›</a:t>
            </a:fld>
            <a:endParaRPr lang="en-US"/>
          </a:p>
        </p:txBody>
      </p:sp>
    </p:spTree>
  </p:cSld>
  <p:clrMapOvr>
    <a:masterClrMapping/>
  </p:clrMapOvr>
  <p:transition/>
</p:sldLayout>
</file>

<file path=ppt/slideLayouts/slideLayout8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6E3B1A88-33BB-4801-AF8B-99E41E739367}" type="slidenum">
              <a:rPr lang="en-US"/>
              <a:pPr>
                <a:defRPr/>
              </a:pPr>
              <a:t>‹#›</a:t>
            </a:fld>
            <a:endParaRPr lang="en-US"/>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5913" y="304800"/>
            <a:ext cx="2068512" cy="56388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5613" y="304800"/>
            <a:ext cx="6057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8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56FDA106-BD88-4A8E-867A-BCB4B9873899}" type="slidenum">
              <a:rPr lang="en-US"/>
              <a:pPr>
                <a:defRPr/>
              </a:pPr>
              <a:t>‹#›</a:t>
            </a:fld>
            <a:endParaRPr lang="en-US"/>
          </a:p>
        </p:txBody>
      </p:sp>
    </p:spTree>
  </p:cSld>
  <p:clrMapOvr>
    <a:masterClrMapping/>
  </p:clrMapOvr>
  <p:transition/>
</p:sldLayout>
</file>

<file path=ppt/slideLayouts/slideLayout8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8D2E8FDE-884A-4E14-8FCF-FDA3C193F883}" type="slidenum">
              <a:rPr lang="en-US"/>
              <a:pPr>
                <a:defRPr/>
              </a:pPr>
              <a:t>‹#›</a:t>
            </a:fld>
            <a:endParaRPr lang="en-US"/>
          </a:p>
        </p:txBody>
      </p:sp>
    </p:spTree>
  </p:cSld>
  <p:clrMapOvr>
    <a:masterClrMapping/>
  </p:clrMapOvr>
  <p:transition/>
</p:sldLayout>
</file>

<file path=ppt/slideLayouts/slideLayout8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402DD9A4-1AC0-400F-8810-78E79089DFFA}" type="slidenum">
              <a:rPr lang="en-US"/>
              <a:pPr>
                <a:defRPr/>
              </a:pPr>
              <a:t>‹#›</a:t>
            </a:fld>
            <a:endParaRPr lang="en-US"/>
          </a:p>
        </p:txBody>
      </p:sp>
    </p:spTree>
  </p:cSld>
  <p:clrMapOvr>
    <a:masterClrMapping/>
  </p:clrMapOvr>
  <p:transition/>
</p:sldLayout>
</file>

<file path=ppt/slideLayouts/slideLayout8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CD1B22FE-C291-40E2-9DFA-EAE1407D5EB5}" type="slidenum">
              <a:rPr lang="en-US"/>
              <a:pPr>
                <a:defRPr/>
              </a:pPr>
              <a:t>‹#›</a:t>
            </a:fld>
            <a:endParaRPr lang="en-US"/>
          </a:p>
        </p:txBody>
      </p:sp>
    </p:spTree>
  </p:cSld>
  <p:clrMapOvr>
    <a:masterClrMapping/>
  </p:clrMapOvr>
  <p:transition/>
</p:sldLayout>
</file>

<file path=ppt/slideLayouts/slideLayout8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6156F96-4561-43C3-B3B3-AB65F88699D2}" type="slidenum">
              <a:rPr lang="en-US"/>
              <a:pPr>
                <a:defRPr/>
              </a:pPr>
              <a:t>‹#›</a:t>
            </a:fld>
            <a:endParaRPr lang="en-US"/>
          </a:p>
        </p:txBody>
      </p:sp>
    </p:spTree>
  </p:cSld>
  <p:clrMapOvr>
    <a:masterClrMapping/>
  </p:clrMapOvr>
  <p:transition/>
</p:sldLayout>
</file>

<file path=ppt/slideLayouts/slideLayout8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6"/>
          <p:cNvSpPr>
            <a:spLocks noGrp="1" noChangeArrowheads="1"/>
          </p:cNvSpPr>
          <p:nvPr>
            <p:ph type="dt" sz="half" idx="10"/>
          </p:nvPr>
        </p:nvSpPr>
        <p:spPr>
          <a:ln/>
        </p:spPr>
        <p:txBody>
          <a:bodyPr/>
          <a:lstStyle>
            <a:lvl1pPr>
              <a:defRPr/>
            </a:lvl1pPr>
          </a:lstStyle>
          <a:p>
            <a:pPr>
              <a:defRPr/>
            </a:pPr>
            <a:endParaRPr lang="fr-FR"/>
          </a:p>
        </p:txBody>
      </p:sp>
      <p:sp>
        <p:nvSpPr>
          <p:cNvPr id="8" name="Rectangle 7"/>
          <p:cNvSpPr>
            <a:spLocks noGrp="1" noChangeArrowheads="1"/>
          </p:cNvSpPr>
          <p:nvPr>
            <p:ph type="ftr" sz="quarter" idx="11"/>
          </p:nvPr>
        </p:nvSpPr>
        <p:spPr>
          <a:ln/>
        </p:spPr>
        <p:txBody>
          <a:bodyPr/>
          <a:lstStyle>
            <a:lvl1pPr>
              <a:defRPr/>
            </a:lvl1pPr>
          </a:lstStyle>
          <a:p>
            <a:pPr>
              <a:defRPr/>
            </a:pPr>
            <a:endParaRPr lang="fr-FR"/>
          </a:p>
        </p:txBody>
      </p:sp>
      <p:sp>
        <p:nvSpPr>
          <p:cNvPr id="9" name="Rectangle 8"/>
          <p:cNvSpPr>
            <a:spLocks noGrp="1" noChangeArrowheads="1"/>
          </p:cNvSpPr>
          <p:nvPr>
            <p:ph type="sldNum" sz="quarter" idx="12"/>
          </p:nvPr>
        </p:nvSpPr>
        <p:spPr>
          <a:ln/>
        </p:spPr>
        <p:txBody>
          <a:bodyPr/>
          <a:lstStyle>
            <a:lvl1pPr>
              <a:defRPr/>
            </a:lvl1pPr>
          </a:lstStyle>
          <a:p>
            <a:pPr>
              <a:defRPr/>
            </a:pPr>
            <a:fld id="{03AB226C-418B-47DA-B179-7B687120D225}" type="slidenum">
              <a:rPr lang="en-US"/>
              <a:pPr>
                <a:defRPr/>
              </a:pPr>
              <a:t>‹#›</a:t>
            </a:fld>
            <a:endParaRPr lang="en-US"/>
          </a:p>
        </p:txBody>
      </p:sp>
    </p:spTree>
  </p:cSld>
  <p:clrMapOvr>
    <a:masterClrMapping/>
  </p:clrMapOvr>
  <p:transition/>
</p:sldLayout>
</file>

<file path=ppt/slideLayouts/slideLayout8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2"/>
          <p:cNvSpPr>
            <a:spLocks noGrp="1" noChangeArrowheads="1"/>
          </p:cNvSpPr>
          <p:nvPr>
            <p:ph type="dt" sz="half" idx="10"/>
          </p:nvPr>
        </p:nvSpPr>
        <p:spPr>
          <a:ln/>
        </p:spPr>
        <p:txBody>
          <a:bodyPr/>
          <a:lstStyle>
            <a:lvl1pPr>
              <a:defRPr/>
            </a:lvl1pPr>
          </a:lstStyle>
          <a:p>
            <a:pPr>
              <a:defRPr/>
            </a:pPr>
            <a:endParaRPr lang="fr-FR"/>
          </a:p>
        </p:txBody>
      </p:sp>
      <p:sp>
        <p:nvSpPr>
          <p:cNvPr id="4" name="Rectangle 3"/>
          <p:cNvSpPr>
            <a:spLocks noGrp="1" noChangeArrowheads="1"/>
          </p:cNvSpPr>
          <p:nvPr>
            <p:ph type="ftr" sz="quarter" idx="11"/>
          </p:nvPr>
        </p:nvSpPr>
        <p:spPr>
          <a:ln/>
        </p:spPr>
        <p:txBody>
          <a:bodyPr/>
          <a:lstStyle>
            <a:lvl1pPr>
              <a:defRPr/>
            </a:lvl1pPr>
          </a:lstStyle>
          <a:p>
            <a:pPr>
              <a:defRPr/>
            </a:pPr>
            <a:endParaRPr lang="fr-FR"/>
          </a:p>
        </p:txBody>
      </p:sp>
      <p:sp>
        <p:nvSpPr>
          <p:cNvPr id="5" name="Rectangle 4"/>
          <p:cNvSpPr>
            <a:spLocks noGrp="1" noChangeArrowheads="1"/>
          </p:cNvSpPr>
          <p:nvPr>
            <p:ph type="sldNum" sz="quarter" idx="12"/>
          </p:nvPr>
        </p:nvSpPr>
        <p:spPr>
          <a:ln/>
        </p:spPr>
        <p:txBody>
          <a:bodyPr/>
          <a:lstStyle>
            <a:lvl1pPr>
              <a:defRPr/>
            </a:lvl1pPr>
          </a:lstStyle>
          <a:p>
            <a:pPr>
              <a:defRPr/>
            </a:pPr>
            <a:fld id="{44EDD085-FBB1-4294-9DC9-CBFE83D6FBCC}" type="slidenum">
              <a:rPr lang="en-US"/>
              <a:pPr>
                <a:defRPr/>
              </a:pPr>
              <a:t>‹#›</a:t>
            </a:fld>
            <a:endParaRPr lang="en-US"/>
          </a:p>
        </p:txBody>
      </p:sp>
    </p:spTree>
  </p:cSld>
  <p:clrMapOvr>
    <a:masterClrMapping/>
  </p:clrMapOvr>
  <p:transition/>
</p:sldLayout>
</file>

<file path=ppt/slideLayouts/slideLayout8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ln/>
        </p:spPr>
        <p:txBody>
          <a:bodyPr/>
          <a:lstStyle>
            <a:lvl1pPr>
              <a:defRPr/>
            </a:lvl1pPr>
          </a:lstStyle>
          <a:p>
            <a:pPr>
              <a:defRPr/>
            </a:pPr>
            <a:endParaRPr lang="fr-FR"/>
          </a:p>
        </p:txBody>
      </p:sp>
      <p:sp>
        <p:nvSpPr>
          <p:cNvPr id="3" name="Rectangle 2"/>
          <p:cNvSpPr>
            <a:spLocks noGrp="1" noChangeArrowheads="1"/>
          </p:cNvSpPr>
          <p:nvPr>
            <p:ph type="ftr" sz="quarter" idx="11"/>
          </p:nvPr>
        </p:nvSpPr>
        <p:spPr>
          <a:ln/>
        </p:spPr>
        <p:txBody>
          <a:bodyPr/>
          <a:lstStyle>
            <a:lvl1pPr>
              <a:defRPr/>
            </a:lvl1pPr>
          </a:lstStyle>
          <a:p>
            <a:pPr>
              <a:defRPr/>
            </a:pPr>
            <a:endParaRPr lang="fr-FR"/>
          </a:p>
        </p:txBody>
      </p:sp>
      <p:sp>
        <p:nvSpPr>
          <p:cNvPr id="4" name="Rectangle 3"/>
          <p:cNvSpPr>
            <a:spLocks noGrp="1" noChangeArrowheads="1"/>
          </p:cNvSpPr>
          <p:nvPr>
            <p:ph type="sldNum" sz="quarter" idx="12"/>
          </p:nvPr>
        </p:nvSpPr>
        <p:spPr>
          <a:ln/>
        </p:spPr>
        <p:txBody>
          <a:bodyPr/>
          <a:lstStyle>
            <a:lvl1pPr>
              <a:defRPr/>
            </a:lvl1pPr>
          </a:lstStyle>
          <a:p>
            <a:pPr>
              <a:defRPr/>
            </a:pPr>
            <a:fld id="{E09309BA-2FE0-4EFD-A1D5-BBFB559CED08}" type="slidenum">
              <a:rPr lang="en-US"/>
              <a:pPr>
                <a:defRPr/>
              </a:pPr>
              <a:t>‹#›</a:t>
            </a:fld>
            <a:endParaRPr lang="en-US"/>
          </a:p>
        </p:txBody>
      </p:sp>
    </p:spTree>
  </p:cSld>
  <p:clrMapOvr>
    <a:masterClrMapping/>
  </p:clrMapOvr>
  <p:transition/>
</p:sldLayout>
</file>

<file path=ppt/slideLayouts/slideLayout8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21B3AB6-3C56-4DE0-A0B1-F032B81F2D00}" type="slidenum">
              <a:rPr lang="en-US"/>
              <a:pPr>
                <a:defRPr/>
              </a:pPr>
              <a:t>‹#›</a:t>
            </a:fld>
            <a:endParaRPr lang="en-US"/>
          </a:p>
        </p:txBody>
      </p:sp>
    </p:spTree>
  </p:cSld>
  <p:clrMapOvr>
    <a:masterClrMapping/>
  </p:clrMapOvr>
  <p:transition/>
</p:sldLayout>
</file>

<file path=ppt/slideLayouts/slideLayout8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780A03F-CADF-44F6-9771-19F8A37E4859}" type="slidenum">
              <a:rPr lang="en-US"/>
              <a:pPr>
                <a:defRPr/>
              </a:pPr>
              <a:t>‹#›</a:t>
            </a:fld>
            <a:endParaRPr lang="en-US"/>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CFDDF0EF-F158-406E-B97C-CB5292BF0CC9}"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0875AFD6-A38B-4508-9D77-068FE964F540}" type="slidenum">
              <a:rPr lang="en-US"/>
              <a:pPr>
                <a:defRPr/>
              </a:pPr>
              <a:t>‹#›</a:t>
            </a:fld>
            <a:endParaRPr lang="en-US"/>
          </a:p>
        </p:txBody>
      </p:sp>
    </p:spTree>
  </p:cSld>
  <p:clrMapOvr>
    <a:masterClrMapping/>
  </p:clrMapOvr>
  <p:transition/>
</p:sldLayout>
</file>

<file path=ppt/slideLayouts/slideLayout8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C2B33A24-B3EA-425F-85CE-A907515C42E9}" type="slidenum">
              <a:rPr lang="en-US"/>
              <a:pPr>
                <a:defRPr/>
              </a:pPr>
              <a:t>‹#›</a:t>
            </a:fld>
            <a:endParaRPr lang="en-US"/>
          </a:p>
        </p:txBody>
      </p:sp>
    </p:spTree>
  </p:cSld>
  <p:clrMapOvr>
    <a:masterClrMapping/>
  </p:clrMapOvr>
  <p:transition/>
</p:sldLayout>
</file>

<file path=ppt/slideLayouts/slideLayout8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BC202691-59EF-427B-87B7-D57F7DF338E2}" type="slidenum">
              <a:rPr lang="en-US"/>
              <a:pPr>
                <a:defRPr/>
              </a:pPr>
              <a:t>‹#›</a:t>
            </a:fld>
            <a:endParaRPr lang="en-US"/>
          </a:p>
        </p:txBody>
      </p:sp>
    </p:spTree>
  </p:cSld>
  <p:clrMapOvr>
    <a:masterClrMapping/>
  </p:clrMapOvr>
  <p:transition/>
</p:sldLayout>
</file>

<file path=ppt/slideLayouts/slideLayout8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B70F4EC-8426-41A1-ADD1-899AF4948099}" type="slidenum">
              <a:rPr lang="en-US"/>
              <a:pPr>
                <a:defRPr/>
              </a:pPr>
              <a:t>‹#›</a:t>
            </a:fld>
            <a:endParaRPr lang="en-US"/>
          </a:p>
        </p:txBody>
      </p:sp>
    </p:spTree>
  </p:cSld>
  <p:clrMapOvr>
    <a:masterClrMapping/>
  </p:clrMapOvr>
  <p:transition/>
</p:sldLayout>
</file>

<file path=ppt/slideLayouts/slideLayout8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5F65A3B-45AF-43E0-A0D8-235798B56D9D}" type="slidenum">
              <a:rPr lang="en-US"/>
              <a:pPr>
                <a:defRPr/>
              </a:pPr>
              <a:t>‹#›</a:t>
            </a:fld>
            <a:endParaRPr lang="en-US"/>
          </a:p>
        </p:txBody>
      </p:sp>
    </p:spTree>
  </p:cSld>
  <p:clrMapOvr>
    <a:masterClrMapping/>
  </p:clrMapOvr>
  <p:transition/>
</p:sldLayout>
</file>

<file path=ppt/slideLayouts/slideLayout8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3E53098-366B-42CE-BCDF-D3172E9A9BC1}" type="slidenum">
              <a:rPr lang="en-US"/>
              <a:pPr>
                <a:defRPr/>
              </a:pPr>
              <a:t>‹#›</a:t>
            </a:fld>
            <a:endParaRPr lang="en-US"/>
          </a:p>
        </p:txBody>
      </p:sp>
    </p:spTree>
  </p:cSld>
  <p:clrMapOvr>
    <a:masterClrMapping/>
  </p:clrMapOvr>
  <p:transition/>
</p:sldLayout>
</file>

<file path=ppt/slideLayouts/slideLayout8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4E0C419-9159-43EA-9B1A-87859C9A43FB}" type="slidenum">
              <a:rPr lang="en-US"/>
              <a:pPr>
                <a:defRPr/>
              </a:pPr>
              <a:t>‹#›</a:t>
            </a:fld>
            <a:endParaRPr lang="en-US"/>
          </a:p>
        </p:txBody>
      </p:sp>
    </p:spTree>
  </p:cSld>
  <p:clrMapOvr>
    <a:masterClrMapping/>
  </p:clrMapOvr>
  <p:transition/>
</p:sldLayout>
</file>

<file path=ppt/slideLayouts/slideLayout8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68C5A7DD-51ED-4ED0-8753-0CBDA7C66A5E}" type="slidenum">
              <a:rPr lang="en-US"/>
              <a:pPr>
                <a:defRPr/>
              </a:pPr>
              <a:t>‹#›</a:t>
            </a:fld>
            <a:endParaRPr lang="en-US"/>
          </a:p>
        </p:txBody>
      </p:sp>
    </p:spTree>
  </p:cSld>
  <p:clrMapOvr>
    <a:masterClrMapping/>
  </p:clrMapOvr>
  <p:transition/>
</p:sldLayout>
</file>

<file path=ppt/slideLayouts/slideLayout8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6A65A13D-94CF-4599-85CA-79D6D0845234}" type="slidenum">
              <a:rPr lang="en-US"/>
              <a:pPr>
                <a:defRPr/>
              </a:pPr>
              <a:t>‹#›</a:t>
            </a:fld>
            <a:endParaRPr lang="en-US"/>
          </a:p>
        </p:txBody>
      </p:sp>
    </p:spTree>
  </p:cSld>
  <p:clrMapOvr>
    <a:masterClrMapping/>
  </p:clrMapOvr>
  <p:transition/>
</p:sldLayout>
</file>

<file path=ppt/slideLayouts/slideLayout8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4ED4B3FF-C976-41B1-9191-0A4024962064}" type="slidenum">
              <a:rPr lang="en-US"/>
              <a:pPr>
                <a:defRPr/>
              </a:pPr>
              <a:t>‹#›</a:t>
            </a:fld>
            <a:endParaRPr lang="en-US"/>
          </a:p>
        </p:txBody>
      </p:sp>
    </p:spTree>
  </p:cSld>
  <p:clrMapOvr>
    <a:masterClrMapping/>
  </p:clrMapOvr>
  <p:transition/>
</p:sldLayout>
</file>

<file path=ppt/slideLayouts/slideLayout8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50E2185-1016-4A36-BA8E-705D1204EF7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73FEA416-676B-44E3-A88E-1C8CE31410B3}"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7261E2D4-FAE7-4BC3-9A95-29E9CDAC3E1D}" type="slidenum">
              <a:rPr lang="en-US"/>
              <a:pPr>
                <a:defRPr/>
              </a:pPr>
              <a:t>‹#›</a:t>
            </a:fld>
            <a:endParaRPr lang="en-US"/>
          </a:p>
        </p:txBody>
      </p:sp>
    </p:spTree>
  </p:cSld>
  <p:clrMapOvr>
    <a:masterClrMapping/>
  </p:clrMapOvr>
  <p:transition/>
</p:sldLayout>
</file>

<file path=ppt/slideLayouts/slideLayout9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54E7548-B3CC-4C79-B912-0A7DC4C11705}" type="slidenum">
              <a:rPr lang="en-US"/>
              <a:pPr>
                <a:defRPr/>
              </a:pPr>
              <a:t>‹#›</a:t>
            </a:fld>
            <a:endParaRPr lang="en-US"/>
          </a:p>
        </p:txBody>
      </p:sp>
    </p:spTree>
  </p:cSld>
  <p:clrMapOvr>
    <a:masterClrMapping/>
  </p:clrMapOvr>
  <p:transition/>
</p:sldLayout>
</file>

<file path=ppt/slideLayouts/slideLayout9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C74378F-A430-4AE0-BFB2-251C865DE23D}" type="slidenum">
              <a:rPr lang="en-US"/>
              <a:pPr>
                <a:defRPr/>
              </a:pPr>
              <a:t>‹#›</a:t>
            </a:fld>
            <a:endParaRPr lang="en-US"/>
          </a:p>
        </p:txBody>
      </p:sp>
    </p:spTree>
  </p:cSld>
  <p:clrMapOvr>
    <a:masterClrMapping/>
  </p:clrMapOvr>
  <p:transition/>
</p:sldLayout>
</file>

<file path=ppt/slideLayouts/slideLayout9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30D2E8F-CBE5-4811-AADB-E45AEEA91EB5}" type="slidenum">
              <a:rPr lang="en-US"/>
              <a:pPr>
                <a:defRPr/>
              </a:pPr>
              <a:t>‹#›</a:t>
            </a:fld>
            <a:endParaRPr lang="en-US"/>
          </a:p>
        </p:txBody>
      </p:sp>
    </p:spTree>
  </p:cSld>
  <p:clrMapOvr>
    <a:masterClrMapping/>
  </p:clrMapOvr>
  <p:transition/>
</p:sldLayout>
</file>

<file path=ppt/slideLayouts/slideLayout9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61F1168-CEB3-4EB0-910A-789B62E3264D}" type="slidenum">
              <a:rPr lang="en-US"/>
              <a:pPr>
                <a:defRPr/>
              </a:pPr>
              <a:t>‹#›</a:t>
            </a:fld>
            <a:endParaRPr lang="en-US"/>
          </a:p>
        </p:txBody>
      </p:sp>
    </p:spTree>
  </p:cSld>
  <p:clrMapOvr>
    <a:masterClrMapping/>
  </p:clrMapOvr>
  <p:transition/>
</p:sldLayout>
</file>

<file path=ppt/slideLayouts/slideLayout9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9A091AA-F763-4A37-BBCD-CBF84067379F}" type="slidenum">
              <a:rPr lang="en-US"/>
              <a:pPr>
                <a:defRPr/>
              </a:pPr>
              <a:t>‹#›</a:t>
            </a:fld>
            <a:endParaRPr lang="en-US"/>
          </a:p>
        </p:txBody>
      </p:sp>
    </p:spTree>
  </p:cSld>
  <p:clrMapOvr>
    <a:masterClrMapping/>
  </p:clrMapOvr>
  <p:transition/>
</p:sldLayout>
</file>

<file path=ppt/slideLayouts/slideLayout9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863D395-CFD3-421E-B32D-ADC42491E0C4}" type="slidenum">
              <a:rPr lang="en-US"/>
              <a:pPr>
                <a:defRPr/>
              </a:pPr>
              <a:t>‹#›</a:t>
            </a:fld>
            <a:endParaRPr lang="en-US"/>
          </a:p>
        </p:txBody>
      </p:sp>
    </p:spTree>
  </p:cSld>
  <p:clrMapOvr>
    <a:masterClrMapping/>
  </p:clrMapOvr>
  <p:transition/>
</p:sldLayout>
</file>

<file path=ppt/slideLayouts/slideLayout9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502A545-0108-40E3-ADC5-75CC031D67FB}" type="slidenum">
              <a:rPr lang="en-US"/>
              <a:pPr>
                <a:defRPr/>
              </a:pPr>
              <a:t>‹#›</a:t>
            </a:fld>
            <a:endParaRPr lang="en-US"/>
          </a:p>
        </p:txBody>
      </p:sp>
    </p:spTree>
  </p:cSld>
  <p:clrMapOvr>
    <a:masterClrMapping/>
  </p:clrMapOvr>
  <p:transition/>
</p:sldLayout>
</file>

<file path=ppt/slideLayouts/slideLayout9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71909655-7E57-4CF0-BF37-497F56A18A7E}" type="slidenum">
              <a:rPr lang="en-US"/>
              <a:pPr>
                <a:defRPr/>
              </a:pPr>
              <a:t>‹#›</a:t>
            </a:fld>
            <a:endParaRPr lang="en-US"/>
          </a:p>
        </p:txBody>
      </p:sp>
    </p:spTree>
  </p:cSld>
  <p:clrMapOvr>
    <a:masterClrMapping/>
  </p:clrMapOvr>
  <p:transition/>
</p:sldLayout>
</file>

<file path=ppt/slideLayouts/slideLayout9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152658DA-DE18-45DE-A804-436FB6557790}" type="slidenum">
              <a:rPr lang="en-US"/>
              <a:pPr>
                <a:defRPr/>
              </a:pPr>
              <a:t>‹#›</a:t>
            </a:fld>
            <a:endParaRPr lang="en-US"/>
          </a:p>
        </p:txBody>
      </p:sp>
    </p:spTree>
  </p:cSld>
  <p:clrMapOvr>
    <a:masterClrMapping/>
  </p:clrMapOvr>
  <p:transition/>
</p:sldLayout>
</file>

<file path=ppt/slideLayouts/slideLayout9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294DB7BB-9805-4FBC-A934-EFE647BF3233}" type="slidenum">
              <a:rPr lang="en-US"/>
              <a:pPr>
                <a:defRPr/>
              </a:pPr>
              <a:t>‹#›</a:t>
            </a:fld>
            <a:endParaRPr lang="en-US"/>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C8BEFF1-849A-4842-990B-C89BC1A56819}"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CCE8FEF7-6DE4-454C-B881-C39E2D88F702}" type="slidenum">
              <a:rPr lang="en-US"/>
              <a:pPr>
                <a:defRPr/>
              </a:pPr>
              <a:t>‹#›</a:t>
            </a:fld>
            <a:endParaRPr lang="en-US"/>
          </a:p>
        </p:txBody>
      </p:sp>
    </p:spTree>
  </p:cSld>
  <p:clrMapOvr>
    <a:masterClrMapping/>
  </p:clrMapOvr>
  <p:transition/>
</p:sldLayout>
</file>

<file path=ppt/slideLayouts/slideLayout9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854C067-50BA-4C4E-AF4F-E48C5BF4961E}" type="slidenum">
              <a:rPr lang="en-US"/>
              <a:pPr>
                <a:defRPr/>
              </a:pPr>
              <a:t>‹#›</a:t>
            </a:fld>
            <a:endParaRPr lang="en-US"/>
          </a:p>
        </p:txBody>
      </p:sp>
    </p:spTree>
  </p:cSld>
  <p:clrMapOvr>
    <a:masterClrMapping/>
  </p:clrMapOvr>
  <p:transition/>
</p:sldLayout>
</file>

<file path=ppt/slideLayouts/slideLayout9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80E9F59-AFC8-4872-A4AF-DCB1506BFD6F}" type="slidenum">
              <a:rPr lang="en-US"/>
              <a:pPr>
                <a:defRPr/>
              </a:pPr>
              <a:t>‹#›</a:t>
            </a:fld>
            <a:endParaRPr lang="en-US"/>
          </a:p>
        </p:txBody>
      </p:sp>
    </p:spTree>
  </p:cSld>
  <p:clrMapOvr>
    <a:masterClrMapping/>
  </p:clrMapOvr>
  <p:transition/>
</p:sldLayout>
</file>

<file path=ppt/slideLayouts/slideLayout9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00F8DD7-0584-4911-8C22-F3FAC2E9D56D}" type="slidenum">
              <a:rPr lang="en-US"/>
              <a:pPr>
                <a:defRPr/>
              </a:pPr>
              <a:t>‹#›</a:t>
            </a:fld>
            <a:endParaRPr lang="en-US"/>
          </a:p>
        </p:txBody>
      </p:sp>
    </p:spTree>
  </p:cSld>
  <p:clrMapOvr>
    <a:masterClrMapping/>
  </p:clrMapOvr>
  <p:transition/>
</p:sldLayout>
</file>

<file path=ppt/slideLayouts/slideLayout9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368B2B2-2668-496E-B9CB-CC7568589315}" type="slidenum">
              <a:rPr lang="en-US"/>
              <a:pPr>
                <a:defRPr/>
              </a:pPr>
              <a:t>‹#›</a:t>
            </a:fld>
            <a:endParaRPr lang="en-US"/>
          </a:p>
        </p:txBody>
      </p:sp>
    </p:spTree>
  </p:cSld>
  <p:clrMapOvr>
    <a:masterClrMapping/>
  </p:clrMapOvr>
  <p:transition/>
</p:sldLayout>
</file>

<file path=ppt/slideLayouts/slideLayout9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5EB3021-5A8B-433F-96AB-08CC38746F78}" type="slidenum">
              <a:rPr lang="en-US"/>
              <a:pPr>
                <a:defRPr/>
              </a:pPr>
              <a:t>‹#›</a:t>
            </a:fld>
            <a:endParaRPr lang="en-US"/>
          </a:p>
        </p:txBody>
      </p:sp>
    </p:spTree>
  </p:cSld>
  <p:clrMapOvr>
    <a:masterClrMapping/>
  </p:clrMapOvr>
  <p:transition/>
</p:sldLayout>
</file>

<file path=ppt/slideLayouts/slideLayout9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41F6608-D140-4F3E-A080-80D96D01D109}" type="slidenum">
              <a:rPr lang="en-US"/>
              <a:pPr>
                <a:defRPr/>
              </a:pPr>
              <a:t>‹#›</a:t>
            </a:fld>
            <a:endParaRPr lang="en-US"/>
          </a:p>
        </p:txBody>
      </p:sp>
    </p:spTree>
  </p:cSld>
  <p:clrMapOvr>
    <a:masterClrMapping/>
  </p:clrMapOvr>
  <p:transition/>
</p:sldLayout>
</file>

<file path=ppt/slideLayouts/slideLayout9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0373318-0976-4A14-BDEC-1659EFE755DC}" type="slidenum">
              <a:rPr lang="en-US"/>
              <a:pPr>
                <a:defRPr/>
              </a:pPr>
              <a:t>‹#›</a:t>
            </a:fld>
            <a:endParaRPr lang="en-US"/>
          </a:p>
        </p:txBody>
      </p:sp>
    </p:spTree>
  </p:cSld>
  <p:clrMapOvr>
    <a:masterClrMapping/>
  </p:clrMapOvr>
  <p:transition/>
</p:sldLayout>
</file>

<file path=ppt/slideLayouts/slideLayout9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5B64482-72F2-4201-8BD0-46BB9F280E15}" type="slidenum">
              <a:rPr lang="en-US"/>
              <a:pPr>
                <a:defRPr/>
              </a:pPr>
              <a:t>‹#›</a:t>
            </a:fld>
            <a:endParaRPr lang="en-US"/>
          </a:p>
        </p:txBody>
      </p:sp>
    </p:spTree>
  </p:cSld>
  <p:clrMapOvr>
    <a:masterClrMapping/>
  </p:clrMapOvr>
  <p:transition/>
</p:sldLayout>
</file>

<file path=ppt/slideLayouts/slideLayout9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E59DD29F-5335-434A-A998-A68914D3F836}" type="slidenum">
              <a:rPr lang="en-US"/>
              <a:pPr>
                <a:defRPr/>
              </a:pPr>
              <a:t>‹#›</a:t>
            </a:fld>
            <a:endParaRPr lang="en-US"/>
          </a:p>
        </p:txBody>
      </p:sp>
    </p:spTree>
  </p:cSld>
  <p:clrMapOvr>
    <a:masterClrMapping/>
  </p:clrMapOvr>
  <p:transition/>
</p:sldLayout>
</file>

<file path=ppt/slideLayouts/slideLayout9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CE74EAED-A5A6-403B-B50C-01CA67998473}" type="slidenum">
              <a:rPr lang="en-US"/>
              <a:pPr>
                <a:defRPr/>
              </a:pPr>
              <a:t>‹#›</a:t>
            </a:fld>
            <a:endParaRPr lang="en-US"/>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A2A91FD8-CA68-4E23-91AD-A47E6A67B7E4}"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04776ECB-0D43-434F-ADBA-344A94514AFC}" type="slidenum">
              <a:rPr lang="en-US"/>
              <a:pPr>
                <a:defRPr/>
              </a:pPr>
              <a:t>‹#›</a:t>
            </a:fld>
            <a:endParaRPr lang="en-US"/>
          </a:p>
        </p:txBody>
      </p:sp>
    </p:spTree>
  </p:cSld>
  <p:clrMapOvr>
    <a:masterClrMapping/>
  </p:clrMapOvr>
  <p:transition/>
</p:sldLayout>
</file>

<file path=ppt/slideLayouts/slideLayout9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3279A45D-1C2D-43E8-93E0-C27C462CB38A}" type="slidenum">
              <a:rPr lang="en-US"/>
              <a:pPr>
                <a:defRPr/>
              </a:pPr>
              <a:t>‹#›</a:t>
            </a:fld>
            <a:endParaRPr lang="en-US"/>
          </a:p>
        </p:txBody>
      </p:sp>
    </p:spTree>
  </p:cSld>
  <p:clrMapOvr>
    <a:masterClrMapping/>
  </p:clrMapOvr>
  <p:transition/>
</p:sldLayout>
</file>

<file path=ppt/slideLayouts/slideLayout9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270C544-7C50-4EF7-8ABF-388C444DC5A0}" type="slidenum">
              <a:rPr lang="en-US"/>
              <a:pPr>
                <a:defRPr/>
              </a:pPr>
              <a:t>‹#›</a:t>
            </a:fld>
            <a:endParaRPr lang="en-US"/>
          </a:p>
        </p:txBody>
      </p:sp>
    </p:spTree>
  </p:cSld>
  <p:clrMapOvr>
    <a:masterClrMapping/>
  </p:clrMapOvr>
  <p:transition/>
</p:sldLayout>
</file>

<file path=ppt/slideLayouts/slideLayout9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55959D9-E7C4-4474-BDD8-34C64AEAAE7E}" type="slidenum">
              <a:rPr lang="en-US"/>
              <a:pPr>
                <a:defRPr/>
              </a:pPr>
              <a:t>‹#›</a:t>
            </a:fld>
            <a:endParaRPr lang="en-US"/>
          </a:p>
        </p:txBody>
      </p:sp>
    </p:spTree>
  </p:cSld>
  <p:clrMapOvr>
    <a:masterClrMapping/>
  </p:clrMapOvr>
  <p:transition/>
</p:sldLayout>
</file>

<file path=ppt/slideLayouts/slideLayout9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762D935-BCCA-48EC-B885-262CFD0F9779}" type="slidenum">
              <a:rPr lang="en-US"/>
              <a:pPr>
                <a:defRPr/>
              </a:pPr>
              <a:t>‹#›</a:t>
            </a:fld>
            <a:endParaRPr lang="en-US"/>
          </a:p>
        </p:txBody>
      </p:sp>
    </p:spTree>
  </p:cSld>
  <p:clrMapOvr>
    <a:masterClrMapping/>
  </p:clrMapOvr>
  <p:transition/>
</p:sldLayout>
</file>

<file path=ppt/slideLayouts/slideLayout9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1A54A29-38E1-416C-9FE4-42C67F078373}" type="slidenum">
              <a:rPr lang="en-US"/>
              <a:pPr>
                <a:defRPr/>
              </a:pPr>
              <a:t>‹#›</a:t>
            </a:fld>
            <a:endParaRPr lang="en-US"/>
          </a:p>
        </p:txBody>
      </p:sp>
    </p:spTree>
  </p:cSld>
  <p:clrMapOvr>
    <a:masterClrMapping/>
  </p:clrMapOvr>
  <p:transition/>
</p:sldLayout>
</file>

<file path=ppt/slideLayouts/slideLayout9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CE439FE-8662-4A08-BE52-B03912264819}" type="slidenum">
              <a:rPr lang="en-US"/>
              <a:pPr>
                <a:defRPr/>
              </a:pPr>
              <a:t>‹#›</a:t>
            </a:fld>
            <a:endParaRPr lang="en-US"/>
          </a:p>
        </p:txBody>
      </p:sp>
    </p:spTree>
  </p:cSld>
  <p:clrMapOvr>
    <a:masterClrMapping/>
  </p:clrMapOvr>
  <p:transition/>
</p:sldLayout>
</file>

<file path=ppt/slideLayouts/slideLayout9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70AC806-D42A-4B8E-8731-99DA929332E0}" type="slidenum">
              <a:rPr lang="en-US"/>
              <a:pPr>
                <a:defRPr/>
              </a:pPr>
              <a:t>‹#›</a:t>
            </a:fld>
            <a:endParaRPr lang="en-US"/>
          </a:p>
        </p:txBody>
      </p:sp>
    </p:spTree>
  </p:cSld>
  <p:clrMapOvr>
    <a:masterClrMapping/>
  </p:clrMapOvr>
  <p:transition/>
</p:sldLayout>
</file>

<file path=ppt/slideLayouts/slideLayout9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52FEA49-9838-4262-A275-C9D7DD29B34E}" type="slidenum">
              <a:rPr lang="en-US"/>
              <a:pPr>
                <a:defRPr/>
              </a:pPr>
              <a:t>‹#›</a:t>
            </a:fld>
            <a:endParaRPr lang="en-US"/>
          </a:p>
        </p:txBody>
      </p:sp>
    </p:spTree>
  </p:cSld>
  <p:clrMapOvr>
    <a:masterClrMapping/>
  </p:clrMapOvr>
  <p:transition/>
</p:sldLayout>
</file>

<file path=ppt/slideLayouts/slideLayout9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B94F6EE-A237-4A33-BE88-0DDAE6A5CCDD}" type="slidenum">
              <a:rPr lang="en-US"/>
              <a:pPr>
                <a:defRPr/>
              </a:pPr>
              <a:t>‹#›</a:t>
            </a:fld>
            <a:endParaRPr lang="en-US"/>
          </a:p>
        </p:txBody>
      </p:sp>
    </p:spTree>
  </p:cSld>
  <p:clrMapOvr>
    <a:masterClrMapping/>
  </p:clrMapOvr>
  <p:transition/>
</p:sldLayout>
</file>

<file path=ppt/slideLayouts/slideLayout9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D6AF2C92-0722-42D9-B0E6-1C6710C27EC8}" type="slidenum">
              <a:rPr lang="en-US"/>
              <a:pPr>
                <a:defRPr/>
              </a:pPr>
              <a:t>‹#›</a:t>
            </a:fld>
            <a:endParaRPr lang="en-US"/>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080567D8-16BE-4D17-8775-6449A3D1271A}"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CB69262E-93A1-4E30-97F0-D9D260ACF370}" type="slidenum">
              <a:rPr lang="en-US"/>
              <a:pPr>
                <a:defRPr/>
              </a:pPr>
              <a:t>‹#›</a:t>
            </a:fld>
            <a:endParaRPr lang="en-US"/>
          </a:p>
        </p:txBody>
      </p:sp>
    </p:spTree>
  </p:cSld>
  <p:clrMapOvr>
    <a:masterClrMapping/>
  </p:clrMapOvr>
  <p:transition/>
</p:sldLayout>
</file>

<file path=ppt/slideLayouts/slideLayout9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9AA5F033-DA2B-4435-92CF-F53D0DF92E90}" type="slidenum">
              <a:rPr lang="en-US"/>
              <a:pPr>
                <a:defRPr/>
              </a:pPr>
              <a:t>‹#›</a:t>
            </a:fld>
            <a:endParaRPr lang="en-US"/>
          </a:p>
        </p:txBody>
      </p:sp>
    </p:spTree>
  </p:cSld>
  <p:clrMapOvr>
    <a:masterClrMapping/>
  </p:clrMapOvr>
  <p:transition/>
</p:sldLayout>
</file>

<file path=ppt/slideLayouts/slideLayout9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17E76834-AD4D-4C32-B5E2-29AC526064B5}" type="slidenum">
              <a:rPr lang="en-US"/>
              <a:pPr>
                <a:defRPr/>
              </a:pPr>
              <a:t>‹#›</a:t>
            </a:fld>
            <a:endParaRPr lang="en-US"/>
          </a:p>
        </p:txBody>
      </p:sp>
    </p:spTree>
  </p:cSld>
  <p:clrMapOvr>
    <a:masterClrMapping/>
  </p:clrMapOvr>
  <p:transition/>
</p:sldLayout>
</file>

<file path=ppt/slideLayouts/slideLayout9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20686CF-2067-4B92-B94B-928BE99F7527}" type="slidenum">
              <a:rPr lang="en-US"/>
              <a:pPr>
                <a:defRPr/>
              </a:pPr>
              <a:t>‹#›</a:t>
            </a:fld>
            <a:endParaRPr lang="en-US"/>
          </a:p>
        </p:txBody>
      </p:sp>
    </p:spTree>
  </p:cSld>
  <p:clrMapOvr>
    <a:masterClrMapping/>
  </p:clrMapOvr>
  <p:transition/>
</p:sldLayout>
</file>

<file path=ppt/slideLayouts/slideLayout9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75714C0-5FA0-4213-A907-F97F3BBC4C23}" type="slidenum">
              <a:rPr lang="en-US"/>
              <a:pPr>
                <a:defRPr/>
              </a:pPr>
              <a:t>‹#›</a:t>
            </a:fld>
            <a:endParaRPr lang="en-US"/>
          </a:p>
        </p:txBody>
      </p:sp>
    </p:spTree>
  </p:cSld>
  <p:clrMapOvr>
    <a:masterClrMapping/>
  </p:clrMapOvr>
  <p:transition/>
</p:sldLayout>
</file>

<file path=ppt/slideLayouts/slideLayout9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B952751-6C5B-4343-ADB0-E834D5C2C987}" type="slidenum">
              <a:rPr lang="en-US"/>
              <a:pPr>
                <a:defRPr/>
              </a:pPr>
              <a:t>‹#›</a:t>
            </a:fld>
            <a:endParaRPr lang="en-US"/>
          </a:p>
        </p:txBody>
      </p:sp>
    </p:spTree>
  </p:cSld>
  <p:clrMapOvr>
    <a:masterClrMapping/>
  </p:clrMapOvr>
  <p:transition/>
</p:sldLayout>
</file>

<file path=ppt/slideLayouts/slideLayout9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7384AFF-B42E-4173-8FBC-5302037A5116}" type="slidenum">
              <a:rPr lang="en-US"/>
              <a:pPr>
                <a:defRPr/>
              </a:pPr>
              <a:t>‹#›</a:t>
            </a:fld>
            <a:endParaRPr lang="en-US"/>
          </a:p>
        </p:txBody>
      </p:sp>
    </p:spTree>
  </p:cSld>
  <p:clrMapOvr>
    <a:masterClrMapping/>
  </p:clrMapOvr>
  <p:transition/>
</p:sldLayout>
</file>

<file path=ppt/slideLayouts/slideLayout9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5493862C-AB89-4349-8AB7-4260F6E37143}"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2754068C-6D47-460A-A165-6627D7F2D080}" type="slidenum">
              <a:rPr lang="en-US"/>
              <a:pPr>
                <a:defRPr/>
              </a:pPr>
              <a:t>‹#›</a:t>
            </a:fld>
            <a:endParaRPr lang="en-US"/>
          </a:p>
        </p:txBody>
      </p:sp>
    </p:spTree>
  </p:cSld>
  <p:clrMapOvr>
    <a:masterClrMapping/>
  </p:clrMapOvr>
  <p:transition/>
</p:sldLayout>
</file>

<file path=ppt/slideLayouts/slideLayout9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2D68F584-8A6C-4A2F-AFA8-C91B5BEA4E07}"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6FB60D03-15D4-419F-8274-CAC7DC19D810}" type="slidenum">
              <a:rPr lang="en-US"/>
              <a:pPr>
                <a:defRPr/>
              </a:pPr>
              <a:t>‹#›</a:t>
            </a:fld>
            <a:endParaRPr lang="en-US"/>
          </a:p>
        </p:txBody>
      </p:sp>
    </p:spTree>
  </p:cSld>
  <p:clrMapOvr>
    <a:masterClrMapping/>
  </p:clrMapOvr>
  <p:transition/>
</p:sldLayout>
</file>

<file path=ppt/slideLayouts/slideLayout9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B630F11-91B9-4B13-87B6-8E446CFC18B6}"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EEF2E74B-46C6-486A-96A0-EC70B2F7ADCB}" type="slidenum">
              <a:rPr lang="en-US"/>
              <a:pPr>
                <a:defRPr/>
              </a:pPr>
              <a:t>‹#›</a:t>
            </a:fld>
            <a:endParaRPr lang="en-US"/>
          </a:p>
        </p:txBody>
      </p:sp>
    </p:spTree>
  </p:cSld>
  <p:clrMapOvr>
    <a:masterClrMapping/>
  </p:clrMapOvr>
  <p:transition/>
</p:sldLayout>
</file>

<file path=ppt/slideLayouts/slideLayout9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BFBAD912-8EF5-4257-B2FA-6927CFC346C0}"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BB916476-2E0E-4955-9740-A1E8D0D4F8C2}" type="slidenum">
              <a:rPr lang="en-US"/>
              <a:pPr>
                <a:defRPr/>
              </a:pPr>
              <a:t>‹#›</a:t>
            </a:fld>
            <a:endParaRPr lang="en-US"/>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1F019A7B-F4D9-40F6-A6F6-C3F1EF315599}"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60D22C5A-15D5-4AF4-83E7-C0765C16C404}" type="slidenum">
              <a:rPr lang="en-US"/>
              <a:pPr>
                <a:defRPr/>
              </a:pPr>
              <a:t>‹#›</a:t>
            </a:fld>
            <a:endParaRPr lang="en-US"/>
          </a:p>
        </p:txBody>
      </p:sp>
    </p:spTree>
  </p:cSld>
  <p:clrMapOvr>
    <a:masterClrMapping/>
  </p:clrMapOvr>
  <p:transition/>
</p:sldLayout>
</file>

<file path=ppt/slideLayouts/slideLayout9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813BB7AA-787F-40D5-A5D4-B96C6EB65C3F}"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C8EC1D78-0FF8-4968-B600-3DD63437E1DE}" type="slidenum">
              <a:rPr lang="en-US"/>
              <a:pPr>
                <a:defRPr/>
              </a:pPr>
              <a:t>‹#›</a:t>
            </a:fld>
            <a:endParaRPr lang="en-US"/>
          </a:p>
        </p:txBody>
      </p:sp>
    </p:spTree>
  </p:cSld>
  <p:clrMapOvr>
    <a:masterClrMapping/>
  </p:clrMapOvr>
  <p:transition/>
</p:sldLayout>
</file>

<file path=ppt/slideLayouts/slideLayout9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CC4890A6-E7A3-43BA-A537-50AA4F1A6615}"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03D41718-FC49-43D2-82E2-B7646F86AE6A}" type="slidenum">
              <a:rPr lang="en-US"/>
              <a:pPr>
                <a:defRPr/>
              </a:pPr>
              <a:t>‹#›</a:t>
            </a:fld>
            <a:endParaRPr lang="en-US"/>
          </a:p>
        </p:txBody>
      </p:sp>
    </p:spTree>
  </p:cSld>
  <p:clrMapOvr>
    <a:masterClrMapping/>
  </p:clrMapOvr>
  <p:transition/>
</p:sldLayout>
</file>

<file path=ppt/slideLayouts/slideLayout9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AEB80F-99D7-47CC-9462-10902093BE5D}"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506D48CA-9A62-42A5-BFE0-354659862387}" type="slidenum">
              <a:rPr lang="en-US"/>
              <a:pPr>
                <a:defRPr/>
              </a:pPr>
              <a:t>‹#›</a:t>
            </a:fld>
            <a:endParaRPr lang="en-US"/>
          </a:p>
        </p:txBody>
      </p:sp>
    </p:spTree>
  </p:cSld>
  <p:clrMapOvr>
    <a:masterClrMapping/>
  </p:clrMapOvr>
  <p:transition/>
</p:sldLayout>
</file>

<file path=ppt/slideLayouts/slideLayout9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E4D2832-4745-4745-8AE5-01E3E75B1BCC}"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3D750A6F-F909-461B-8490-8ABA72FEB59D}" type="slidenum">
              <a:rPr lang="en-US"/>
              <a:pPr>
                <a:defRPr/>
              </a:pPr>
              <a:t>‹#›</a:t>
            </a:fld>
            <a:endParaRPr lang="en-US"/>
          </a:p>
        </p:txBody>
      </p:sp>
    </p:spTree>
  </p:cSld>
  <p:clrMapOvr>
    <a:masterClrMapping/>
  </p:clrMapOvr>
  <p:transition/>
</p:sldLayout>
</file>

<file path=ppt/slideLayouts/slideLayout9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34C26A-1FEB-4C55-83DC-D860245E1148}"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C59761B9-645B-45EA-85F1-07A8637F97F0}" type="slidenum">
              <a:rPr lang="en-US"/>
              <a:pPr>
                <a:defRPr/>
              </a:pPr>
              <a:t>‹#›</a:t>
            </a:fld>
            <a:endParaRPr lang="en-US"/>
          </a:p>
        </p:txBody>
      </p:sp>
    </p:spTree>
  </p:cSld>
  <p:clrMapOvr>
    <a:masterClrMapping/>
  </p:clrMapOvr>
  <p:transition/>
</p:sldLayout>
</file>

<file path=ppt/slideLayouts/slideLayout9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D438FB34-76AE-4B3C-8B7C-F6B41A94849F}"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BFD8F617-F104-4E03-9927-6BEC479E8144}" type="slidenum">
              <a:rPr lang="en-US"/>
              <a:pPr>
                <a:defRPr/>
              </a:pPr>
              <a:t>‹#›</a:t>
            </a:fld>
            <a:endParaRPr lang="en-US"/>
          </a:p>
        </p:txBody>
      </p:sp>
    </p:spTree>
  </p:cSld>
  <p:clrMapOvr>
    <a:masterClrMapping/>
  </p:clrMapOvr>
  <p:transition/>
</p:sldLayout>
</file>

<file path=ppt/slideLayouts/slideLayout9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D29C6881-5D50-42C8-A0A7-F1E427CEA1CB}"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A938575A-CA2F-46EC-9419-1A8C7AF7D3B8}" type="slidenum">
              <a:rPr lang="en-US"/>
              <a:pPr>
                <a:defRPr/>
              </a:pPr>
              <a:t>‹#›</a:t>
            </a:fld>
            <a:endParaRPr lang="en-US"/>
          </a:p>
        </p:txBody>
      </p:sp>
    </p:spTree>
  </p:cSld>
  <p:clrMapOvr>
    <a:masterClrMapping/>
  </p:clrMapOvr>
  <p:transition/>
</p:sldLayout>
</file>

<file path=ppt/slideLayouts/slideLayout9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sldLayout>
</file>

<file path=ppt/slideLayouts/slideLayout9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9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9BC0C75-90CD-4ADF-B2E7-254F5B05D067}"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2029EAE8-8B47-4E27-B7BD-610D5324EE6D}" type="slidenum">
              <a:rPr lang="en-US"/>
              <a:pPr>
                <a:defRPr/>
              </a:pPr>
              <a:t>‹#›</a:t>
            </a:fld>
            <a:endParaRPr lang="en-US"/>
          </a:p>
        </p:txBody>
      </p:sp>
    </p:spTree>
  </p:cSld>
  <p:clrMapOvr>
    <a:masterClrMapping/>
  </p:clrMapOvr>
  <p:transition/>
</p:sldLayout>
</file>

<file path=ppt/slideLayouts/slideLayout9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34938" y="1371600"/>
            <a:ext cx="43942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81538" y="1371600"/>
            <a:ext cx="43942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9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9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sldLayout>
</file>

<file path=ppt/slideLayouts/slideLayout9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9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6294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0" y="0"/>
            <a:ext cx="6705600" cy="6629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9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sldLayout>
</file>

<file path=ppt/slideLayouts/slideLayout9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A733C2D-9E1D-4792-B0B0-C27007641635}"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94FE80D8-8E7B-4EE8-8F85-565B4FAC1593}" type="slidenum">
              <a:rPr lang="en-US"/>
              <a:pPr>
                <a:defRPr/>
              </a:pPr>
              <a:t>‹#›</a:t>
            </a:fld>
            <a:endParaRPr lang="en-US"/>
          </a:p>
        </p:txBody>
      </p:sp>
    </p:spTree>
  </p:cSld>
  <p:clrMapOvr>
    <a:masterClrMapping/>
  </p:clrMapOvr>
  <p:transition/>
</p:sldLayout>
</file>

<file path=ppt/slideLayouts/slideLayout9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9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236538" y="1752600"/>
            <a:ext cx="4292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81538" y="1752600"/>
            <a:ext cx="4292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9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9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sldLayout>
</file>

<file path=ppt/slideLayouts/slideLayout964.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3A5750"/>
        </a:solidFill>
        <a:effectLst/>
      </p:bgPr>
    </p:bg>
    <p:spTree>
      <p:nvGrpSpPr>
        <p:cNvPr id="1" name=""/>
        <p:cNvGrpSpPr/>
        <p:nvPr/>
      </p:nvGrpSpPr>
      <p:grpSpPr>
        <a:xfrm>
          <a:off x="0" y="0"/>
          <a:ext cx="0" cy="0"/>
          <a:chOff x="0" y="0"/>
          <a:chExt cx="0" cy="0"/>
        </a:xfrm>
      </p:grpSpPr>
      <p:cxnSp>
        <p:nvCxnSpPr>
          <p:cNvPr id="2" name="Straight Connector 1"/>
          <p:cNvCxnSpPr/>
          <p:nvPr userDrawn="1"/>
        </p:nvCxnSpPr>
        <p:spPr>
          <a:xfrm rot="10800000">
            <a:off x="0" y="6230938"/>
            <a:ext cx="7700963" cy="1587"/>
          </a:xfrm>
          <a:prstGeom prst="line">
            <a:avLst/>
          </a:prstGeom>
          <a:ln w="12700" cap="flat" cmpd="sng" algn="ctr">
            <a:solidFill>
              <a:schemeClr val="accent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1219200"/>
            <a:ext cx="8229600" cy="4906963"/>
          </a:xfrm>
        </p:spPr>
        <p:txBody>
          <a:bodyPr/>
          <a:lstStyle>
            <a:lvl1pPr>
              <a:buNone/>
              <a:defRPr/>
            </a:lvl1pPr>
            <a:lvl2pPr>
              <a:buFont typeface="Arial"/>
              <a:buChar char="•"/>
              <a:defRPr/>
            </a:lvl2pPr>
            <a:lvl3pPr>
              <a:buFont typeface="Arial"/>
              <a:buChar char="•"/>
              <a:defRPr/>
            </a:lvl3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p:txBody>
      </p:sp>
      <p:sp>
        <p:nvSpPr>
          <p:cNvPr id="4" name="Footer Placeholder 4"/>
          <p:cNvSpPr>
            <a:spLocks noGrp="1"/>
          </p:cNvSpPr>
          <p:nvPr>
            <p:ph type="ftr" sz="quarter" idx="10"/>
          </p:nvPr>
        </p:nvSpPr>
        <p:spPr>
          <a:xfrm>
            <a:off x="4884738" y="6246813"/>
            <a:ext cx="2895600" cy="365125"/>
          </a:xfrm>
          <a:prstGeom prst="rect">
            <a:avLst/>
          </a:prstGeom>
        </p:spPr>
        <p:txBody>
          <a:bodyPr/>
          <a:lstStyle>
            <a:lvl1pPr algn="r">
              <a:defRPr/>
            </a:lvl1pPr>
          </a:lstStyle>
          <a:p>
            <a:pPr>
              <a:defRPr/>
            </a:pPr>
            <a:r>
              <a:rPr lang="en-US"/>
              <a:t>© 2011 - TIGC</a:t>
            </a:r>
            <a:endParaRPr lang="en-US" dirty="0"/>
          </a:p>
        </p:txBody>
      </p:sp>
    </p:spTree>
  </p:cSld>
  <p:clrMapOvr>
    <a:masterClrMapping/>
  </p:clrMapOvr>
  <p:transition/>
</p:sldLayout>
</file>

<file path=ppt/slideLayouts/slideLayout9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9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9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A67D618-DBFE-48BB-8516-60FCFBE76AFE}"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DC368888-6992-4926-8551-762EAF61072E}" type="slidenum">
              <a:rPr lang="en-US"/>
              <a:pPr>
                <a:defRPr/>
              </a:pPr>
              <a:t>‹#›</a:t>
            </a:fld>
            <a:endParaRPr lang="en-US"/>
          </a:p>
        </p:txBody>
      </p:sp>
    </p:spTree>
  </p:cSld>
  <p:clrMapOvr>
    <a:masterClrMapping/>
  </p:clrMapOvr>
  <p:transition/>
</p:sldLayout>
</file>

<file path=ppt/slideLayouts/slideLayout9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9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9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236538" y="1752600"/>
            <a:ext cx="4292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81538" y="1752600"/>
            <a:ext cx="4292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9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9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sldLayout>
</file>

<file path=ppt/slideLayouts/slideLayout9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9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1B719D77-9257-47F3-A948-77078FE74C11}"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5F50724A-E387-46AF-B6AC-4FBAB67D352E}" type="slidenum">
              <a:rPr lang="en-US"/>
              <a:pPr>
                <a:defRPr/>
              </a:pPr>
              <a:t>‹#›</a:t>
            </a:fld>
            <a:endParaRPr lang="en-US"/>
          </a:p>
        </p:txBody>
      </p:sp>
    </p:spTree>
  </p:cSld>
  <p:clrMapOvr>
    <a:masterClrMapping/>
  </p:clrMapOvr>
  <p:transition/>
</p:sldLayout>
</file>

<file path=ppt/slideLayouts/slideLayout9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sldLayout>
</file>

<file path=ppt/slideLayouts/slideLayout9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9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9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236538" y="1752600"/>
            <a:ext cx="4292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81538" y="1752600"/>
            <a:ext cx="4292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9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9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sldLayout>
</file>

<file path=ppt/slideLayouts/slideLayout9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4EFF5CAE-9BE8-4620-A1F6-C65C9515E5FC}"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2D033547-C7F8-4799-9DE6-DFA1429970C9}" type="slidenum">
              <a:rPr lang="en-US"/>
              <a:pPr>
                <a:defRPr/>
              </a:pPr>
              <a:t>‹#›</a:t>
            </a:fld>
            <a:endParaRPr lang="en-US"/>
          </a:p>
        </p:txBody>
      </p:sp>
    </p:spTree>
  </p:cSld>
  <p:clrMapOvr>
    <a:masterClrMapping/>
  </p:clrMapOvr>
  <p:transition/>
</p:sldLayout>
</file>

<file path=ppt/slideLayouts/slideLayout9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9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sldLayout>
</file>

<file path=ppt/slideLayouts/slideLayout9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9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9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236538" y="1752600"/>
            <a:ext cx="4292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81538" y="1752600"/>
            <a:ext cx="4292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9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9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sldLayout>
</file>

<file path=ppt/slideLayouts/slideLayout9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file:///P:\CCS_PPT\ppt\cover.jpg" TargetMode="Externa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0.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00.xml.rels><?xml version="1.0" encoding="UTF-8" standalone="yes"?>
<Relationships xmlns="http://schemas.openxmlformats.org/package/2006/relationships"><Relationship Id="rId8" Type="http://schemas.openxmlformats.org/officeDocument/2006/relationships/slideLayout" Target="../slideLayouts/slideLayout1097.xml"/><Relationship Id="rId13" Type="http://schemas.openxmlformats.org/officeDocument/2006/relationships/image" Target="../media/image7.jpeg"/><Relationship Id="rId3" Type="http://schemas.openxmlformats.org/officeDocument/2006/relationships/slideLayout" Target="../slideLayouts/slideLayout1092.xml"/><Relationship Id="rId7" Type="http://schemas.openxmlformats.org/officeDocument/2006/relationships/slideLayout" Target="../slideLayouts/slideLayout1096.xml"/><Relationship Id="rId12" Type="http://schemas.openxmlformats.org/officeDocument/2006/relationships/theme" Target="../theme/theme100.xml"/><Relationship Id="rId2" Type="http://schemas.openxmlformats.org/officeDocument/2006/relationships/slideLayout" Target="../slideLayouts/slideLayout1091.xml"/><Relationship Id="rId16" Type="http://schemas.openxmlformats.org/officeDocument/2006/relationships/image" Target="file:///P:\PPT\header.jpg" TargetMode="External"/><Relationship Id="rId1" Type="http://schemas.openxmlformats.org/officeDocument/2006/relationships/slideLayout" Target="../slideLayouts/slideLayout1090.xml"/><Relationship Id="rId6" Type="http://schemas.openxmlformats.org/officeDocument/2006/relationships/slideLayout" Target="../slideLayouts/slideLayout1095.xml"/><Relationship Id="rId11" Type="http://schemas.openxmlformats.org/officeDocument/2006/relationships/slideLayout" Target="../slideLayouts/slideLayout1100.xml"/><Relationship Id="rId5" Type="http://schemas.openxmlformats.org/officeDocument/2006/relationships/slideLayout" Target="../slideLayouts/slideLayout1094.xml"/><Relationship Id="rId15" Type="http://schemas.openxmlformats.org/officeDocument/2006/relationships/image" Target="../media/image8.jpeg"/><Relationship Id="rId10" Type="http://schemas.openxmlformats.org/officeDocument/2006/relationships/slideLayout" Target="../slideLayouts/slideLayout1099.xml"/><Relationship Id="rId4" Type="http://schemas.openxmlformats.org/officeDocument/2006/relationships/slideLayout" Target="../slideLayouts/slideLayout1093.xml"/><Relationship Id="rId9" Type="http://schemas.openxmlformats.org/officeDocument/2006/relationships/slideLayout" Target="../slideLayouts/slideLayout1098.xml"/><Relationship Id="rId14" Type="http://schemas.openxmlformats.org/officeDocument/2006/relationships/image" Target="file:///P:\PPT\leaf.jpg" TargetMode="External"/></Relationships>
</file>

<file path=ppt/slideMasters/_rels/slideMaster101.xml.rels><?xml version="1.0" encoding="UTF-8" standalone="yes"?>
<Relationships xmlns="http://schemas.openxmlformats.org/package/2006/relationships"><Relationship Id="rId8" Type="http://schemas.openxmlformats.org/officeDocument/2006/relationships/slideLayout" Target="../slideLayouts/slideLayout1108.xml"/><Relationship Id="rId13" Type="http://schemas.openxmlformats.org/officeDocument/2006/relationships/image" Target="../media/image14.jpeg"/><Relationship Id="rId3" Type="http://schemas.openxmlformats.org/officeDocument/2006/relationships/slideLayout" Target="../slideLayouts/slideLayout1103.xml"/><Relationship Id="rId7" Type="http://schemas.openxmlformats.org/officeDocument/2006/relationships/slideLayout" Target="../slideLayouts/slideLayout1107.xml"/><Relationship Id="rId12" Type="http://schemas.openxmlformats.org/officeDocument/2006/relationships/theme" Target="../theme/theme101.xml"/><Relationship Id="rId2" Type="http://schemas.openxmlformats.org/officeDocument/2006/relationships/slideLayout" Target="../slideLayouts/slideLayout1102.xml"/><Relationship Id="rId1" Type="http://schemas.openxmlformats.org/officeDocument/2006/relationships/slideLayout" Target="../slideLayouts/slideLayout1101.xml"/><Relationship Id="rId6" Type="http://schemas.openxmlformats.org/officeDocument/2006/relationships/slideLayout" Target="../slideLayouts/slideLayout1106.xml"/><Relationship Id="rId11" Type="http://schemas.openxmlformats.org/officeDocument/2006/relationships/slideLayout" Target="../slideLayouts/slideLayout1111.xml"/><Relationship Id="rId5" Type="http://schemas.openxmlformats.org/officeDocument/2006/relationships/slideLayout" Target="../slideLayouts/slideLayout1105.xml"/><Relationship Id="rId10" Type="http://schemas.openxmlformats.org/officeDocument/2006/relationships/slideLayout" Target="../slideLayouts/slideLayout1110.xml"/><Relationship Id="rId4" Type="http://schemas.openxmlformats.org/officeDocument/2006/relationships/slideLayout" Target="../slideLayouts/slideLayout1104.xml"/><Relationship Id="rId9" Type="http://schemas.openxmlformats.org/officeDocument/2006/relationships/slideLayout" Target="../slideLayouts/slideLayout1109.xml"/></Relationships>
</file>

<file path=ppt/slideMasters/_rels/slideMaster102.xml.rels><?xml version="1.0" encoding="UTF-8" standalone="yes"?>
<Relationships xmlns="http://schemas.openxmlformats.org/package/2006/relationships"><Relationship Id="rId8" Type="http://schemas.openxmlformats.org/officeDocument/2006/relationships/slideLayout" Target="../slideLayouts/slideLayout1119.xml"/><Relationship Id="rId13" Type="http://schemas.openxmlformats.org/officeDocument/2006/relationships/image" Target="../media/image1.jpeg"/><Relationship Id="rId3" Type="http://schemas.openxmlformats.org/officeDocument/2006/relationships/slideLayout" Target="../slideLayouts/slideLayout1114.xml"/><Relationship Id="rId7" Type="http://schemas.openxmlformats.org/officeDocument/2006/relationships/slideLayout" Target="../slideLayouts/slideLayout1118.xml"/><Relationship Id="rId12" Type="http://schemas.openxmlformats.org/officeDocument/2006/relationships/theme" Target="../theme/theme102.xml"/><Relationship Id="rId2" Type="http://schemas.openxmlformats.org/officeDocument/2006/relationships/slideLayout" Target="../slideLayouts/slideLayout1113.xml"/><Relationship Id="rId1" Type="http://schemas.openxmlformats.org/officeDocument/2006/relationships/slideLayout" Target="../slideLayouts/slideLayout1112.xml"/><Relationship Id="rId6" Type="http://schemas.openxmlformats.org/officeDocument/2006/relationships/slideLayout" Target="../slideLayouts/slideLayout1117.xml"/><Relationship Id="rId11" Type="http://schemas.openxmlformats.org/officeDocument/2006/relationships/slideLayout" Target="../slideLayouts/slideLayout1122.xml"/><Relationship Id="rId5" Type="http://schemas.openxmlformats.org/officeDocument/2006/relationships/slideLayout" Target="../slideLayouts/slideLayout1116.xml"/><Relationship Id="rId15" Type="http://schemas.openxmlformats.org/officeDocument/2006/relationships/image" Target="../media/image2.jpeg"/><Relationship Id="rId10" Type="http://schemas.openxmlformats.org/officeDocument/2006/relationships/slideLayout" Target="../slideLayouts/slideLayout1121.xml"/><Relationship Id="rId4" Type="http://schemas.openxmlformats.org/officeDocument/2006/relationships/slideLayout" Target="../slideLayouts/slideLayout1115.xml"/><Relationship Id="rId9" Type="http://schemas.openxmlformats.org/officeDocument/2006/relationships/slideLayout" Target="../slideLayouts/slideLayout1120.xml"/><Relationship Id="rId14" Type="http://schemas.openxmlformats.org/officeDocument/2006/relationships/image" Target="file:///P:\CCS_PPT\ppt\cover.jpg" TargetMode="External"/></Relationships>
</file>

<file path=ppt/slideMasters/_rels/slideMaster103.xml.rels><?xml version="1.0" encoding="UTF-8" standalone="yes"?>
<Relationships xmlns="http://schemas.openxmlformats.org/package/2006/relationships"><Relationship Id="rId8" Type="http://schemas.openxmlformats.org/officeDocument/2006/relationships/slideLayout" Target="../slideLayouts/slideLayout1130.xml"/><Relationship Id="rId13" Type="http://schemas.openxmlformats.org/officeDocument/2006/relationships/image" Target="../media/image7.jpeg"/><Relationship Id="rId3" Type="http://schemas.openxmlformats.org/officeDocument/2006/relationships/slideLayout" Target="../slideLayouts/slideLayout1125.xml"/><Relationship Id="rId7" Type="http://schemas.openxmlformats.org/officeDocument/2006/relationships/slideLayout" Target="../slideLayouts/slideLayout1129.xml"/><Relationship Id="rId12" Type="http://schemas.openxmlformats.org/officeDocument/2006/relationships/theme" Target="../theme/theme103.xml"/><Relationship Id="rId2" Type="http://schemas.openxmlformats.org/officeDocument/2006/relationships/slideLayout" Target="../slideLayouts/slideLayout1124.xml"/><Relationship Id="rId16" Type="http://schemas.openxmlformats.org/officeDocument/2006/relationships/image" Target="file:///P:\PPT\header.jpg" TargetMode="External"/><Relationship Id="rId1" Type="http://schemas.openxmlformats.org/officeDocument/2006/relationships/slideLayout" Target="../slideLayouts/slideLayout1123.xml"/><Relationship Id="rId6" Type="http://schemas.openxmlformats.org/officeDocument/2006/relationships/slideLayout" Target="../slideLayouts/slideLayout1128.xml"/><Relationship Id="rId11" Type="http://schemas.openxmlformats.org/officeDocument/2006/relationships/slideLayout" Target="../slideLayouts/slideLayout1133.xml"/><Relationship Id="rId5" Type="http://schemas.openxmlformats.org/officeDocument/2006/relationships/slideLayout" Target="../slideLayouts/slideLayout1127.xml"/><Relationship Id="rId15" Type="http://schemas.openxmlformats.org/officeDocument/2006/relationships/image" Target="../media/image8.jpeg"/><Relationship Id="rId10" Type="http://schemas.openxmlformats.org/officeDocument/2006/relationships/slideLayout" Target="../slideLayouts/slideLayout1132.xml"/><Relationship Id="rId4" Type="http://schemas.openxmlformats.org/officeDocument/2006/relationships/slideLayout" Target="../slideLayouts/slideLayout1126.xml"/><Relationship Id="rId9" Type="http://schemas.openxmlformats.org/officeDocument/2006/relationships/slideLayout" Target="../slideLayouts/slideLayout1131.xml"/><Relationship Id="rId14" Type="http://schemas.openxmlformats.org/officeDocument/2006/relationships/image" Target="file:///P:\PPT\leaf.jpg" TargetMode="External"/></Relationships>
</file>

<file path=ppt/slideMasters/_rels/slideMaster104.xml.rels><?xml version="1.0" encoding="UTF-8" standalone="yes"?>
<Relationships xmlns="http://schemas.openxmlformats.org/package/2006/relationships"><Relationship Id="rId8" Type="http://schemas.openxmlformats.org/officeDocument/2006/relationships/slideLayout" Target="../slideLayouts/slideLayout1141.xml"/><Relationship Id="rId3" Type="http://schemas.openxmlformats.org/officeDocument/2006/relationships/slideLayout" Target="../slideLayouts/slideLayout1136.xml"/><Relationship Id="rId7" Type="http://schemas.openxmlformats.org/officeDocument/2006/relationships/slideLayout" Target="../slideLayouts/slideLayout1140.xml"/><Relationship Id="rId12" Type="http://schemas.openxmlformats.org/officeDocument/2006/relationships/theme" Target="../theme/theme104.xml"/><Relationship Id="rId2" Type="http://schemas.openxmlformats.org/officeDocument/2006/relationships/slideLayout" Target="../slideLayouts/slideLayout1135.xml"/><Relationship Id="rId1" Type="http://schemas.openxmlformats.org/officeDocument/2006/relationships/slideLayout" Target="../slideLayouts/slideLayout1134.xml"/><Relationship Id="rId6" Type="http://schemas.openxmlformats.org/officeDocument/2006/relationships/slideLayout" Target="../slideLayouts/slideLayout1139.xml"/><Relationship Id="rId11" Type="http://schemas.openxmlformats.org/officeDocument/2006/relationships/slideLayout" Target="../slideLayouts/slideLayout1144.xml"/><Relationship Id="rId5" Type="http://schemas.openxmlformats.org/officeDocument/2006/relationships/slideLayout" Target="../slideLayouts/slideLayout1138.xml"/><Relationship Id="rId10" Type="http://schemas.openxmlformats.org/officeDocument/2006/relationships/slideLayout" Target="../slideLayouts/slideLayout1143.xml"/><Relationship Id="rId4" Type="http://schemas.openxmlformats.org/officeDocument/2006/relationships/slideLayout" Target="../slideLayouts/slideLayout1137.xml"/><Relationship Id="rId9" Type="http://schemas.openxmlformats.org/officeDocument/2006/relationships/slideLayout" Target="../slideLayouts/slideLayout1142.xml"/></Relationships>
</file>

<file path=ppt/slideMasters/_rels/slideMaster105.xml.rels><?xml version="1.0" encoding="UTF-8" standalone="yes"?>
<Relationships xmlns="http://schemas.openxmlformats.org/package/2006/relationships"><Relationship Id="rId3" Type="http://schemas.openxmlformats.org/officeDocument/2006/relationships/slideLayout" Target="../slideLayouts/slideLayout1147.xml"/><Relationship Id="rId7" Type="http://schemas.openxmlformats.org/officeDocument/2006/relationships/image" Target="../media/image17.jpeg"/><Relationship Id="rId2" Type="http://schemas.openxmlformats.org/officeDocument/2006/relationships/slideLayout" Target="../slideLayouts/slideLayout1146.xml"/><Relationship Id="rId1" Type="http://schemas.openxmlformats.org/officeDocument/2006/relationships/slideLayout" Target="../slideLayouts/slideLayout1145.xml"/><Relationship Id="rId6" Type="http://schemas.openxmlformats.org/officeDocument/2006/relationships/theme" Target="../theme/theme105.xml"/><Relationship Id="rId5" Type="http://schemas.openxmlformats.org/officeDocument/2006/relationships/slideLayout" Target="../slideLayouts/slideLayout1149.xml"/><Relationship Id="rId4" Type="http://schemas.openxmlformats.org/officeDocument/2006/relationships/slideLayout" Target="../slideLayouts/slideLayout114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0.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7.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6" Type="http://schemas.openxmlformats.org/officeDocument/2006/relationships/image" Target="file:///P:\PPT\header.jpg" TargetMode="Externa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8.jpe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file:///P:\PPT\leaf.jpg" TargetMode="Externa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7.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6" Type="http://schemas.openxmlformats.org/officeDocument/2006/relationships/image" Target="file:///P:\PPT\header.jpg" TargetMode="Externa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8.jpe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file:///P:\PPT\leaf.jpg" TargetMode="Externa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2.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0.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3.pn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image" Target="../media/image5.png"/><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image" Target="../media/image4.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5" Type="http://schemas.openxmlformats.org/officeDocument/2006/relationships/image" Target="../media/image2.jpeg"/><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image" Target="file:///P:\CCS_PPT\ppt\cover.jpg"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file:///P:\CCS_PPT\ppt\cover.jpg" TargetMode="Externa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7.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6" Type="http://schemas.openxmlformats.org/officeDocument/2006/relationships/image" Target="file:///P:\PPT\header.jpg" TargetMode="Externa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5" Type="http://schemas.openxmlformats.org/officeDocument/2006/relationships/image" Target="../media/image8.jpeg"/><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image" Target="file:///P:\PPT\leaf.jpg" TargetMode="Externa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6.xml"/><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theme" Target="../theme/theme39.xml"/><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6.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png"/></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7.xml"/><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theme" Target="../theme/theme40.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8.xml"/><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theme" Target="../theme/theme41.xml"/><Relationship Id="rId2" Type="http://schemas.openxmlformats.org/officeDocument/2006/relationships/slideLayout" Target="../slideLayouts/slideLayout442.xml"/><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0" Type="http://schemas.openxmlformats.org/officeDocument/2006/relationships/slideLayout" Target="../slideLayouts/slideLayout450.xml"/><Relationship Id="rId4" Type="http://schemas.openxmlformats.org/officeDocument/2006/relationships/slideLayout" Target="../slideLayouts/slideLayout444.xml"/><Relationship Id="rId9" Type="http://schemas.openxmlformats.org/officeDocument/2006/relationships/slideLayout" Target="../slideLayouts/slideLayout449.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9.xml"/><Relationship Id="rId3" Type="http://schemas.openxmlformats.org/officeDocument/2006/relationships/slideLayout" Target="../slideLayouts/slideLayout454.xml"/><Relationship Id="rId7" Type="http://schemas.openxmlformats.org/officeDocument/2006/relationships/slideLayout" Target="../slideLayouts/slideLayout458.xml"/><Relationship Id="rId12" Type="http://schemas.openxmlformats.org/officeDocument/2006/relationships/theme" Target="../theme/theme42.xml"/><Relationship Id="rId2" Type="http://schemas.openxmlformats.org/officeDocument/2006/relationships/slideLayout" Target="../slideLayouts/slideLayout453.xml"/><Relationship Id="rId1" Type="http://schemas.openxmlformats.org/officeDocument/2006/relationships/slideLayout" Target="../slideLayouts/slideLayout452.xml"/><Relationship Id="rId6" Type="http://schemas.openxmlformats.org/officeDocument/2006/relationships/slideLayout" Target="../slideLayouts/slideLayout457.xml"/><Relationship Id="rId11" Type="http://schemas.openxmlformats.org/officeDocument/2006/relationships/slideLayout" Target="../slideLayouts/slideLayout462.xml"/><Relationship Id="rId5" Type="http://schemas.openxmlformats.org/officeDocument/2006/relationships/slideLayout" Target="../slideLayouts/slideLayout456.xml"/><Relationship Id="rId10" Type="http://schemas.openxmlformats.org/officeDocument/2006/relationships/slideLayout" Target="../slideLayouts/slideLayout461.xml"/><Relationship Id="rId4" Type="http://schemas.openxmlformats.org/officeDocument/2006/relationships/slideLayout" Target="../slideLayouts/slideLayout455.xml"/><Relationship Id="rId9" Type="http://schemas.openxmlformats.org/officeDocument/2006/relationships/slideLayout" Target="../slideLayouts/slideLayout460.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0.xml"/><Relationship Id="rId3" Type="http://schemas.openxmlformats.org/officeDocument/2006/relationships/slideLayout" Target="../slideLayouts/slideLayout465.xml"/><Relationship Id="rId7" Type="http://schemas.openxmlformats.org/officeDocument/2006/relationships/slideLayout" Target="../slideLayouts/slideLayout469.xml"/><Relationship Id="rId12" Type="http://schemas.openxmlformats.org/officeDocument/2006/relationships/theme" Target="../theme/theme43.xml"/><Relationship Id="rId2" Type="http://schemas.openxmlformats.org/officeDocument/2006/relationships/slideLayout" Target="../slideLayouts/slideLayout464.xml"/><Relationship Id="rId1" Type="http://schemas.openxmlformats.org/officeDocument/2006/relationships/slideLayout" Target="../slideLayouts/slideLayout463.xml"/><Relationship Id="rId6" Type="http://schemas.openxmlformats.org/officeDocument/2006/relationships/slideLayout" Target="../slideLayouts/slideLayout468.xml"/><Relationship Id="rId11" Type="http://schemas.openxmlformats.org/officeDocument/2006/relationships/slideLayout" Target="../slideLayouts/slideLayout473.xml"/><Relationship Id="rId5" Type="http://schemas.openxmlformats.org/officeDocument/2006/relationships/slideLayout" Target="../slideLayouts/slideLayout467.xml"/><Relationship Id="rId10" Type="http://schemas.openxmlformats.org/officeDocument/2006/relationships/slideLayout" Target="../slideLayouts/slideLayout472.xml"/><Relationship Id="rId4" Type="http://schemas.openxmlformats.org/officeDocument/2006/relationships/slideLayout" Target="../slideLayouts/slideLayout466.xml"/><Relationship Id="rId9" Type="http://schemas.openxmlformats.org/officeDocument/2006/relationships/slideLayout" Target="../slideLayouts/slideLayout471.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1.xml"/><Relationship Id="rId13" Type="http://schemas.openxmlformats.org/officeDocument/2006/relationships/image" Target="../media/image9.png"/><Relationship Id="rId3" Type="http://schemas.openxmlformats.org/officeDocument/2006/relationships/slideLayout" Target="../slideLayouts/slideLayout476.xml"/><Relationship Id="rId7" Type="http://schemas.openxmlformats.org/officeDocument/2006/relationships/slideLayout" Target="../slideLayouts/slideLayout480.xml"/><Relationship Id="rId12" Type="http://schemas.openxmlformats.org/officeDocument/2006/relationships/theme" Target="../theme/theme44.xml"/><Relationship Id="rId2" Type="http://schemas.openxmlformats.org/officeDocument/2006/relationships/slideLayout" Target="../slideLayouts/slideLayout475.xml"/><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5" Type="http://schemas.openxmlformats.org/officeDocument/2006/relationships/slideLayout" Target="../slideLayouts/slideLayout478.xml"/><Relationship Id="rId10" Type="http://schemas.openxmlformats.org/officeDocument/2006/relationships/slideLayout" Target="../slideLayouts/slideLayout483.xml"/><Relationship Id="rId4" Type="http://schemas.openxmlformats.org/officeDocument/2006/relationships/slideLayout" Target="../slideLayouts/slideLayout477.xml"/><Relationship Id="rId9" Type="http://schemas.openxmlformats.org/officeDocument/2006/relationships/slideLayout" Target="../slideLayouts/slideLayout482.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2.xml"/><Relationship Id="rId13" Type="http://schemas.openxmlformats.org/officeDocument/2006/relationships/image" Target="../media/image10.jpeg"/><Relationship Id="rId3" Type="http://schemas.openxmlformats.org/officeDocument/2006/relationships/slideLayout" Target="../slideLayouts/slideLayout487.xml"/><Relationship Id="rId7" Type="http://schemas.openxmlformats.org/officeDocument/2006/relationships/slideLayout" Target="../slideLayouts/slideLayout491.xml"/><Relationship Id="rId12" Type="http://schemas.openxmlformats.org/officeDocument/2006/relationships/theme" Target="../theme/theme45.xml"/><Relationship Id="rId2" Type="http://schemas.openxmlformats.org/officeDocument/2006/relationships/slideLayout" Target="../slideLayouts/slideLayout486.xml"/><Relationship Id="rId1" Type="http://schemas.openxmlformats.org/officeDocument/2006/relationships/slideLayout" Target="../slideLayouts/slideLayout485.xml"/><Relationship Id="rId6" Type="http://schemas.openxmlformats.org/officeDocument/2006/relationships/slideLayout" Target="../slideLayouts/slideLayout490.xml"/><Relationship Id="rId11" Type="http://schemas.openxmlformats.org/officeDocument/2006/relationships/slideLayout" Target="../slideLayouts/slideLayout495.xml"/><Relationship Id="rId5" Type="http://schemas.openxmlformats.org/officeDocument/2006/relationships/slideLayout" Target="../slideLayouts/slideLayout489.xml"/><Relationship Id="rId10" Type="http://schemas.openxmlformats.org/officeDocument/2006/relationships/slideLayout" Target="../slideLayouts/slideLayout494.xml"/><Relationship Id="rId4" Type="http://schemas.openxmlformats.org/officeDocument/2006/relationships/slideLayout" Target="../slideLayouts/slideLayout488.xml"/><Relationship Id="rId9" Type="http://schemas.openxmlformats.org/officeDocument/2006/relationships/slideLayout" Target="../slideLayouts/slideLayout493.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3.xml"/><Relationship Id="rId13" Type="http://schemas.openxmlformats.org/officeDocument/2006/relationships/image" Target="../media/image10.jpeg"/><Relationship Id="rId3" Type="http://schemas.openxmlformats.org/officeDocument/2006/relationships/slideLayout" Target="../slideLayouts/slideLayout498.xml"/><Relationship Id="rId7" Type="http://schemas.openxmlformats.org/officeDocument/2006/relationships/slideLayout" Target="../slideLayouts/slideLayout502.xml"/><Relationship Id="rId12" Type="http://schemas.openxmlformats.org/officeDocument/2006/relationships/theme" Target="../theme/theme46.xml"/><Relationship Id="rId2" Type="http://schemas.openxmlformats.org/officeDocument/2006/relationships/slideLayout" Target="../slideLayouts/slideLayout497.xml"/><Relationship Id="rId1" Type="http://schemas.openxmlformats.org/officeDocument/2006/relationships/slideLayout" Target="../slideLayouts/slideLayout496.xml"/><Relationship Id="rId6" Type="http://schemas.openxmlformats.org/officeDocument/2006/relationships/slideLayout" Target="../slideLayouts/slideLayout501.xml"/><Relationship Id="rId11" Type="http://schemas.openxmlformats.org/officeDocument/2006/relationships/slideLayout" Target="../slideLayouts/slideLayout506.xml"/><Relationship Id="rId5" Type="http://schemas.openxmlformats.org/officeDocument/2006/relationships/slideLayout" Target="../slideLayouts/slideLayout500.xml"/><Relationship Id="rId10" Type="http://schemas.openxmlformats.org/officeDocument/2006/relationships/slideLayout" Target="../slideLayouts/slideLayout505.xml"/><Relationship Id="rId4" Type="http://schemas.openxmlformats.org/officeDocument/2006/relationships/slideLayout" Target="../slideLayouts/slideLayout499.xml"/><Relationship Id="rId9" Type="http://schemas.openxmlformats.org/officeDocument/2006/relationships/slideLayout" Target="../slideLayouts/slideLayout504.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14.xml"/><Relationship Id="rId13" Type="http://schemas.openxmlformats.org/officeDocument/2006/relationships/image" Target="../media/image10.jpeg"/><Relationship Id="rId3" Type="http://schemas.openxmlformats.org/officeDocument/2006/relationships/slideLayout" Target="../slideLayouts/slideLayout509.xml"/><Relationship Id="rId7" Type="http://schemas.openxmlformats.org/officeDocument/2006/relationships/slideLayout" Target="../slideLayouts/slideLayout513.xml"/><Relationship Id="rId12" Type="http://schemas.openxmlformats.org/officeDocument/2006/relationships/theme" Target="../theme/theme47.xml"/><Relationship Id="rId2" Type="http://schemas.openxmlformats.org/officeDocument/2006/relationships/slideLayout" Target="../slideLayouts/slideLayout508.xml"/><Relationship Id="rId1" Type="http://schemas.openxmlformats.org/officeDocument/2006/relationships/slideLayout" Target="../slideLayouts/slideLayout507.xml"/><Relationship Id="rId6" Type="http://schemas.openxmlformats.org/officeDocument/2006/relationships/slideLayout" Target="../slideLayouts/slideLayout512.xml"/><Relationship Id="rId11" Type="http://schemas.openxmlformats.org/officeDocument/2006/relationships/slideLayout" Target="../slideLayouts/slideLayout517.xml"/><Relationship Id="rId5" Type="http://schemas.openxmlformats.org/officeDocument/2006/relationships/slideLayout" Target="../slideLayouts/slideLayout511.xml"/><Relationship Id="rId10" Type="http://schemas.openxmlformats.org/officeDocument/2006/relationships/slideLayout" Target="../slideLayouts/slideLayout516.xml"/><Relationship Id="rId4" Type="http://schemas.openxmlformats.org/officeDocument/2006/relationships/slideLayout" Target="../slideLayouts/slideLayout510.xml"/><Relationship Id="rId9" Type="http://schemas.openxmlformats.org/officeDocument/2006/relationships/slideLayout" Target="../slideLayouts/slideLayout515.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25.xml"/><Relationship Id="rId13" Type="http://schemas.openxmlformats.org/officeDocument/2006/relationships/image" Target="../media/image10.jpeg"/><Relationship Id="rId3" Type="http://schemas.openxmlformats.org/officeDocument/2006/relationships/slideLayout" Target="../slideLayouts/slideLayout520.xml"/><Relationship Id="rId7" Type="http://schemas.openxmlformats.org/officeDocument/2006/relationships/slideLayout" Target="../slideLayouts/slideLayout524.xml"/><Relationship Id="rId12" Type="http://schemas.openxmlformats.org/officeDocument/2006/relationships/theme" Target="../theme/theme48.xml"/><Relationship Id="rId2" Type="http://schemas.openxmlformats.org/officeDocument/2006/relationships/slideLayout" Target="../slideLayouts/slideLayout519.xml"/><Relationship Id="rId1" Type="http://schemas.openxmlformats.org/officeDocument/2006/relationships/slideLayout" Target="../slideLayouts/slideLayout518.xml"/><Relationship Id="rId6" Type="http://schemas.openxmlformats.org/officeDocument/2006/relationships/slideLayout" Target="../slideLayouts/slideLayout523.xml"/><Relationship Id="rId11" Type="http://schemas.openxmlformats.org/officeDocument/2006/relationships/slideLayout" Target="../slideLayouts/slideLayout528.xml"/><Relationship Id="rId5" Type="http://schemas.openxmlformats.org/officeDocument/2006/relationships/slideLayout" Target="../slideLayouts/slideLayout522.xml"/><Relationship Id="rId10" Type="http://schemas.openxmlformats.org/officeDocument/2006/relationships/slideLayout" Target="../slideLayouts/slideLayout527.xml"/><Relationship Id="rId4" Type="http://schemas.openxmlformats.org/officeDocument/2006/relationships/slideLayout" Target="../slideLayouts/slideLayout521.xml"/><Relationship Id="rId9" Type="http://schemas.openxmlformats.org/officeDocument/2006/relationships/slideLayout" Target="../slideLayouts/slideLayout526.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36.xml"/><Relationship Id="rId13" Type="http://schemas.openxmlformats.org/officeDocument/2006/relationships/image" Target="../media/image10.jpeg"/><Relationship Id="rId3" Type="http://schemas.openxmlformats.org/officeDocument/2006/relationships/slideLayout" Target="../slideLayouts/slideLayout531.xml"/><Relationship Id="rId7" Type="http://schemas.openxmlformats.org/officeDocument/2006/relationships/slideLayout" Target="../slideLayouts/slideLayout535.xml"/><Relationship Id="rId12" Type="http://schemas.openxmlformats.org/officeDocument/2006/relationships/theme" Target="../theme/theme49.xml"/><Relationship Id="rId2" Type="http://schemas.openxmlformats.org/officeDocument/2006/relationships/slideLayout" Target="../slideLayouts/slideLayout530.xml"/><Relationship Id="rId1" Type="http://schemas.openxmlformats.org/officeDocument/2006/relationships/slideLayout" Target="../slideLayouts/slideLayout529.xml"/><Relationship Id="rId6" Type="http://schemas.openxmlformats.org/officeDocument/2006/relationships/slideLayout" Target="../slideLayouts/slideLayout534.xml"/><Relationship Id="rId11" Type="http://schemas.openxmlformats.org/officeDocument/2006/relationships/slideLayout" Target="../slideLayouts/slideLayout539.xml"/><Relationship Id="rId5" Type="http://schemas.openxmlformats.org/officeDocument/2006/relationships/slideLayout" Target="../slideLayouts/slideLayout533.xml"/><Relationship Id="rId10" Type="http://schemas.openxmlformats.org/officeDocument/2006/relationships/slideLayout" Target="../slideLayouts/slideLayout538.xml"/><Relationship Id="rId4" Type="http://schemas.openxmlformats.org/officeDocument/2006/relationships/slideLayout" Target="../slideLayouts/slideLayout532.xml"/><Relationship Id="rId9" Type="http://schemas.openxmlformats.org/officeDocument/2006/relationships/slideLayout" Target="../slideLayouts/slideLayout5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image" Target="file:///P:\PPT\header.jpg" TargetMode="Externa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8.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file:///P:\PPT\leaf.jpg" TargetMode="Externa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47.xml"/><Relationship Id="rId13" Type="http://schemas.openxmlformats.org/officeDocument/2006/relationships/image" Target="../media/image10.jpeg"/><Relationship Id="rId3" Type="http://schemas.openxmlformats.org/officeDocument/2006/relationships/slideLayout" Target="../slideLayouts/slideLayout542.xml"/><Relationship Id="rId7" Type="http://schemas.openxmlformats.org/officeDocument/2006/relationships/slideLayout" Target="../slideLayouts/slideLayout546.xml"/><Relationship Id="rId12" Type="http://schemas.openxmlformats.org/officeDocument/2006/relationships/theme" Target="../theme/theme50.xml"/><Relationship Id="rId2" Type="http://schemas.openxmlformats.org/officeDocument/2006/relationships/slideLayout" Target="../slideLayouts/slideLayout541.xml"/><Relationship Id="rId1" Type="http://schemas.openxmlformats.org/officeDocument/2006/relationships/slideLayout" Target="../slideLayouts/slideLayout540.xml"/><Relationship Id="rId6" Type="http://schemas.openxmlformats.org/officeDocument/2006/relationships/slideLayout" Target="../slideLayouts/slideLayout545.xml"/><Relationship Id="rId11" Type="http://schemas.openxmlformats.org/officeDocument/2006/relationships/slideLayout" Target="../slideLayouts/slideLayout550.xml"/><Relationship Id="rId5" Type="http://schemas.openxmlformats.org/officeDocument/2006/relationships/slideLayout" Target="../slideLayouts/slideLayout544.xml"/><Relationship Id="rId10" Type="http://schemas.openxmlformats.org/officeDocument/2006/relationships/slideLayout" Target="../slideLayouts/slideLayout549.xml"/><Relationship Id="rId4" Type="http://schemas.openxmlformats.org/officeDocument/2006/relationships/slideLayout" Target="../slideLayouts/slideLayout543.xml"/><Relationship Id="rId9" Type="http://schemas.openxmlformats.org/officeDocument/2006/relationships/slideLayout" Target="../slideLayouts/slideLayout548.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58.xml"/><Relationship Id="rId13" Type="http://schemas.openxmlformats.org/officeDocument/2006/relationships/image" Target="../media/image10.jpeg"/><Relationship Id="rId3" Type="http://schemas.openxmlformats.org/officeDocument/2006/relationships/slideLayout" Target="../slideLayouts/slideLayout553.xml"/><Relationship Id="rId7" Type="http://schemas.openxmlformats.org/officeDocument/2006/relationships/slideLayout" Target="../slideLayouts/slideLayout557.xml"/><Relationship Id="rId12" Type="http://schemas.openxmlformats.org/officeDocument/2006/relationships/theme" Target="../theme/theme51.xml"/><Relationship Id="rId2" Type="http://schemas.openxmlformats.org/officeDocument/2006/relationships/slideLayout" Target="../slideLayouts/slideLayout552.xml"/><Relationship Id="rId1" Type="http://schemas.openxmlformats.org/officeDocument/2006/relationships/slideLayout" Target="../slideLayouts/slideLayout551.xml"/><Relationship Id="rId6" Type="http://schemas.openxmlformats.org/officeDocument/2006/relationships/slideLayout" Target="../slideLayouts/slideLayout556.xml"/><Relationship Id="rId11" Type="http://schemas.openxmlformats.org/officeDocument/2006/relationships/slideLayout" Target="../slideLayouts/slideLayout561.xml"/><Relationship Id="rId5" Type="http://schemas.openxmlformats.org/officeDocument/2006/relationships/slideLayout" Target="../slideLayouts/slideLayout555.xml"/><Relationship Id="rId10" Type="http://schemas.openxmlformats.org/officeDocument/2006/relationships/slideLayout" Target="../slideLayouts/slideLayout560.xml"/><Relationship Id="rId4" Type="http://schemas.openxmlformats.org/officeDocument/2006/relationships/slideLayout" Target="../slideLayouts/slideLayout554.xml"/><Relationship Id="rId9" Type="http://schemas.openxmlformats.org/officeDocument/2006/relationships/slideLayout" Target="../slideLayouts/slideLayout559.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69.xml"/><Relationship Id="rId13" Type="http://schemas.openxmlformats.org/officeDocument/2006/relationships/image" Target="../media/image10.jpeg"/><Relationship Id="rId3" Type="http://schemas.openxmlformats.org/officeDocument/2006/relationships/slideLayout" Target="../slideLayouts/slideLayout564.xml"/><Relationship Id="rId7" Type="http://schemas.openxmlformats.org/officeDocument/2006/relationships/slideLayout" Target="../slideLayouts/slideLayout568.xml"/><Relationship Id="rId12" Type="http://schemas.openxmlformats.org/officeDocument/2006/relationships/theme" Target="../theme/theme52.xml"/><Relationship Id="rId2" Type="http://schemas.openxmlformats.org/officeDocument/2006/relationships/slideLayout" Target="../slideLayouts/slideLayout563.xml"/><Relationship Id="rId1" Type="http://schemas.openxmlformats.org/officeDocument/2006/relationships/slideLayout" Target="../slideLayouts/slideLayout562.xml"/><Relationship Id="rId6" Type="http://schemas.openxmlformats.org/officeDocument/2006/relationships/slideLayout" Target="../slideLayouts/slideLayout567.xml"/><Relationship Id="rId11" Type="http://schemas.openxmlformats.org/officeDocument/2006/relationships/slideLayout" Target="../slideLayouts/slideLayout572.xml"/><Relationship Id="rId5" Type="http://schemas.openxmlformats.org/officeDocument/2006/relationships/slideLayout" Target="../slideLayouts/slideLayout566.xml"/><Relationship Id="rId10" Type="http://schemas.openxmlformats.org/officeDocument/2006/relationships/slideLayout" Target="../slideLayouts/slideLayout571.xml"/><Relationship Id="rId4" Type="http://schemas.openxmlformats.org/officeDocument/2006/relationships/slideLayout" Target="../slideLayouts/slideLayout565.xml"/><Relationship Id="rId9" Type="http://schemas.openxmlformats.org/officeDocument/2006/relationships/slideLayout" Target="../slideLayouts/slideLayout570.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80.xml"/><Relationship Id="rId13" Type="http://schemas.openxmlformats.org/officeDocument/2006/relationships/image" Target="../media/image10.jpeg"/><Relationship Id="rId3" Type="http://schemas.openxmlformats.org/officeDocument/2006/relationships/slideLayout" Target="../slideLayouts/slideLayout575.xml"/><Relationship Id="rId7" Type="http://schemas.openxmlformats.org/officeDocument/2006/relationships/slideLayout" Target="../slideLayouts/slideLayout579.xml"/><Relationship Id="rId12" Type="http://schemas.openxmlformats.org/officeDocument/2006/relationships/theme" Target="../theme/theme53.xml"/><Relationship Id="rId2" Type="http://schemas.openxmlformats.org/officeDocument/2006/relationships/slideLayout" Target="../slideLayouts/slideLayout574.xml"/><Relationship Id="rId1" Type="http://schemas.openxmlformats.org/officeDocument/2006/relationships/slideLayout" Target="../slideLayouts/slideLayout573.xml"/><Relationship Id="rId6" Type="http://schemas.openxmlformats.org/officeDocument/2006/relationships/slideLayout" Target="../slideLayouts/slideLayout578.xml"/><Relationship Id="rId11" Type="http://schemas.openxmlformats.org/officeDocument/2006/relationships/slideLayout" Target="../slideLayouts/slideLayout583.xml"/><Relationship Id="rId5" Type="http://schemas.openxmlformats.org/officeDocument/2006/relationships/slideLayout" Target="../slideLayouts/slideLayout577.xml"/><Relationship Id="rId10" Type="http://schemas.openxmlformats.org/officeDocument/2006/relationships/slideLayout" Target="../slideLayouts/slideLayout582.xml"/><Relationship Id="rId4" Type="http://schemas.openxmlformats.org/officeDocument/2006/relationships/slideLayout" Target="../slideLayouts/slideLayout576.xml"/><Relationship Id="rId9" Type="http://schemas.openxmlformats.org/officeDocument/2006/relationships/slideLayout" Target="../slideLayouts/slideLayout581.xml"/></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591.xml"/><Relationship Id="rId13" Type="http://schemas.openxmlformats.org/officeDocument/2006/relationships/image" Target="../media/image10.jpeg"/><Relationship Id="rId3" Type="http://schemas.openxmlformats.org/officeDocument/2006/relationships/slideLayout" Target="../slideLayouts/slideLayout586.xml"/><Relationship Id="rId7" Type="http://schemas.openxmlformats.org/officeDocument/2006/relationships/slideLayout" Target="../slideLayouts/slideLayout590.xml"/><Relationship Id="rId12" Type="http://schemas.openxmlformats.org/officeDocument/2006/relationships/theme" Target="../theme/theme54.xml"/><Relationship Id="rId2" Type="http://schemas.openxmlformats.org/officeDocument/2006/relationships/slideLayout" Target="../slideLayouts/slideLayout585.xml"/><Relationship Id="rId1" Type="http://schemas.openxmlformats.org/officeDocument/2006/relationships/slideLayout" Target="../slideLayouts/slideLayout584.xml"/><Relationship Id="rId6" Type="http://schemas.openxmlformats.org/officeDocument/2006/relationships/slideLayout" Target="../slideLayouts/slideLayout589.xml"/><Relationship Id="rId11" Type="http://schemas.openxmlformats.org/officeDocument/2006/relationships/slideLayout" Target="../slideLayouts/slideLayout594.xml"/><Relationship Id="rId5" Type="http://schemas.openxmlformats.org/officeDocument/2006/relationships/slideLayout" Target="../slideLayouts/slideLayout588.xml"/><Relationship Id="rId10" Type="http://schemas.openxmlformats.org/officeDocument/2006/relationships/slideLayout" Target="../slideLayouts/slideLayout593.xml"/><Relationship Id="rId4" Type="http://schemas.openxmlformats.org/officeDocument/2006/relationships/slideLayout" Target="../slideLayouts/slideLayout587.xml"/><Relationship Id="rId9" Type="http://schemas.openxmlformats.org/officeDocument/2006/relationships/slideLayout" Target="../slideLayouts/slideLayout592.xml"/></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602.xml"/><Relationship Id="rId13" Type="http://schemas.openxmlformats.org/officeDocument/2006/relationships/image" Target="../media/image10.jpeg"/><Relationship Id="rId3" Type="http://schemas.openxmlformats.org/officeDocument/2006/relationships/slideLayout" Target="../slideLayouts/slideLayout597.xml"/><Relationship Id="rId7" Type="http://schemas.openxmlformats.org/officeDocument/2006/relationships/slideLayout" Target="../slideLayouts/slideLayout601.xml"/><Relationship Id="rId12" Type="http://schemas.openxmlformats.org/officeDocument/2006/relationships/theme" Target="../theme/theme55.xml"/><Relationship Id="rId2" Type="http://schemas.openxmlformats.org/officeDocument/2006/relationships/slideLayout" Target="../slideLayouts/slideLayout596.xml"/><Relationship Id="rId1" Type="http://schemas.openxmlformats.org/officeDocument/2006/relationships/slideLayout" Target="../slideLayouts/slideLayout595.xml"/><Relationship Id="rId6" Type="http://schemas.openxmlformats.org/officeDocument/2006/relationships/slideLayout" Target="../slideLayouts/slideLayout600.xml"/><Relationship Id="rId11" Type="http://schemas.openxmlformats.org/officeDocument/2006/relationships/slideLayout" Target="../slideLayouts/slideLayout605.xml"/><Relationship Id="rId5" Type="http://schemas.openxmlformats.org/officeDocument/2006/relationships/slideLayout" Target="../slideLayouts/slideLayout599.xml"/><Relationship Id="rId10" Type="http://schemas.openxmlformats.org/officeDocument/2006/relationships/slideLayout" Target="../slideLayouts/slideLayout604.xml"/><Relationship Id="rId4" Type="http://schemas.openxmlformats.org/officeDocument/2006/relationships/slideLayout" Target="../slideLayouts/slideLayout598.xml"/><Relationship Id="rId9" Type="http://schemas.openxmlformats.org/officeDocument/2006/relationships/slideLayout" Target="../slideLayouts/slideLayout603.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613.xml"/><Relationship Id="rId13" Type="http://schemas.openxmlformats.org/officeDocument/2006/relationships/image" Target="../media/image10.jpeg"/><Relationship Id="rId3" Type="http://schemas.openxmlformats.org/officeDocument/2006/relationships/slideLayout" Target="../slideLayouts/slideLayout608.xml"/><Relationship Id="rId7" Type="http://schemas.openxmlformats.org/officeDocument/2006/relationships/slideLayout" Target="../slideLayouts/slideLayout612.xml"/><Relationship Id="rId12" Type="http://schemas.openxmlformats.org/officeDocument/2006/relationships/theme" Target="../theme/theme56.xml"/><Relationship Id="rId2" Type="http://schemas.openxmlformats.org/officeDocument/2006/relationships/slideLayout" Target="../slideLayouts/slideLayout607.xml"/><Relationship Id="rId1" Type="http://schemas.openxmlformats.org/officeDocument/2006/relationships/slideLayout" Target="../slideLayouts/slideLayout606.xml"/><Relationship Id="rId6" Type="http://schemas.openxmlformats.org/officeDocument/2006/relationships/slideLayout" Target="../slideLayouts/slideLayout611.xml"/><Relationship Id="rId11" Type="http://schemas.openxmlformats.org/officeDocument/2006/relationships/slideLayout" Target="../slideLayouts/slideLayout616.xml"/><Relationship Id="rId5" Type="http://schemas.openxmlformats.org/officeDocument/2006/relationships/slideLayout" Target="../slideLayouts/slideLayout610.xml"/><Relationship Id="rId10" Type="http://schemas.openxmlformats.org/officeDocument/2006/relationships/slideLayout" Target="../slideLayouts/slideLayout615.xml"/><Relationship Id="rId4" Type="http://schemas.openxmlformats.org/officeDocument/2006/relationships/slideLayout" Target="../slideLayouts/slideLayout609.xml"/><Relationship Id="rId9" Type="http://schemas.openxmlformats.org/officeDocument/2006/relationships/slideLayout" Target="../slideLayouts/slideLayout614.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624.xml"/><Relationship Id="rId13" Type="http://schemas.openxmlformats.org/officeDocument/2006/relationships/image" Target="../media/image10.jpeg"/><Relationship Id="rId3" Type="http://schemas.openxmlformats.org/officeDocument/2006/relationships/slideLayout" Target="../slideLayouts/slideLayout619.xml"/><Relationship Id="rId7" Type="http://schemas.openxmlformats.org/officeDocument/2006/relationships/slideLayout" Target="../slideLayouts/slideLayout623.xml"/><Relationship Id="rId12" Type="http://schemas.openxmlformats.org/officeDocument/2006/relationships/theme" Target="../theme/theme57.xml"/><Relationship Id="rId2" Type="http://schemas.openxmlformats.org/officeDocument/2006/relationships/slideLayout" Target="../slideLayouts/slideLayout618.xml"/><Relationship Id="rId1" Type="http://schemas.openxmlformats.org/officeDocument/2006/relationships/slideLayout" Target="../slideLayouts/slideLayout617.xml"/><Relationship Id="rId6" Type="http://schemas.openxmlformats.org/officeDocument/2006/relationships/slideLayout" Target="../slideLayouts/slideLayout622.xml"/><Relationship Id="rId11" Type="http://schemas.openxmlformats.org/officeDocument/2006/relationships/slideLayout" Target="../slideLayouts/slideLayout627.xml"/><Relationship Id="rId5" Type="http://schemas.openxmlformats.org/officeDocument/2006/relationships/slideLayout" Target="../slideLayouts/slideLayout621.xml"/><Relationship Id="rId10" Type="http://schemas.openxmlformats.org/officeDocument/2006/relationships/slideLayout" Target="../slideLayouts/slideLayout626.xml"/><Relationship Id="rId4" Type="http://schemas.openxmlformats.org/officeDocument/2006/relationships/slideLayout" Target="../slideLayouts/slideLayout620.xml"/><Relationship Id="rId9" Type="http://schemas.openxmlformats.org/officeDocument/2006/relationships/slideLayout" Target="../slideLayouts/slideLayout625.xml"/></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635.xml"/><Relationship Id="rId13" Type="http://schemas.openxmlformats.org/officeDocument/2006/relationships/image" Target="../media/image10.jpeg"/><Relationship Id="rId3" Type="http://schemas.openxmlformats.org/officeDocument/2006/relationships/slideLayout" Target="../slideLayouts/slideLayout630.xml"/><Relationship Id="rId7" Type="http://schemas.openxmlformats.org/officeDocument/2006/relationships/slideLayout" Target="../slideLayouts/slideLayout634.xml"/><Relationship Id="rId12" Type="http://schemas.openxmlformats.org/officeDocument/2006/relationships/theme" Target="../theme/theme58.xml"/><Relationship Id="rId2" Type="http://schemas.openxmlformats.org/officeDocument/2006/relationships/slideLayout" Target="../slideLayouts/slideLayout629.xml"/><Relationship Id="rId1" Type="http://schemas.openxmlformats.org/officeDocument/2006/relationships/slideLayout" Target="../slideLayouts/slideLayout628.xml"/><Relationship Id="rId6" Type="http://schemas.openxmlformats.org/officeDocument/2006/relationships/slideLayout" Target="../slideLayouts/slideLayout633.xml"/><Relationship Id="rId11" Type="http://schemas.openxmlformats.org/officeDocument/2006/relationships/slideLayout" Target="../slideLayouts/slideLayout638.xml"/><Relationship Id="rId5" Type="http://schemas.openxmlformats.org/officeDocument/2006/relationships/slideLayout" Target="../slideLayouts/slideLayout632.xml"/><Relationship Id="rId10" Type="http://schemas.openxmlformats.org/officeDocument/2006/relationships/slideLayout" Target="../slideLayouts/slideLayout637.xml"/><Relationship Id="rId4" Type="http://schemas.openxmlformats.org/officeDocument/2006/relationships/slideLayout" Target="../slideLayouts/slideLayout631.xml"/><Relationship Id="rId9" Type="http://schemas.openxmlformats.org/officeDocument/2006/relationships/slideLayout" Target="../slideLayouts/slideLayout636.xml"/></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646.xml"/><Relationship Id="rId13" Type="http://schemas.openxmlformats.org/officeDocument/2006/relationships/image" Target="../media/image10.jpeg"/><Relationship Id="rId3" Type="http://schemas.openxmlformats.org/officeDocument/2006/relationships/slideLayout" Target="../slideLayouts/slideLayout641.xml"/><Relationship Id="rId7" Type="http://schemas.openxmlformats.org/officeDocument/2006/relationships/slideLayout" Target="../slideLayouts/slideLayout645.xml"/><Relationship Id="rId12" Type="http://schemas.openxmlformats.org/officeDocument/2006/relationships/theme" Target="../theme/theme59.xml"/><Relationship Id="rId2" Type="http://schemas.openxmlformats.org/officeDocument/2006/relationships/slideLayout" Target="../slideLayouts/slideLayout640.xml"/><Relationship Id="rId1" Type="http://schemas.openxmlformats.org/officeDocument/2006/relationships/slideLayout" Target="../slideLayouts/slideLayout639.xml"/><Relationship Id="rId6" Type="http://schemas.openxmlformats.org/officeDocument/2006/relationships/slideLayout" Target="../slideLayouts/slideLayout644.xml"/><Relationship Id="rId11" Type="http://schemas.openxmlformats.org/officeDocument/2006/relationships/slideLayout" Target="../slideLayouts/slideLayout649.xml"/><Relationship Id="rId5" Type="http://schemas.openxmlformats.org/officeDocument/2006/relationships/slideLayout" Target="../slideLayouts/slideLayout643.xml"/><Relationship Id="rId10" Type="http://schemas.openxmlformats.org/officeDocument/2006/relationships/slideLayout" Target="../slideLayouts/slideLayout648.xml"/><Relationship Id="rId4" Type="http://schemas.openxmlformats.org/officeDocument/2006/relationships/slideLayout" Target="../slideLayouts/slideLayout642.xml"/><Relationship Id="rId9" Type="http://schemas.openxmlformats.org/officeDocument/2006/relationships/slideLayout" Target="../slideLayouts/slideLayout6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657.xml"/><Relationship Id="rId13" Type="http://schemas.openxmlformats.org/officeDocument/2006/relationships/image" Target="../media/image10.jpeg"/><Relationship Id="rId3" Type="http://schemas.openxmlformats.org/officeDocument/2006/relationships/slideLayout" Target="../slideLayouts/slideLayout652.xml"/><Relationship Id="rId7" Type="http://schemas.openxmlformats.org/officeDocument/2006/relationships/slideLayout" Target="../slideLayouts/slideLayout656.xml"/><Relationship Id="rId12" Type="http://schemas.openxmlformats.org/officeDocument/2006/relationships/theme" Target="../theme/theme60.xml"/><Relationship Id="rId2" Type="http://schemas.openxmlformats.org/officeDocument/2006/relationships/slideLayout" Target="../slideLayouts/slideLayout651.xml"/><Relationship Id="rId1" Type="http://schemas.openxmlformats.org/officeDocument/2006/relationships/slideLayout" Target="../slideLayouts/slideLayout650.xml"/><Relationship Id="rId6" Type="http://schemas.openxmlformats.org/officeDocument/2006/relationships/slideLayout" Target="../slideLayouts/slideLayout655.xml"/><Relationship Id="rId11" Type="http://schemas.openxmlformats.org/officeDocument/2006/relationships/slideLayout" Target="../slideLayouts/slideLayout660.xml"/><Relationship Id="rId5" Type="http://schemas.openxmlformats.org/officeDocument/2006/relationships/slideLayout" Target="../slideLayouts/slideLayout654.xml"/><Relationship Id="rId10" Type="http://schemas.openxmlformats.org/officeDocument/2006/relationships/slideLayout" Target="../slideLayouts/slideLayout659.xml"/><Relationship Id="rId4" Type="http://schemas.openxmlformats.org/officeDocument/2006/relationships/slideLayout" Target="../slideLayouts/slideLayout653.xml"/><Relationship Id="rId9" Type="http://schemas.openxmlformats.org/officeDocument/2006/relationships/slideLayout" Target="../slideLayouts/slideLayout658.xml"/></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668.xml"/><Relationship Id="rId13" Type="http://schemas.openxmlformats.org/officeDocument/2006/relationships/image" Target="../media/image10.jpeg"/><Relationship Id="rId3" Type="http://schemas.openxmlformats.org/officeDocument/2006/relationships/slideLayout" Target="../slideLayouts/slideLayout663.xml"/><Relationship Id="rId7" Type="http://schemas.openxmlformats.org/officeDocument/2006/relationships/slideLayout" Target="../slideLayouts/slideLayout667.xml"/><Relationship Id="rId12" Type="http://schemas.openxmlformats.org/officeDocument/2006/relationships/theme" Target="../theme/theme61.xml"/><Relationship Id="rId2" Type="http://schemas.openxmlformats.org/officeDocument/2006/relationships/slideLayout" Target="../slideLayouts/slideLayout662.xml"/><Relationship Id="rId1" Type="http://schemas.openxmlformats.org/officeDocument/2006/relationships/slideLayout" Target="../slideLayouts/slideLayout661.xml"/><Relationship Id="rId6" Type="http://schemas.openxmlformats.org/officeDocument/2006/relationships/slideLayout" Target="../slideLayouts/slideLayout666.xml"/><Relationship Id="rId11" Type="http://schemas.openxmlformats.org/officeDocument/2006/relationships/slideLayout" Target="../slideLayouts/slideLayout671.xml"/><Relationship Id="rId5" Type="http://schemas.openxmlformats.org/officeDocument/2006/relationships/slideLayout" Target="../slideLayouts/slideLayout665.xml"/><Relationship Id="rId10" Type="http://schemas.openxmlformats.org/officeDocument/2006/relationships/slideLayout" Target="../slideLayouts/slideLayout670.xml"/><Relationship Id="rId4" Type="http://schemas.openxmlformats.org/officeDocument/2006/relationships/slideLayout" Target="../slideLayouts/slideLayout664.xml"/><Relationship Id="rId9" Type="http://schemas.openxmlformats.org/officeDocument/2006/relationships/slideLayout" Target="../slideLayouts/slideLayout669.xml"/></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679.xml"/><Relationship Id="rId13" Type="http://schemas.openxmlformats.org/officeDocument/2006/relationships/image" Target="../media/image10.jpeg"/><Relationship Id="rId3" Type="http://schemas.openxmlformats.org/officeDocument/2006/relationships/slideLayout" Target="../slideLayouts/slideLayout674.xml"/><Relationship Id="rId7" Type="http://schemas.openxmlformats.org/officeDocument/2006/relationships/slideLayout" Target="../slideLayouts/slideLayout678.xml"/><Relationship Id="rId12" Type="http://schemas.openxmlformats.org/officeDocument/2006/relationships/theme" Target="../theme/theme62.xml"/><Relationship Id="rId2" Type="http://schemas.openxmlformats.org/officeDocument/2006/relationships/slideLayout" Target="../slideLayouts/slideLayout673.xml"/><Relationship Id="rId1" Type="http://schemas.openxmlformats.org/officeDocument/2006/relationships/slideLayout" Target="../slideLayouts/slideLayout672.xml"/><Relationship Id="rId6" Type="http://schemas.openxmlformats.org/officeDocument/2006/relationships/slideLayout" Target="../slideLayouts/slideLayout677.xml"/><Relationship Id="rId11" Type="http://schemas.openxmlformats.org/officeDocument/2006/relationships/slideLayout" Target="../slideLayouts/slideLayout682.xml"/><Relationship Id="rId5" Type="http://schemas.openxmlformats.org/officeDocument/2006/relationships/slideLayout" Target="../slideLayouts/slideLayout676.xml"/><Relationship Id="rId10" Type="http://schemas.openxmlformats.org/officeDocument/2006/relationships/slideLayout" Target="../slideLayouts/slideLayout681.xml"/><Relationship Id="rId4" Type="http://schemas.openxmlformats.org/officeDocument/2006/relationships/slideLayout" Target="../slideLayouts/slideLayout675.xml"/><Relationship Id="rId9" Type="http://schemas.openxmlformats.org/officeDocument/2006/relationships/slideLayout" Target="../slideLayouts/slideLayout680.xml"/></Relationships>
</file>

<file path=ppt/slideMasters/_rels/slideMaster63.xml.rels><?xml version="1.0" encoding="UTF-8" standalone="yes"?>
<Relationships xmlns="http://schemas.openxmlformats.org/package/2006/relationships"><Relationship Id="rId8" Type="http://schemas.openxmlformats.org/officeDocument/2006/relationships/slideLayout" Target="../slideLayouts/slideLayout690.xml"/><Relationship Id="rId13" Type="http://schemas.openxmlformats.org/officeDocument/2006/relationships/image" Target="../media/image10.jpeg"/><Relationship Id="rId3" Type="http://schemas.openxmlformats.org/officeDocument/2006/relationships/slideLayout" Target="../slideLayouts/slideLayout685.xml"/><Relationship Id="rId7" Type="http://schemas.openxmlformats.org/officeDocument/2006/relationships/slideLayout" Target="../slideLayouts/slideLayout689.xml"/><Relationship Id="rId12" Type="http://schemas.openxmlformats.org/officeDocument/2006/relationships/theme" Target="../theme/theme63.xml"/><Relationship Id="rId2" Type="http://schemas.openxmlformats.org/officeDocument/2006/relationships/slideLayout" Target="../slideLayouts/slideLayout684.xml"/><Relationship Id="rId1" Type="http://schemas.openxmlformats.org/officeDocument/2006/relationships/slideLayout" Target="../slideLayouts/slideLayout683.xml"/><Relationship Id="rId6" Type="http://schemas.openxmlformats.org/officeDocument/2006/relationships/slideLayout" Target="../slideLayouts/slideLayout688.xml"/><Relationship Id="rId11" Type="http://schemas.openxmlformats.org/officeDocument/2006/relationships/slideLayout" Target="../slideLayouts/slideLayout693.xml"/><Relationship Id="rId5" Type="http://schemas.openxmlformats.org/officeDocument/2006/relationships/slideLayout" Target="../slideLayouts/slideLayout687.xml"/><Relationship Id="rId10" Type="http://schemas.openxmlformats.org/officeDocument/2006/relationships/slideLayout" Target="../slideLayouts/slideLayout692.xml"/><Relationship Id="rId4" Type="http://schemas.openxmlformats.org/officeDocument/2006/relationships/slideLayout" Target="../slideLayouts/slideLayout686.xml"/><Relationship Id="rId9" Type="http://schemas.openxmlformats.org/officeDocument/2006/relationships/slideLayout" Target="../slideLayouts/slideLayout691.xml"/></Relationships>
</file>

<file path=ppt/slideMasters/_rels/slideMaster64.xml.rels><?xml version="1.0" encoding="UTF-8" standalone="yes"?>
<Relationships xmlns="http://schemas.openxmlformats.org/package/2006/relationships"><Relationship Id="rId8" Type="http://schemas.openxmlformats.org/officeDocument/2006/relationships/slideLayout" Target="../slideLayouts/slideLayout701.xml"/><Relationship Id="rId13" Type="http://schemas.openxmlformats.org/officeDocument/2006/relationships/image" Target="../media/image10.jpeg"/><Relationship Id="rId3" Type="http://schemas.openxmlformats.org/officeDocument/2006/relationships/slideLayout" Target="../slideLayouts/slideLayout696.xml"/><Relationship Id="rId7" Type="http://schemas.openxmlformats.org/officeDocument/2006/relationships/slideLayout" Target="../slideLayouts/slideLayout700.xml"/><Relationship Id="rId12" Type="http://schemas.openxmlformats.org/officeDocument/2006/relationships/theme" Target="../theme/theme64.xml"/><Relationship Id="rId2" Type="http://schemas.openxmlformats.org/officeDocument/2006/relationships/slideLayout" Target="../slideLayouts/slideLayout695.xml"/><Relationship Id="rId1" Type="http://schemas.openxmlformats.org/officeDocument/2006/relationships/slideLayout" Target="../slideLayouts/slideLayout694.xml"/><Relationship Id="rId6" Type="http://schemas.openxmlformats.org/officeDocument/2006/relationships/slideLayout" Target="../slideLayouts/slideLayout699.xml"/><Relationship Id="rId11" Type="http://schemas.openxmlformats.org/officeDocument/2006/relationships/slideLayout" Target="../slideLayouts/slideLayout704.xml"/><Relationship Id="rId5" Type="http://schemas.openxmlformats.org/officeDocument/2006/relationships/slideLayout" Target="../slideLayouts/slideLayout698.xml"/><Relationship Id="rId10" Type="http://schemas.openxmlformats.org/officeDocument/2006/relationships/slideLayout" Target="../slideLayouts/slideLayout703.xml"/><Relationship Id="rId4" Type="http://schemas.openxmlformats.org/officeDocument/2006/relationships/slideLayout" Target="../slideLayouts/slideLayout697.xml"/><Relationship Id="rId9" Type="http://schemas.openxmlformats.org/officeDocument/2006/relationships/slideLayout" Target="../slideLayouts/slideLayout702.xml"/></Relationships>
</file>

<file path=ppt/slideMasters/_rels/slideMaster65.xml.rels><?xml version="1.0" encoding="UTF-8" standalone="yes"?>
<Relationships xmlns="http://schemas.openxmlformats.org/package/2006/relationships"><Relationship Id="rId8" Type="http://schemas.openxmlformats.org/officeDocument/2006/relationships/slideLayout" Target="../slideLayouts/slideLayout712.xml"/><Relationship Id="rId13" Type="http://schemas.openxmlformats.org/officeDocument/2006/relationships/image" Target="../media/image10.jpeg"/><Relationship Id="rId3" Type="http://schemas.openxmlformats.org/officeDocument/2006/relationships/slideLayout" Target="../slideLayouts/slideLayout707.xml"/><Relationship Id="rId7" Type="http://schemas.openxmlformats.org/officeDocument/2006/relationships/slideLayout" Target="../slideLayouts/slideLayout711.xml"/><Relationship Id="rId12" Type="http://schemas.openxmlformats.org/officeDocument/2006/relationships/theme" Target="../theme/theme65.xml"/><Relationship Id="rId2" Type="http://schemas.openxmlformats.org/officeDocument/2006/relationships/slideLayout" Target="../slideLayouts/slideLayout706.xml"/><Relationship Id="rId1" Type="http://schemas.openxmlformats.org/officeDocument/2006/relationships/slideLayout" Target="../slideLayouts/slideLayout705.xml"/><Relationship Id="rId6" Type="http://schemas.openxmlformats.org/officeDocument/2006/relationships/slideLayout" Target="../slideLayouts/slideLayout710.xml"/><Relationship Id="rId11" Type="http://schemas.openxmlformats.org/officeDocument/2006/relationships/slideLayout" Target="../slideLayouts/slideLayout715.xml"/><Relationship Id="rId5" Type="http://schemas.openxmlformats.org/officeDocument/2006/relationships/slideLayout" Target="../slideLayouts/slideLayout709.xml"/><Relationship Id="rId10" Type="http://schemas.openxmlformats.org/officeDocument/2006/relationships/slideLayout" Target="../slideLayouts/slideLayout714.xml"/><Relationship Id="rId4" Type="http://schemas.openxmlformats.org/officeDocument/2006/relationships/slideLayout" Target="../slideLayouts/slideLayout708.xml"/><Relationship Id="rId9" Type="http://schemas.openxmlformats.org/officeDocument/2006/relationships/slideLayout" Target="../slideLayouts/slideLayout713.xml"/></Relationships>
</file>

<file path=ppt/slideMasters/_rels/slideMaster66.xml.rels><?xml version="1.0" encoding="UTF-8" standalone="yes"?>
<Relationships xmlns="http://schemas.openxmlformats.org/package/2006/relationships"><Relationship Id="rId8" Type="http://schemas.openxmlformats.org/officeDocument/2006/relationships/slideLayout" Target="../slideLayouts/slideLayout723.xml"/><Relationship Id="rId13" Type="http://schemas.openxmlformats.org/officeDocument/2006/relationships/image" Target="../media/image10.jpeg"/><Relationship Id="rId3" Type="http://schemas.openxmlformats.org/officeDocument/2006/relationships/slideLayout" Target="../slideLayouts/slideLayout718.xml"/><Relationship Id="rId7" Type="http://schemas.openxmlformats.org/officeDocument/2006/relationships/slideLayout" Target="../slideLayouts/slideLayout722.xml"/><Relationship Id="rId12" Type="http://schemas.openxmlformats.org/officeDocument/2006/relationships/theme" Target="../theme/theme66.xml"/><Relationship Id="rId2" Type="http://schemas.openxmlformats.org/officeDocument/2006/relationships/slideLayout" Target="../slideLayouts/slideLayout717.xml"/><Relationship Id="rId1" Type="http://schemas.openxmlformats.org/officeDocument/2006/relationships/slideLayout" Target="../slideLayouts/slideLayout716.xml"/><Relationship Id="rId6" Type="http://schemas.openxmlformats.org/officeDocument/2006/relationships/slideLayout" Target="../slideLayouts/slideLayout721.xml"/><Relationship Id="rId11" Type="http://schemas.openxmlformats.org/officeDocument/2006/relationships/slideLayout" Target="../slideLayouts/slideLayout726.xml"/><Relationship Id="rId5" Type="http://schemas.openxmlformats.org/officeDocument/2006/relationships/slideLayout" Target="../slideLayouts/slideLayout720.xml"/><Relationship Id="rId10" Type="http://schemas.openxmlformats.org/officeDocument/2006/relationships/slideLayout" Target="../slideLayouts/slideLayout725.xml"/><Relationship Id="rId4" Type="http://schemas.openxmlformats.org/officeDocument/2006/relationships/slideLayout" Target="../slideLayouts/slideLayout719.xml"/><Relationship Id="rId9" Type="http://schemas.openxmlformats.org/officeDocument/2006/relationships/slideLayout" Target="../slideLayouts/slideLayout724.xml"/></Relationships>
</file>

<file path=ppt/slideMasters/_rels/slideMaster67.xml.rels><?xml version="1.0" encoding="UTF-8" standalone="yes"?>
<Relationships xmlns="http://schemas.openxmlformats.org/package/2006/relationships"><Relationship Id="rId8" Type="http://schemas.openxmlformats.org/officeDocument/2006/relationships/slideLayout" Target="../slideLayouts/slideLayout734.xml"/><Relationship Id="rId13" Type="http://schemas.openxmlformats.org/officeDocument/2006/relationships/image" Target="../media/image10.jpeg"/><Relationship Id="rId3" Type="http://schemas.openxmlformats.org/officeDocument/2006/relationships/slideLayout" Target="../slideLayouts/slideLayout729.xml"/><Relationship Id="rId7" Type="http://schemas.openxmlformats.org/officeDocument/2006/relationships/slideLayout" Target="../slideLayouts/slideLayout733.xml"/><Relationship Id="rId12" Type="http://schemas.openxmlformats.org/officeDocument/2006/relationships/theme" Target="../theme/theme67.xml"/><Relationship Id="rId2" Type="http://schemas.openxmlformats.org/officeDocument/2006/relationships/slideLayout" Target="../slideLayouts/slideLayout728.xml"/><Relationship Id="rId1" Type="http://schemas.openxmlformats.org/officeDocument/2006/relationships/slideLayout" Target="../slideLayouts/slideLayout727.xml"/><Relationship Id="rId6" Type="http://schemas.openxmlformats.org/officeDocument/2006/relationships/slideLayout" Target="../slideLayouts/slideLayout732.xml"/><Relationship Id="rId11" Type="http://schemas.openxmlformats.org/officeDocument/2006/relationships/slideLayout" Target="../slideLayouts/slideLayout737.xml"/><Relationship Id="rId5" Type="http://schemas.openxmlformats.org/officeDocument/2006/relationships/slideLayout" Target="../slideLayouts/slideLayout731.xml"/><Relationship Id="rId10" Type="http://schemas.openxmlformats.org/officeDocument/2006/relationships/slideLayout" Target="../slideLayouts/slideLayout736.xml"/><Relationship Id="rId4" Type="http://schemas.openxmlformats.org/officeDocument/2006/relationships/slideLayout" Target="../slideLayouts/slideLayout730.xml"/><Relationship Id="rId9" Type="http://schemas.openxmlformats.org/officeDocument/2006/relationships/slideLayout" Target="../slideLayouts/slideLayout735.xml"/></Relationships>
</file>

<file path=ppt/slideMasters/_rels/slideMaster68.xml.rels><?xml version="1.0" encoding="UTF-8" standalone="yes"?>
<Relationships xmlns="http://schemas.openxmlformats.org/package/2006/relationships"><Relationship Id="rId8" Type="http://schemas.openxmlformats.org/officeDocument/2006/relationships/slideLayout" Target="../slideLayouts/slideLayout745.xml"/><Relationship Id="rId13" Type="http://schemas.openxmlformats.org/officeDocument/2006/relationships/image" Target="../media/image14.jpeg"/><Relationship Id="rId3" Type="http://schemas.openxmlformats.org/officeDocument/2006/relationships/slideLayout" Target="../slideLayouts/slideLayout740.xml"/><Relationship Id="rId7" Type="http://schemas.openxmlformats.org/officeDocument/2006/relationships/slideLayout" Target="../slideLayouts/slideLayout744.xml"/><Relationship Id="rId12" Type="http://schemas.openxmlformats.org/officeDocument/2006/relationships/theme" Target="../theme/theme68.xml"/><Relationship Id="rId2" Type="http://schemas.openxmlformats.org/officeDocument/2006/relationships/slideLayout" Target="../slideLayouts/slideLayout739.xml"/><Relationship Id="rId1" Type="http://schemas.openxmlformats.org/officeDocument/2006/relationships/slideLayout" Target="../slideLayouts/slideLayout738.xml"/><Relationship Id="rId6" Type="http://schemas.openxmlformats.org/officeDocument/2006/relationships/slideLayout" Target="../slideLayouts/slideLayout743.xml"/><Relationship Id="rId11" Type="http://schemas.openxmlformats.org/officeDocument/2006/relationships/slideLayout" Target="../slideLayouts/slideLayout748.xml"/><Relationship Id="rId5" Type="http://schemas.openxmlformats.org/officeDocument/2006/relationships/slideLayout" Target="../slideLayouts/slideLayout742.xml"/><Relationship Id="rId10" Type="http://schemas.openxmlformats.org/officeDocument/2006/relationships/slideLayout" Target="../slideLayouts/slideLayout747.xml"/><Relationship Id="rId4" Type="http://schemas.openxmlformats.org/officeDocument/2006/relationships/slideLayout" Target="../slideLayouts/slideLayout741.xml"/><Relationship Id="rId9" Type="http://schemas.openxmlformats.org/officeDocument/2006/relationships/slideLayout" Target="../slideLayouts/slideLayout746.xml"/></Relationships>
</file>

<file path=ppt/slideMasters/_rels/slideMaster69.xml.rels><?xml version="1.0" encoding="UTF-8" standalone="yes"?>
<Relationships xmlns="http://schemas.openxmlformats.org/package/2006/relationships"><Relationship Id="rId8" Type="http://schemas.openxmlformats.org/officeDocument/2006/relationships/slideLayout" Target="../slideLayouts/slideLayout756.xml"/><Relationship Id="rId13" Type="http://schemas.openxmlformats.org/officeDocument/2006/relationships/image" Target="../media/image7.jpeg"/><Relationship Id="rId3" Type="http://schemas.openxmlformats.org/officeDocument/2006/relationships/slideLayout" Target="../slideLayouts/slideLayout751.xml"/><Relationship Id="rId7" Type="http://schemas.openxmlformats.org/officeDocument/2006/relationships/slideLayout" Target="../slideLayouts/slideLayout755.xml"/><Relationship Id="rId12" Type="http://schemas.openxmlformats.org/officeDocument/2006/relationships/theme" Target="../theme/theme69.xml"/><Relationship Id="rId2" Type="http://schemas.openxmlformats.org/officeDocument/2006/relationships/slideLayout" Target="../slideLayouts/slideLayout750.xml"/><Relationship Id="rId16" Type="http://schemas.openxmlformats.org/officeDocument/2006/relationships/image" Target="file:///P:\PPT\header.jpg" TargetMode="External"/><Relationship Id="rId1" Type="http://schemas.openxmlformats.org/officeDocument/2006/relationships/slideLayout" Target="../slideLayouts/slideLayout749.xml"/><Relationship Id="rId6" Type="http://schemas.openxmlformats.org/officeDocument/2006/relationships/slideLayout" Target="../slideLayouts/slideLayout754.xml"/><Relationship Id="rId11" Type="http://schemas.openxmlformats.org/officeDocument/2006/relationships/slideLayout" Target="../slideLayouts/slideLayout759.xml"/><Relationship Id="rId5" Type="http://schemas.openxmlformats.org/officeDocument/2006/relationships/slideLayout" Target="../slideLayouts/slideLayout753.xml"/><Relationship Id="rId15" Type="http://schemas.openxmlformats.org/officeDocument/2006/relationships/image" Target="../media/image8.jpeg"/><Relationship Id="rId10" Type="http://schemas.openxmlformats.org/officeDocument/2006/relationships/slideLayout" Target="../slideLayouts/slideLayout758.xml"/><Relationship Id="rId4" Type="http://schemas.openxmlformats.org/officeDocument/2006/relationships/slideLayout" Target="../slideLayouts/slideLayout752.xml"/><Relationship Id="rId9" Type="http://schemas.openxmlformats.org/officeDocument/2006/relationships/slideLayout" Target="../slideLayouts/slideLayout757.xml"/><Relationship Id="rId14" Type="http://schemas.openxmlformats.org/officeDocument/2006/relationships/image" Target="file:///P:\PPT\leaf.jpg" TargetMode="Externa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70.xml.rels><?xml version="1.0" encoding="UTF-8" standalone="yes"?>
<Relationships xmlns="http://schemas.openxmlformats.org/package/2006/relationships"><Relationship Id="rId8" Type="http://schemas.openxmlformats.org/officeDocument/2006/relationships/slideLayout" Target="../slideLayouts/slideLayout767.xml"/><Relationship Id="rId13" Type="http://schemas.openxmlformats.org/officeDocument/2006/relationships/image" Target="../media/image1.jpeg"/><Relationship Id="rId3" Type="http://schemas.openxmlformats.org/officeDocument/2006/relationships/slideLayout" Target="../slideLayouts/slideLayout762.xml"/><Relationship Id="rId7" Type="http://schemas.openxmlformats.org/officeDocument/2006/relationships/slideLayout" Target="../slideLayouts/slideLayout766.xml"/><Relationship Id="rId12" Type="http://schemas.openxmlformats.org/officeDocument/2006/relationships/theme" Target="../theme/theme70.xml"/><Relationship Id="rId2" Type="http://schemas.openxmlformats.org/officeDocument/2006/relationships/slideLayout" Target="../slideLayouts/slideLayout761.xml"/><Relationship Id="rId1" Type="http://schemas.openxmlformats.org/officeDocument/2006/relationships/slideLayout" Target="../slideLayouts/slideLayout760.xml"/><Relationship Id="rId6" Type="http://schemas.openxmlformats.org/officeDocument/2006/relationships/slideLayout" Target="../slideLayouts/slideLayout765.xml"/><Relationship Id="rId11" Type="http://schemas.openxmlformats.org/officeDocument/2006/relationships/slideLayout" Target="../slideLayouts/slideLayout770.xml"/><Relationship Id="rId5" Type="http://schemas.openxmlformats.org/officeDocument/2006/relationships/slideLayout" Target="../slideLayouts/slideLayout764.xml"/><Relationship Id="rId15" Type="http://schemas.openxmlformats.org/officeDocument/2006/relationships/image" Target="../media/image2.jpeg"/><Relationship Id="rId10" Type="http://schemas.openxmlformats.org/officeDocument/2006/relationships/slideLayout" Target="../slideLayouts/slideLayout769.xml"/><Relationship Id="rId4" Type="http://schemas.openxmlformats.org/officeDocument/2006/relationships/slideLayout" Target="../slideLayouts/slideLayout763.xml"/><Relationship Id="rId9" Type="http://schemas.openxmlformats.org/officeDocument/2006/relationships/slideLayout" Target="../slideLayouts/slideLayout768.xml"/><Relationship Id="rId14" Type="http://schemas.openxmlformats.org/officeDocument/2006/relationships/image" Target="file:///P:\CCS_PPT\ppt\cover.jpg" TargetMode="External"/></Relationships>
</file>

<file path=ppt/slideMasters/_rels/slideMaster71.xml.rels><?xml version="1.0" encoding="UTF-8" standalone="yes"?>
<Relationships xmlns="http://schemas.openxmlformats.org/package/2006/relationships"><Relationship Id="rId8" Type="http://schemas.openxmlformats.org/officeDocument/2006/relationships/slideLayout" Target="../slideLayouts/slideLayout778.xml"/><Relationship Id="rId13" Type="http://schemas.openxmlformats.org/officeDocument/2006/relationships/image" Target="../media/image7.jpeg"/><Relationship Id="rId3" Type="http://schemas.openxmlformats.org/officeDocument/2006/relationships/slideLayout" Target="../slideLayouts/slideLayout773.xml"/><Relationship Id="rId7" Type="http://schemas.openxmlformats.org/officeDocument/2006/relationships/slideLayout" Target="../slideLayouts/slideLayout777.xml"/><Relationship Id="rId12" Type="http://schemas.openxmlformats.org/officeDocument/2006/relationships/theme" Target="../theme/theme71.xml"/><Relationship Id="rId2" Type="http://schemas.openxmlformats.org/officeDocument/2006/relationships/slideLayout" Target="../slideLayouts/slideLayout772.xml"/><Relationship Id="rId16" Type="http://schemas.openxmlformats.org/officeDocument/2006/relationships/image" Target="file:///P:\PPT\header.jpg" TargetMode="External"/><Relationship Id="rId1" Type="http://schemas.openxmlformats.org/officeDocument/2006/relationships/slideLayout" Target="../slideLayouts/slideLayout771.xml"/><Relationship Id="rId6" Type="http://schemas.openxmlformats.org/officeDocument/2006/relationships/slideLayout" Target="../slideLayouts/slideLayout776.xml"/><Relationship Id="rId11" Type="http://schemas.openxmlformats.org/officeDocument/2006/relationships/slideLayout" Target="../slideLayouts/slideLayout781.xml"/><Relationship Id="rId5" Type="http://schemas.openxmlformats.org/officeDocument/2006/relationships/slideLayout" Target="../slideLayouts/slideLayout775.xml"/><Relationship Id="rId15" Type="http://schemas.openxmlformats.org/officeDocument/2006/relationships/image" Target="../media/image8.jpeg"/><Relationship Id="rId10" Type="http://schemas.openxmlformats.org/officeDocument/2006/relationships/slideLayout" Target="../slideLayouts/slideLayout780.xml"/><Relationship Id="rId4" Type="http://schemas.openxmlformats.org/officeDocument/2006/relationships/slideLayout" Target="../slideLayouts/slideLayout774.xml"/><Relationship Id="rId9" Type="http://schemas.openxmlformats.org/officeDocument/2006/relationships/slideLayout" Target="../slideLayouts/slideLayout779.xml"/><Relationship Id="rId14" Type="http://schemas.openxmlformats.org/officeDocument/2006/relationships/image" Target="file:///P:\PPT\leaf.jpg" TargetMode="External"/></Relationships>
</file>

<file path=ppt/slideMasters/_rels/slideMaster72.xml.rels><?xml version="1.0" encoding="UTF-8" standalone="yes"?>
<Relationships xmlns="http://schemas.openxmlformats.org/package/2006/relationships"><Relationship Id="rId8" Type="http://schemas.openxmlformats.org/officeDocument/2006/relationships/slideLayout" Target="../slideLayouts/slideLayout789.xml"/><Relationship Id="rId13" Type="http://schemas.openxmlformats.org/officeDocument/2006/relationships/image" Target="../media/image13.png"/><Relationship Id="rId3" Type="http://schemas.openxmlformats.org/officeDocument/2006/relationships/slideLayout" Target="../slideLayouts/slideLayout784.xml"/><Relationship Id="rId7" Type="http://schemas.openxmlformats.org/officeDocument/2006/relationships/slideLayout" Target="../slideLayouts/slideLayout788.xml"/><Relationship Id="rId12" Type="http://schemas.openxmlformats.org/officeDocument/2006/relationships/theme" Target="../theme/theme72.xml"/><Relationship Id="rId2" Type="http://schemas.openxmlformats.org/officeDocument/2006/relationships/slideLayout" Target="../slideLayouts/slideLayout783.xml"/><Relationship Id="rId1" Type="http://schemas.openxmlformats.org/officeDocument/2006/relationships/slideLayout" Target="../slideLayouts/slideLayout782.xml"/><Relationship Id="rId6" Type="http://schemas.openxmlformats.org/officeDocument/2006/relationships/slideLayout" Target="../slideLayouts/slideLayout787.xml"/><Relationship Id="rId11" Type="http://schemas.openxmlformats.org/officeDocument/2006/relationships/slideLayout" Target="../slideLayouts/slideLayout792.xml"/><Relationship Id="rId5" Type="http://schemas.openxmlformats.org/officeDocument/2006/relationships/slideLayout" Target="../slideLayouts/slideLayout786.xml"/><Relationship Id="rId10" Type="http://schemas.openxmlformats.org/officeDocument/2006/relationships/slideLayout" Target="../slideLayouts/slideLayout791.xml"/><Relationship Id="rId4" Type="http://schemas.openxmlformats.org/officeDocument/2006/relationships/slideLayout" Target="../slideLayouts/slideLayout785.xml"/><Relationship Id="rId9" Type="http://schemas.openxmlformats.org/officeDocument/2006/relationships/slideLayout" Target="../slideLayouts/slideLayout790.xml"/></Relationships>
</file>

<file path=ppt/slideMasters/_rels/slideMaster73.xml.rels><?xml version="1.0" encoding="UTF-8" standalone="yes"?>
<Relationships xmlns="http://schemas.openxmlformats.org/package/2006/relationships"><Relationship Id="rId8" Type="http://schemas.openxmlformats.org/officeDocument/2006/relationships/slideLayout" Target="../slideLayouts/slideLayout800.xml"/><Relationship Id="rId13" Type="http://schemas.openxmlformats.org/officeDocument/2006/relationships/image" Target="../media/image10.jpeg"/><Relationship Id="rId3" Type="http://schemas.openxmlformats.org/officeDocument/2006/relationships/slideLayout" Target="../slideLayouts/slideLayout795.xml"/><Relationship Id="rId7" Type="http://schemas.openxmlformats.org/officeDocument/2006/relationships/slideLayout" Target="../slideLayouts/slideLayout799.xml"/><Relationship Id="rId12" Type="http://schemas.openxmlformats.org/officeDocument/2006/relationships/theme" Target="../theme/theme73.xml"/><Relationship Id="rId2" Type="http://schemas.openxmlformats.org/officeDocument/2006/relationships/slideLayout" Target="../slideLayouts/slideLayout794.xml"/><Relationship Id="rId1" Type="http://schemas.openxmlformats.org/officeDocument/2006/relationships/slideLayout" Target="../slideLayouts/slideLayout793.xml"/><Relationship Id="rId6" Type="http://schemas.openxmlformats.org/officeDocument/2006/relationships/slideLayout" Target="../slideLayouts/slideLayout798.xml"/><Relationship Id="rId11" Type="http://schemas.openxmlformats.org/officeDocument/2006/relationships/slideLayout" Target="../slideLayouts/slideLayout803.xml"/><Relationship Id="rId5" Type="http://schemas.openxmlformats.org/officeDocument/2006/relationships/slideLayout" Target="../slideLayouts/slideLayout797.xml"/><Relationship Id="rId10" Type="http://schemas.openxmlformats.org/officeDocument/2006/relationships/slideLayout" Target="../slideLayouts/slideLayout802.xml"/><Relationship Id="rId4" Type="http://schemas.openxmlformats.org/officeDocument/2006/relationships/slideLayout" Target="../slideLayouts/slideLayout796.xml"/><Relationship Id="rId9" Type="http://schemas.openxmlformats.org/officeDocument/2006/relationships/slideLayout" Target="../slideLayouts/slideLayout801.xml"/></Relationships>
</file>

<file path=ppt/slideMasters/_rels/slideMaster74.xml.rels><?xml version="1.0" encoding="UTF-8" standalone="yes"?>
<Relationships xmlns="http://schemas.openxmlformats.org/package/2006/relationships"><Relationship Id="rId8" Type="http://schemas.openxmlformats.org/officeDocument/2006/relationships/slideLayout" Target="../slideLayouts/slideLayout811.xml"/><Relationship Id="rId13" Type="http://schemas.openxmlformats.org/officeDocument/2006/relationships/image" Target="../media/image10.jpeg"/><Relationship Id="rId3" Type="http://schemas.openxmlformats.org/officeDocument/2006/relationships/slideLayout" Target="../slideLayouts/slideLayout806.xml"/><Relationship Id="rId7" Type="http://schemas.openxmlformats.org/officeDocument/2006/relationships/slideLayout" Target="../slideLayouts/slideLayout810.xml"/><Relationship Id="rId12" Type="http://schemas.openxmlformats.org/officeDocument/2006/relationships/theme" Target="../theme/theme74.xml"/><Relationship Id="rId2" Type="http://schemas.openxmlformats.org/officeDocument/2006/relationships/slideLayout" Target="../slideLayouts/slideLayout805.xml"/><Relationship Id="rId1" Type="http://schemas.openxmlformats.org/officeDocument/2006/relationships/slideLayout" Target="../slideLayouts/slideLayout804.xml"/><Relationship Id="rId6" Type="http://schemas.openxmlformats.org/officeDocument/2006/relationships/slideLayout" Target="../slideLayouts/slideLayout809.xml"/><Relationship Id="rId11" Type="http://schemas.openxmlformats.org/officeDocument/2006/relationships/slideLayout" Target="../slideLayouts/slideLayout814.xml"/><Relationship Id="rId5" Type="http://schemas.openxmlformats.org/officeDocument/2006/relationships/slideLayout" Target="../slideLayouts/slideLayout808.xml"/><Relationship Id="rId10" Type="http://schemas.openxmlformats.org/officeDocument/2006/relationships/slideLayout" Target="../slideLayouts/slideLayout813.xml"/><Relationship Id="rId4" Type="http://schemas.openxmlformats.org/officeDocument/2006/relationships/slideLayout" Target="../slideLayouts/slideLayout807.xml"/><Relationship Id="rId9" Type="http://schemas.openxmlformats.org/officeDocument/2006/relationships/slideLayout" Target="../slideLayouts/slideLayout812.xml"/></Relationships>
</file>

<file path=ppt/slideMasters/_rels/slideMaster75.xml.rels><?xml version="1.0" encoding="UTF-8" standalone="yes"?>
<Relationships xmlns="http://schemas.openxmlformats.org/package/2006/relationships"><Relationship Id="rId8" Type="http://schemas.openxmlformats.org/officeDocument/2006/relationships/slideLayout" Target="../slideLayouts/slideLayout822.xml"/><Relationship Id="rId13" Type="http://schemas.openxmlformats.org/officeDocument/2006/relationships/image" Target="../media/image10.jpeg"/><Relationship Id="rId3" Type="http://schemas.openxmlformats.org/officeDocument/2006/relationships/slideLayout" Target="../slideLayouts/slideLayout817.xml"/><Relationship Id="rId7" Type="http://schemas.openxmlformats.org/officeDocument/2006/relationships/slideLayout" Target="../slideLayouts/slideLayout821.xml"/><Relationship Id="rId12" Type="http://schemas.openxmlformats.org/officeDocument/2006/relationships/theme" Target="../theme/theme75.xml"/><Relationship Id="rId2" Type="http://schemas.openxmlformats.org/officeDocument/2006/relationships/slideLayout" Target="../slideLayouts/slideLayout816.xml"/><Relationship Id="rId1" Type="http://schemas.openxmlformats.org/officeDocument/2006/relationships/slideLayout" Target="../slideLayouts/slideLayout815.xml"/><Relationship Id="rId6" Type="http://schemas.openxmlformats.org/officeDocument/2006/relationships/slideLayout" Target="../slideLayouts/slideLayout820.xml"/><Relationship Id="rId11" Type="http://schemas.openxmlformats.org/officeDocument/2006/relationships/slideLayout" Target="../slideLayouts/slideLayout825.xml"/><Relationship Id="rId5" Type="http://schemas.openxmlformats.org/officeDocument/2006/relationships/slideLayout" Target="../slideLayouts/slideLayout819.xml"/><Relationship Id="rId10" Type="http://schemas.openxmlformats.org/officeDocument/2006/relationships/slideLayout" Target="../slideLayouts/slideLayout824.xml"/><Relationship Id="rId4" Type="http://schemas.openxmlformats.org/officeDocument/2006/relationships/slideLayout" Target="../slideLayouts/slideLayout818.xml"/><Relationship Id="rId9" Type="http://schemas.openxmlformats.org/officeDocument/2006/relationships/slideLayout" Target="../slideLayouts/slideLayout823.xml"/></Relationships>
</file>

<file path=ppt/slideMasters/_rels/slideMaster76.xml.rels><?xml version="1.0" encoding="UTF-8" standalone="yes"?>
<Relationships xmlns="http://schemas.openxmlformats.org/package/2006/relationships"><Relationship Id="rId8" Type="http://schemas.openxmlformats.org/officeDocument/2006/relationships/slideLayout" Target="../slideLayouts/slideLayout833.xml"/><Relationship Id="rId13" Type="http://schemas.openxmlformats.org/officeDocument/2006/relationships/image" Target="../media/image10.jpeg"/><Relationship Id="rId3" Type="http://schemas.openxmlformats.org/officeDocument/2006/relationships/slideLayout" Target="../slideLayouts/slideLayout828.xml"/><Relationship Id="rId7" Type="http://schemas.openxmlformats.org/officeDocument/2006/relationships/slideLayout" Target="../slideLayouts/slideLayout832.xml"/><Relationship Id="rId12" Type="http://schemas.openxmlformats.org/officeDocument/2006/relationships/theme" Target="../theme/theme76.xml"/><Relationship Id="rId2" Type="http://schemas.openxmlformats.org/officeDocument/2006/relationships/slideLayout" Target="../slideLayouts/slideLayout827.xml"/><Relationship Id="rId1" Type="http://schemas.openxmlformats.org/officeDocument/2006/relationships/slideLayout" Target="../slideLayouts/slideLayout826.xml"/><Relationship Id="rId6" Type="http://schemas.openxmlformats.org/officeDocument/2006/relationships/slideLayout" Target="../slideLayouts/slideLayout831.xml"/><Relationship Id="rId11" Type="http://schemas.openxmlformats.org/officeDocument/2006/relationships/slideLayout" Target="../slideLayouts/slideLayout836.xml"/><Relationship Id="rId5" Type="http://schemas.openxmlformats.org/officeDocument/2006/relationships/slideLayout" Target="../slideLayouts/slideLayout830.xml"/><Relationship Id="rId10" Type="http://schemas.openxmlformats.org/officeDocument/2006/relationships/slideLayout" Target="../slideLayouts/slideLayout835.xml"/><Relationship Id="rId4" Type="http://schemas.openxmlformats.org/officeDocument/2006/relationships/slideLayout" Target="../slideLayouts/slideLayout829.xml"/><Relationship Id="rId9" Type="http://schemas.openxmlformats.org/officeDocument/2006/relationships/slideLayout" Target="../slideLayouts/slideLayout834.xml"/></Relationships>
</file>

<file path=ppt/slideMasters/_rels/slideMaster77.xml.rels><?xml version="1.0" encoding="UTF-8" standalone="yes"?>
<Relationships xmlns="http://schemas.openxmlformats.org/package/2006/relationships"><Relationship Id="rId8" Type="http://schemas.openxmlformats.org/officeDocument/2006/relationships/slideLayout" Target="../slideLayouts/slideLayout844.xml"/><Relationship Id="rId13" Type="http://schemas.openxmlformats.org/officeDocument/2006/relationships/image" Target="../media/image10.jpeg"/><Relationship Id="rId3" Type="http://schemas.openxmlformats.org/officeDocument/2006/relationships/slideLayout" Target="../slideLayouts/slideLayout839.xml"/><Relationship Id="rId7" Type="http://schemas.openxmlformats.org/officeDocument/2006/relationships/slideLayout" Target="../slideLayouts/slideLayout843.xml"/><Relationship Id="rId12" Type="http://schemas.openxmlformats.org/officeDocument/2006/relationships/theme" Target="../theme/theme77.xml"/><Relationship Id="rId2" Type="http://schemas.openxmlformats.org/officeDocument/2006/relationships/slideLayout" Target="../slideLayouts/slideLayout838.xml"/><Relationship Id="rId1" Type="http://schemas.openxmlformats.org/officeDocument/2006/relationships/slideLayout" Target="../slideLayouts/slideLayout837.xml"/><Relationship Id="rId6" Type="http://schemas.openxmlformats.org/officeDocument/2006/relationships/slideLayout" Target="../slideLayouts/slideLayout842.xml"/><Relationship Id="rId11" Type="http://schemas.openxmlformats.org/officeDocument/2006/relationships/slideLayout" Target="../slideLayouts/slideLayout847.xml"/><Relationship Id="rId5" Type="http://schemas.openxmlformats.org/officeDocument/2006/relationships/slideLayout" Target="../slideLayouts/slideLayout841.xml"/><Relationship Id="rId10" Type="http://schemas.openxmlformats.org/officeDocument/2006/relationships/slideLayout" Target="../slideLayouts/slideLayout846.xml"/><Relationship Id="rId4" Type="http://schemas.openxmlformats.org/officeDocument/2006/relationships/slideLayout" Target="../slideLayouts/slideLayout840.xml"/><Relationship Id="rId9" Type="http://schemas.openxmlformats.org/officeDocument/2006/relationships/slideLayout" Target="../slideLayouts/slideLayout845.xml"/></Relationships>
</file>

<file path=ppt/slideMasters/_rels/slideMaster78.xml.rels><?xml version="1.0" encoding="UTF-8" standalone="yes"?>
<Relationships xmlns="http://schemas.openxmlformats.org/package/2006/relationships"><Relationship Id="rId8" Type="http://schemas.openxmlformats.org/officeDocument/2006/relationships/slideLayout" Target="../slideLayouts/slideLayout855.xml"/><Relationship Id="rId13" Type="http://schemas.openxmlformats.org/officeDocument/2006/relationships/image" Target="../media/image10.jpeg"/><Relationship Id="rId3" Type="http://schemas.openxmlformats.org/officeDocument/2006/relationships/slideLayout" Target="../slideLayouts/slideLayout850.xml"/><Relationship Id="rId7" Type="http://schemas.openxmlformats.org/officeDocument/2006/relationships/slideLayout" Target="../slideLayouts/slideLayout854.xml"/><Relationship Id="rId12" Type="http://schemas.openxmlformats.org/officeDocument/2006/relationships/theme" Target="../theme/theme78.xml"/><Relationship Id="rId2" Type="http://schemas.openxmlformats.org/officeDocument/2006/relationships/slideLayout" Target="../slideLayouts/slideLayout849.xml"/><Relationship Id="rId1" Type="http://schemas.openxmlformats.org/officeDocument/2006/relationships/slideLayout" Target="../slideLayouts/slideLayout848.xml"/><Relationship Id="rId6" Type="http://schemas.openxmlformats.org/officeDocument/2006/relationships/slideLayout" Target="../slideLayouts/slideLayout853.xml"/><Relationship Id="rId11" Type="http://schemas.openxmlformats.org/officeDocument/2006/relationships/slideLayout" Target="../slideLayouts/slideLayout858.xml"/><Relationship Id="rId5" Type="http://schemas.openxmlformats.org/officeDocument/2006/relationships/slideLayout" Target="../slideLayouts/slideLayout852.xml"/><Relationship Id="rId10" Type="http://schemas.openxmlformats.org/officeDocument/2006/relationships/slideLayout" Target="../slideLayouts/slideLayout857.xml"/><Relationship Id="rId4" Type="http://schemas.openxmlformats.org/officeDocument/2006/relationships/slideLayout" Target="../slideLayouts/slideLayout851.xml"/><Relationship Id="rId9" Type="http://schemas.openxmlformats.org/officeDocument/2006/relationships/slideLayout" Target="../slideLayouts/slideLayout856.xml"/></Relationships>
</file>

<file path=ppt/slideMasters/_rels/slideMaster79.xml.rels><?xml version="1.0" encoding="UTF-8" standalone="yes"?>
<Relationships xmlns="http://schemas.openxmlformats.org/package/2006/relationships"><Relationship Id="rId8" Type="http://schemas.openxmlformats.org/officeDocument/2006/relationships/slideLayout" Target="../slideLayouts/slideLayout866.xml"/><Relationship Id="rId13" Type="http://schemas.openxmlformats.org/officeDocument/2006/relationships/image" Target="../media/image10.jpeg"/><Relationship Id="rId3" Type="http://schemas.openxmlformats.org/officeDocument/2006/relationships/slideLayout" Target="../slideLayouts/slideLayout861.xml"/><Relationship Id="rId7" Type="http://schemas.openxmlformats.org/officeDocument/2006/relationships/slideLayout" Target="../slideLayouts/slideLayout865.xml"/><Relationship Id="rId12" Type="http://schemas.openxmlformats.org/officeDocument/2006/relationships/theme" Target="../theme/theme79.xml"/><Relationship Id="rId2" Type="http://schemas.openxmlformats.org/officeDocument/2006/relationships/slideLayout" Target="../slideLayouts/slideLayout860.xml"/><Relationship Id="rId1" Type="http://schemas.openxmlformats.org/officeDocument/2006/relationships/slideLayout" Target="../slideLayouts/slideLayout859.xml"/><Relationship Id="rId6" Type="http://schemas.openxmlformats.org/officeDocument/2006/relationships/slideLayout" Target="../slideLayouts/slideLayout864.xml"/><Relationship Id="rId11" Type="http://schemas.openxmlformats.org/officeDocument/2006/relationships/slideLayout" Target="../slideLayouts/slideLayout869.xml"/><Relationship Id="rId5" Type="http://schemas.openxmlformats.org/officeDocument/2006/relationships/slideLayout" Target="../slideLayouts/slideLayout863.xml"/><Relationship Id="rId10" Type="http://schemas.openxmlformats.org/officeDocument/2006/relationships/slideLayout" Target="../slideLayouts/slideLayout868.xml"/><Relationship Id="rId4" Type="http://schemas.openxmlformats.org/officeDocument/2006/relationships/slideLayout" Target="../slideLayouts/slideLayout862.xml"/><Relationship Id="rId9" Type="http://schemas.openxmlformats.org/officeDocument/2006/relationships/slideLayout" Target="../slideLayouts/slideLayout8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9.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80.xml.rels><?xml version="1.0" encoding="UTF-8" standalone="yes"?>
<Relationships xmlns="http://schemas.openxmlformats.org/package/2006/relationships"><Relationship Id="rId8" Type="http://schemas.openxmlformats.org/officeDocument/2006/relationships/slideLayout" Target="../slideLayouts/slideLayout877.xml"/><Relationship Id="rId13" Type="http://schemas.openxmlformats.org/officeDocument/2006/relationships/image" Target="../media/image10.jpeg"/><Relationship Id="rId3" Type="http://schemas.openxmlformats.org/officeDocument/2006/relationships/slideLayout" Target="../slideLayouts/slideLayout872.xml"/><Relationship Id="rId7" Type="http://schemas.openxmlformats.org/officeDocument/2006/relationships/slideLayout" Target="../slideLayouts/slideLayout876.xml"/><Relationship Id="rId12" Type="http://schemas.openxmlformats.org/officeDocument/2006/relationships/theme" Target="../theme/theme80.xml"/><Relationship Id="rId2" Type="http://schemas.openxmlformats.org/officeDocument/2006/relationships/slideLayout" Target="../slideLayouts/slideLayout871.xml"/><Relationship Id="rId1" Type="http://schemas.openxmlformats.org/officeDocument/2006/relationships/slideLayout" Target="../slideLayouts/slideLayout870.xml"/><Relationship Id="rId6" Type="http://schemas.openxmlformats.org/officeDocument/2006/relationships/slideLayout" Target="../slideLayouts/slideLayout875.xml"/><Relationship Id="rId11" Type="http://schemas.openxmlformats.org/officeDocument/2006/relationships/slideLayout" Target="../slideLayouts/slideLayout880.xml"/><Relationship Id="rId5" Type="http://schemas.openxmlformats.org/officeDocument/2006/relationships/slideLayout" Target="../slideLayouts/slideLayout874.xml"/><Relationship Id="rId10" Type="http://schemas.openxmlformats.org/officeDocument/2006/relationships/slideLayout" Target="../slideLayouts/slideLayout879.xml"/><Relationship Id="rId4" Type="http://schemas.openxmlformats.org/officeDocument/2006/relationships/slideLayout" Target="../slideLayouts/slideLayout873.xml"/><Relationship Id="rId9" Type="http://schemas.openxmlformats.org/officeDocument/2006/relationships/slideLayout" Target="../slideLayouts/slideLayout878.xml"/></Relationships>
</file>

<file path=ppt/slideMasters/_rels/slideMaster81.xml.rels><?xml version="1.0" encoding="UTF-8" standalone="yes"?>
<Relationships xmlns="http://schemas.openxmlformats.org/package/2006/relationships"><Relationship Id="rId8" Type="http://schemas.openxmlformats.org/officeDocument/2006/relationships/slideLayout" Target="../slideLayouts/slideLayout888.xml"/><Relationship Id="rId13" Type="http://schemas.openxmlformats.org/officeDocument/2006/relationships/image" Target="../media/image10.jpeg"/><Relationship Id="rId3" Type="http://schemas.openxmlformats.org/officeDocument/2006/relationships/slideLayout" Target="../slideLayouts/slideLayout883.xml"/><Relationship Id="rId7" Type="http://schemas.openxmlformats.org/officeDocument/2006/relationships/slideLayout" Target="../slideLayouts/slideLayout887.xml"/><Relationship Id="rId12" Type="http://schemas.openxmlformats.org/officeDocument/2006/relationships/theme" Target="../theme/theme81.xml"/><Relationship Id="rId2" Type="http://schemas.openxmlformats.org/officeDocument/2006/relationships/slideLayout" Target="../slideLayouts/slideLayout882.xml"/><Relationship Id="rId1" Type="http://schemas.openxmlformats.org/officeDocument/2006/relationships/slideLayout" Target="../slideLayouts/slideLayout881.xml"/><Relationship Id="rId6" Type="http://schemas.openxmlformats.org/officeDocument/2006/relationships/slideLayout" Target="../slideLayouts/slideLayout886.xml"/><Relationship Id="rId11" Type="http://schemas.openxmlformats.org/officeDocument/2006/relationships/slideLayout" Target="../slideLayouts/slideLayout891.xml"/><Relationship Id="rId5" Type="http://schemas.openxmlformats.org/officeDocument/2006/relationships/slideLayout" Target="../slideLayouts/slideLayout885.xml"/><Relationship Id="rId10" Type="http://schemas.openxmlformats.org/officeDocument/2006/relationships/slideLayout" Target="../slideLayouts/slideLayout890.xml"/><Relationship Id="rId4" Type="http://schemas.openxmlformats.org/officeDocument/2006/relationships/slideLayout" Target="../slideLayouts/slideLayout884.xml"/><Relationship Id="rId9" Type="http://schemas.openxmlformats.org/officeDocument/2006/relationships/slideLayout" Target="../slideLayouts/slideLayout889.xml"/></Relationships>
</file>

<file path=ppt/slideMasters/_rels/slideMaster82.xml.rels><?xml version="1.0" encoding="UTF-8" standalone="yes"?>
<Relationships xmlns="http://schemas.openxmlformats.org/package/2006/relationships"><Relationship Id="rId8" Type="http://schemas.openxmlformats.org/officeDocument/2006/relationships/slideLayout" Target="../slideLayouts/slideLayout899.xml"/><Relationship Id="rId13" Type="http://schemas.openxmlformats.org/officeDocument/2006/relationships/image" Target="../media/image10.jpeg"/><Relationship Id="rId3" Type="http://schemas.openxmlformats.org/officeDocument/2006/relationships/slideLayout" Target="../slideLayouts/slideLayout894.xml"/><Relationship Id="rId7" Type="http://schemas.openxmlformats.org/officeDocument/2006/relationships/slideLayout" Target="../slideLayouts/slideLayout898.xml"/><Relationship Id="rId12" Type="http://schemas.openxmlformats.org/officeDocument/2006/relationships/theme" Target="../theme/theme82.xml"/><Relationship Id="rId2" Type="http://schemas.openxmlformats.org/officeDocument/2006/relationships/slideLayout" Target="../slideLayouts/slideLayout893.xml"/><Relationship Id="rId1" Type="http://schemas.openxmlformats.org/officeDocument/2006/relationships/slideLayout" Target="../slideLayouts/slideLayout892.xml"/><Relationship Id="rId6" Type="http://schemas.openxmlformats.org/officeDocument/2006/relationships/slideLayout" Target="../slideLayouts/slideLayout897.xml"/><Relationship Id="rId11" Type="http://schemas.openxmlformats.org/officeDocument/2006/relationships/slideLayout" Target="../slideLayouts/slideLayout902.xml"/><Relationship Id="rId5" Type="http://schemas.openxmlformats.org/officeDocument/2006/relationships/slideLayout" Target="../slideLayouts/slideLayout896.xml"/><Relationship Id="rId10" Type="http://schemas.openxmlformats.org/officeDocument/2006/relationships/slideLayout" Target="../slideLayouts/slideLayout901.xml"/><Relationship Id="rId4" Type="http://schemas.openxmlformats.org/officeDocument/2006/relationships/slideLayout" Target="../slideLayouts/slideLayout895.xml"/><Relationship Id="rId9" Type="http://schemas.openxmlformats.org/officeDocument/2006/relationships/slideLayout" Target="../slideLayouts/slideLayout900.xml"/></Relationships>
</file>

<file path=ppt/slideMasters/_rels/slideMaster83.xml.rels><?xml version="1.0" encoding="UTF-8" standalone="yes"?>
<Relationships xmlns="http://schemas.openxmlformats.org/package/2006/relationships"><Relationship Id="rId8" Type="http://schemas.openxmlformats.org/officeDocument/2006/relationships/slideLayout" Target="../slideLayouts/slideLayout910.xml"/><Relationship Id="rId13" Type="http://schemas.openxmlformats.org/officeDocument/2006/relationships/image" Target="../media/image10.jpeg"/><Relationship Id="rId3" Type="http://schemas.openxmlformats.org/officeDocument/2006/relationships/slideLayout" Target="../slideLayouts/slideLayout905.xml"/><Relationship Id="rId7" Type="http://schemas.openxmlformats.org/officeDocument/2006/relationships/slideLayout" Target="../slideLayouts/slideLayout909.xml"/><Relationship Id="rId12" Type="http://schemas.openxmlformats.org/officeDocument/2006/relationships/theme" Target="../theme/theme83.xml"/><Relationship Id="rId2" Type="http://schemas.openxmlformats.org/officeDocument/2006/relationships/slideLayout" Target="../slideLayouts/slideLayout904.xml"/><Relationship Id="rId1" Type="http://schemas.openxmlformats.org/officeDocument/2006/relationships/slideLayout" Target="../slideLayouts/slideLayout903.xml"/><Relationship Id="rId6" Type="http://schemas.openxmlformats.org/officeDocument/2006/relationships/slideLayout" Target="../slideLayouts/slideLayout908.xml"/><Relationship Id="rId11" Type="http://schemas.openxmlformats.org/officeDocument/2006/relationships/slideLayout" Target="../slideLayouts/slideLayout913.xml"/><Relationship Id="rId5" Type="http://schemas.openxmlformats.org/officeDocument/2006/relationships/slideLayout" Target="../slideLayouts/slideLayout907.xml"/><Relationship Id="rId10" Type="http://schemas.openxmlformats.org/officeDocument/2006/relationships/slideLayout" Target="../slideLayouts/slideLayout912.xml"/><Relationship Id="rId4" Type="http://schemas.openxmlformats.org/officeDocument/2006/relationships/slideLayout" Target="../slideLayouts/slideLayout906.xml"/><Relationship Id="rId9" Type="http://schemas.openxmlformats.org/officeDocument/2006/relationships/slideLayout" Target="../slideLayouts/slideLayout911.xml"/></Relationships>
</file>

<file path=ppt/slideMasters/_rels/slideMaster84.xml.rels><?xml version="1.0" encoding="UTF-8" standalone="yes"?>
<Relationships xmlns="http://schemas.openxmlformats.org/package/2006/relationships"><Relationship Id="rId8" Type="http://schemas.openxmlformats.org/officeDocument/2006/relationships/slideLayout" Target="../slideLayouts/slideLayout921.xml"/><Relationship Id="rId13" Type="http://schemas.openxmlformats.org/officeDocument/2006/relationships/image" Target="../media/image10.jpeg"/><Relationship Id="rId3" Type="http://schemas.openxmlformats.org/officeDocument/2006/relationships/slideLayout" Target="../slideLayouts/slideLayout916.xml"/><Relationship Id="rId7" Type="http://schemas.openxmlformats.org/officeDocument/2006/relationships/slideLayout" Target="../slideLayouts/slideLayout920.xml"/><Relationship Id="rId12" Type="http://schemas.openxmlformats.org/officeDocument/2006/relationships/theme" Target="../theme/theme84.xml"/><Relationship Id="rId2" Type="http://schemas.openxmlformats.org/officeDocument/2006/relationships/slideLayout" Target="../slideLayouts/slideLayout915.xml"/><Relationship Id="rId1" Type="http://schemas.openxmlformats.org/officeDocument/2006/relationships/slideLayout" Target="../slideLayouts/slideLayout914.xml"/><Relationship Id="rId6" Type="http://schemas.openxmlformats.org/officeDocument/2006/relationships/slideLayout" Target="../slideLayouts/slideLayout919.xml"/><Relationship Id="rId11" Type="http://schemas.openxmlformats.org/officeDocument/2006/relationships/slideLayout" Target="../slideLayouts/slideLayout924.xml"/><Relationship Id="rId5" Type="http://schemas.openxmlformats.org/officeDocument/2006/relationships/slideLayout" Target="../slideLayouts/slideLayout918.xml"/><Relationship Id="rId10" Type="http://schemas.openxmlformats.org/officeDocument/2006/relationships/slideLayout" Target="../slideLayouts/slideLayout923.xml"/><Relationship Id="rId4" Type="http://schemas.openxmlformats.org/officeDocument/2006/relationships/slideLayout" Target="../slideLayouts/slideLayout917.xml"/><Relationship Id="rId9" Type="http://schemas.openxmlformats.org/officeDocument/2006/relationships/slideLayout" Target="../slideLayouts/slideLayout922.xml"/></Relationships>
</file>

<file path=ppt/slideMasters/_rels/slideMaster85.xml.rels><?xml version="1.0" encoding="UTF-8" standalone="yes"?>
<Relationships xmlns="http://schemas.openxmlformats.org/package/2006/relationships"><Relationship Id="rId8" Type="http://schemas.openxmlformats.org/officeDocument/2006/relationships/slideLayout" Target="../slideLayouts/slideLayout932.xml"/><Relationship Id="rId13" Type="http://schemas.openxmlformats.org/officeDocument/2006/relationships/image" Target="../media/image10.jpeg"/><Relationship Id="rId3" Type="http://schemas.openxmlformats.org/officeDocument/2006/relationships/slideLayout" Target="../slideLayouts/slideLayout927.xml"/><Relationship Id="rId7" Type="http://schemas.openxmlformats.org/officeDocument/2006/relationships/slideLayout" Target="../slideLayouts/slideLayout931.xml"/><Relationship Id="rId12" Type="http://schemas.openxmlformats.org/officeDocument/2006/relationships/theme" Target="../theme/theme85.xml"/><Relationship Id="rId2" Type="http://schemas.openxmlformats.org/officeDocument/2006/relationships/slideLayout" Target="../slideLayouts/slideLayout926.xml"/><Relationship Id="rId1" Type="http://schemas.openxmlformats.org/officeDocument/2006/relationships/slideLayout" Target="../slideLayouts/slideLayout925.xml"/><Relationship Id="rId6" Type="http://schemas.openxmlformats.org/officeDocument/2006/relationships/slideLayout" Target="../slideLayouts/slideLayout930.xml"/><Relationship Id="rId11" Type="http://schemas.openxmlformats.org/officeDocument/2006/relationships/slideLayout" Target="../slideLayouts/slideLayout935.xml"/><Relationship Id="rId5" Type="http://schemas.openxmlformats.org/officeDocument/2006/relationships/slideLayout" Target="../slideLayouts/slideLayout929.xml"/><Relationship Id="rId10" Type="http://schemas.openxmlformats.org/officeDocument/2006/relationships/slideLayout" Target="../slideLayouts/slideLayout934.xml"/><Relationship Id="rId4" Type="http://schemas.openxmlformats.org/officeDocument/2006/relationships/slideLayout" Target="../slideLayouts/slideLayout928.xml"/><Relationship Id="rId9" Type="http://schemas.openxmlformats.org/officeDocument/2006/relationships/slideLayout" Target="../slideLayouts/slideLayout933.xml"/></Relationships>
</file>

<file path=ppt/slideMasters/_rels/slideMaster86.xml.rels><?xml version="1.0" encoding="UTF-8" standalone="yes"?>
<Relationships xmlns="http://schemas.openxmlformats.org/package/2006/relationships"><Relationship Id="rId8" Type="http://schemas.openxmlformats.org/officeDocument/2006/relationships/slideLayout" Target="../slideLayouts/slideLayout943.xml"/><Relationship Id="rId3" Type="http://schemas.openxmlformats.org/officeDocument/2006/relationships/slideLayout" Target="../slideLayouts/slideLayout938.xml"/><Relationship Id="rId7" Type="http://schemas.openxmlformats.org/officeDocument/2006/relationships/slideLayout" Target="../slideLayouts/slideLayout942.xml"/><Relationship Id="rId12" Type="http://schemas.openxmlformats.org/officeDocument/2006/relationships/theme" Target="../theme/theme86.xml"/><Relationship Id="rId2" Type="http://schemas.openxmlformats.org/officeDocument/2006/relationships/slideLayout" Target="../slideLayouts/slideLayout937.xml"/><Relationship Id="rId1" Type="http://schemas.openxmlformats.org/officeDocument/2006/relationships/slideLayout" Target="../slideLayouts/slideLayout936.xml"/><Relationship Id="rId6" Type="http://schemas.openxmlformats.org/officeDocument/2006/relationships/slideLayout" Target="../slideLayouts/slideLayout941.xml"/><Relationship Id="rId11" Type="http://schemas.openxmlformats.org/officeDocument/2006/relationships/slideLayout" Target="../slideLayouts/slideLayout946.xml"/><Relationship Id="rId5" Type="http://schemas.openxmlformats.org/officeDocument/2006/relationships/slideLayout" Target="../slideLayouts/slideLayout940.xml"/><Relationship Id="rId10" Type="http://schemas.openxmlformats.org/officeDocument/2006/relationships/slideLayout" Target="../slideLayouts/slideLayout945.xml"/><Relationship Id="rId4" Type="http://schemas.openxmlformats.org/officeDocument/2006/relationships/slideLayout" Target="../slideLayouts/slideLayout939.xml"/><Relationship Id="rId9" Type="http://schemas.openxmlformats.org/officeDocument/2006/relationships/slideLayout" Target="../slideLayouts/slideLayout944.xml"/></Relationships>
</file>

<file path=ppt/slideMasters/_rels/slideMaster87.xml.rels><?xml version="1.0" encoding="UTF-8" standalone="yes"?>
<Relationships xmlns="http://schemas.openxmlformats.org/package/2006/relationships"><Relationship Id="rId8" Type="http://schemas.openxmlformats.org/officeDocument/2006/relationships/slideLayout" Target="../slideLayouts/slideLayout954.xml"/><Relationship Id="rId3" Type="http://schemas.openxmlformats.org/officeDocument/2006/relationships/slideLayout" Target="../slideLayouts/slideLayout949.xml"/><Relationship Id="rId7" Type="http://schemas.openxmlformats.org/officeDocument/2006/relationships/slideLayout" Target="../slideLayouts/slideLayout953.xml"/><Relationship Id="rId12" Type="http://schemas.openxmlformats.org/officeDocument/2006/relationships/theme" Target="../theme/theme87.xml"/><Relationship Id="rId2" Type="http://schemas.openxmlformats.org/officeDocument/2006/relationships/slideLayout" Target="../slideLayouts/slideLayout948.xml"/><Relationship Id="rId1" Type="http://schemas.openxmlformats.org/officeDocument/2006/relationships/slideLayout" Target="../slideLayouts/slideLayout947.xml"/><Relationship Id="rId6" Type="http://schemas.openxmlformats.org/officeDocument/2006/relationships/slideLayout" Target="../slideLayouts/slideLayout952.xml"/><Relationship Id="rId11" Type="http://schemas.openxmlformats.org/officeDocument/2006/relationships/slideLayout" Target="../slideLayouts/slideLayout957.xml"/><Relationship Id="rId5" Type="http://schemas.openxmlformats.org/officeDocument/2006/relationships/slideLayout" Target="../slideLayouts/slideLayout951.xml"/><Relationship Id="rId10" Type="http://schemas.openxmlformats.org/officeDocument/2006/relationships/slideLayout" Target="../slideLayouts/slideLayout956.xml"/><Relationship Id="rId4" Type="http://schemas.openxmlformats.org/officeDocument/2006/relationships/slideLayout" Target="../slideLayouts/slideLayout950.xml"/><Relationship Id="rId9" Type="http://schemas.openxmlformats.org/officeDocument/2006/relationships/slideLayout" Target="../slideLayouts/slideLayout955.xml"/></Relationships>
</file>

<file path=ppt/slideMasters/_rels/slideMaster88.xml.rels><?xml version="1.0" encoding="UTF-8" standalone="yes"?>
<Relationships xmlns="http://schemas.openxmlformats.org/package/2006/relationships"><Relationship Id="rId8" Type="http://schemas.openxmlformats.org/officeDocument/2006/relationships/slideLayout" Target="../slideLayouts/slideLayout965.xml"/><Relationship Id="rId3" Type="http://schemas.openxmlformats.org/officeDocument/2006/relationships/slideLayout" Target="../slideLayouts/slideLayout960.xml"/><Relationship Id="rId7" Type="http://schemas.openxmlformats.org/officeDocument/2006/relationships/slideLayout" Target="../slideLayouts/slideLayout964.xml"/><Relationship Id="rId12" Type="http://schemas.openxmlformats.org/officeDocument/2006/relationships/theme" Target="../theme/theme88.xml"/><Relationship Id="rId2" Type="http://schemas.openxmlformats.org/officeDocument/2006/relationships/slideLayout" Target="../slideLayouts/slideLayout959.xml"/><Relationship Id="rId1" Type="http://schemas.openxmlformats.org/officeDocument/2006/relationships/slideLayout" Target="../slideLayouts/slideLayout958.xml"/><Relationship Id="rId6" Type="http://schemas.openxmlformats.org/officeDocument/2006/relationships/slideLayout" Target="../slideLayouts/slideLayout963.xml"/><Relationship Id="rId11" Type="http://schemas.openxmlformats.org/officeDocument/2006/relationships/slideLayout" Target="../slideLayouts/slideLayout968.xml"/><Relationship Id="rId5" Type="http://schemas.openxmlformats.org/officeDocument/2006/relationships/slideLayout" Target="../slideLayouts/slideLayout962.xml"/><Relationship Id="rId10" Type="http://schemas.openxmlformats.org/officeDocument/2006/relationships/slideLayout" Target="../slideLayouts/slideLayout967.xml"/><Relationship Id="rId4" Type="http://schemas.openxmlformats.org/officeDocument/2006/relationships/slideLayout" Target="../slideLayouts/slideLayout961.xml"/><Relationship Id="rId9" Type="http://schemas.openxmlformats.org/officeDocument/2006/relationships/slideLayout" Target="../slideLayouts/slideLayout966.xml"/></Relationships>
</file>

<file path=ppt/slideMasters/_rels/slideMaster89.xml.rels><?xml version="1.0" encoding="UTF-8" standalone="yes"?>
<Relationships xmlns="http://schemas.openxmlformats.org/package/2006/relationships"><Relationship Id="rId8" Type="http://schemas.openxmlformats.org/officeDocument/2006/relationships/slideLayout" Target="../slideLayouts/slideLayout976.xml"/><Relationship Id="rId3" Type="http://schemas.openxmlformats.org/officeDocument/2006/relationships/slideLayout" Target="../slideLayouts/slideLayout971.xml"/><Relationship Id="rId7" Type="http://schemas.openxmlformats.org/officeDocument/2006/relationships/slideLayout" Target="../slideLayouts/slideLayout975.xml"/><Relationship Id="rId12" Type="http://schemas.openxmlformats.org/officeDocument/2006/relationships/theme" Target="../theme/theme89.xml"/><Relationship Id="rId2" Type="http://schemas.openxmlformats.org/officeDocument/2006/relationships/slideLayout" Target="../slideLayouts/slideLayout970.xml"/><Relationship Id="rId1" Type="http://schemas.openxmlformats.org/officeDocument/2006/relationships/slideLayout" Target="../slideLayouts/slideLayout969.xml"/><Relationship Id="rId6" Type="http://schemas.openxmlformats.org/officeDocument/2006/relationships/slideLayout" Target="../slideLayouts/slideLayout974.xml"/><Relationship Id="rId11" Type="http://schemas.openxmlformats.org/officeDocument/2006/relationships/slideLayout" Target="../slideLayouts/slideLayout979.xml"/><Relationship Id="rId5" Type="http://schemas.openxmlformats.org/officeDocument/2006/relationships/slideLayout" Target="../slideLayouts/slideLayout973.xml"/><Relationship Id="rId10" Type="http://schemas.openxmlformats.org/officeDocument/2006/relationships/slideLayout" Target="../slideLayouts/slideLayout978.xml"/><Relationship Id="rId4" Type="http://schemas.openxmlformats.org/officeDocument/2006/relationships/slideLayout" Target="../slideLayouts/slideLayout972.xml"/><Relationship Id="rId9" Type="http://schemas.openxmlformats.org/officeDocument/2006/relationships/slideLayout" Target="../slideLayouts/slideLayout97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90.xml.rels><?xml version="1.0" encoding="UTF-8" standalone="yes"?>
<Relationships xmlns="http://schemas.openxmlformats.org/package/2006/relationships"><Relationship Id="rId8" Type="http://schemas.openxmlformats.org/officeDocument/2006/relationships/slideLayout" Target="../slideLayouts/slideLayout987.xml"/><Relationship Id="rId3" Type="http://schemas.openxmlformats.org/officeDocument/2006/relationships/slideLayout" Target="../slideLayouts/slideLayout982.xml"/><Relationship Id="rId7" Type="http://schemas.openxmlformats.org/officeDocument/2006/relationships/slideLayout" Target="../slideLayouts/slideLayout986.xml"/><Relationship Id="rId12" Type="http://schemas.openxmlformats.org/officeDocument/2006/relationships/theme" Target="../theme/theme90.xml"/><Relationship Id="rId2" Type="http://schemas.openxmlformats.org/officeDocument/2006/relationships/slideLayout" Target="../slideLayouts/slideLayout981.xml"/><Relationship Id="rId1" Type="http://schemas.openxmlformats.org/officeDocument/2006/relationships/slideLayout" Target="../slideLayouts/slideLayout980.xml"/><Relationship Id="rId6" Type="http://schemas.openxmlformats.org/officeDocument/2006/relationships/slideLayout" Target="../slideLayouts/slideLayout985.xml"/><Relationship Id="rId11" Type="http://schemas.openxmlformats.org/officeDocument/2006/relationships/slideLayout" Target="../slideLayouts/slideLayout990.xml"/><Relationship Id="rId5" Type="http://schemas.openxmlformats.org/officeDocument/2006/relationships/slideLayout" Target="../slideLayouts/slideLayout984.xml"/><Relationship Id="rId10" Type="http://schemas.openxmlformats.org/officeDocument/2006/relationships/slideLayout" Target="../slideLayouts/slideLayout989.xml"/><Relationship Id="rId4" Type="http://schemas.openxmlformats.org/officeDocument/2006/relationships/slideLayout" Target="../slideLayouts/slideLayout983.xml"/><Relationship Id="rId9" Type="http://schemas.openxmlformats.org/officeDocument/2006/relationships/slideLayout" Target="../slideLayouts/slideLayout988.xml"/></Relationships>
</file>

<file path=ppt/slideMasters/_rels/slideMaster91.xml.rels><?xml version="1.0" encoding="UTF-8" standalone="yes"?>
<Relationships xmlns="http://schemas.openxmlformats.org/package/2006/relationships"><Relationship Id="rId8" Type="http://schemas.openxmlformats.org/officeDocument/2006/relationships/slideLayout" Target="../slideLayouts/slideLayout998.xml"/><Relationship Id="rId3" Type="http://schemas.openxmlformats.org/officeDocument/2006/relationships/slideLayout" Target="../slideLayouts/slideLayout993.xml"/><Relationship Id="rId7" Type="http://schemas.openxmlformats.org/officeDocument/2006/relationships/slideLayout" Target="../slideLayouts/slideLayout997.xml"/><Relationship Id="rId12" Type="http://schemas.openxmlformats.org/officeDocument/2006/relationships/theme" Target="../theme/theme91.xml"/><Relationship Id="rId2" Type="http://schemas.openxmlformats.org/officeDocument/2006/relationships/slideLayout" Target="../slideLayouts/slideLayout992.xml"/><Relationship Id="rId1" Type="http://schemas.openxmlformats.org/officeDocument/2006/relationships/slideLayout" Target="../slideLayouts/slideLayout991.xml"/><Relationship Id="rId6" Type="http://schemas.openxmlformats.org/officeDocument/2006/relationships/slideLayout" Target="../slideLayouts/slideLayout996.xml"/><Relationship Id="rId11" Type="http://schemas.openxmlformats.org/officeDocument/2006/relationships/slideLayout" Target="../slideLayouts/slideLayout1001.xml"/><Relationship Id="rId5" Type="http://schemas.openxmlformats.org/officeDocument/2006/relationships/slideLayout" Target="../slideLayouts/slideLayout995.xml"/><Relationship Id="rId10" Type="http://schemas.openxmlformats.org/officeDocument/2006/relationships/slideLayout" Target="../slideLayouts/slideLayout1000.xml"/><Relationship Id="rId4" Type="http://schemas.openxmlformats.org/officeDocument/2006/relationships/slideLayout" Target="../slideLayouts/slideLayout994.xml"/><Relationship Id="rId9" Type="http://schemas.openxmlformats.org/officeDocument/2006/relationships/slideLayout" Target="../slideLayouts/slideLayout999.xml"/></Relationships>
</file>

<file path=ppt/slideMasters/_rels/slideMaster92.xml.rels><?xml version="1.0" encoding="UTF-8" standalone="yes"?>
<Relationships xmlns="http://schemas.openxmlformats.org/package/2006/relationships"><Relationship Id="rId8" Type="http://schemas.openxmlformats.org/officeDocument/2006/relationships/slideLayout" Target="../slideLayouts/slideLayout1009.xml"/><Relationship Id="rId3" Type="http://schemas.openxmlformats.org/officeDocument/2006/relationships/slideLayout" Target="../slideLayouts/slideLayout1004.xml"/><Relationship Id="rId7" Type="http://schemas.openxmlformats.org/officeDocument/2006/relationships/slideLayout" Target="../slideLayouts/slideLayout1008.xml"/><Relationship Id="rId12" Type="http://schemas.openxmlformats.org/officeDocument/2006/relationships/theme" Target="../theme/theme92.xml"/><Relationship Id="rId2" Type="http://schemas.openxmlformats.org/officeDocument/2006/relationships/slideLayout" Target="../slideLayouts/slideLayout1003.xml"/><Relationship Id="rId1" Type="http://schemas.openxmlformats.org/officeDocument/2006/relationships/slideLayout" Target="../slideLayouts/slideLayout1002.xml"/><Relationship Id="rId6" Type="http://schemas.openxmlformats.org/officeDocument/2006/relationships/slideLayout" Target="../slideLayouts/slideLayout1007.xml"/><Relationship Id="rId11" Type="http://schemas.openxmlformats.org/officeDocument/2006/relationships/slideLayout" Target="../slideLayouts/slideLayout1012.xml"/><Relationship Id="rId5" Type="http://schemas.openxmlformats.org/officeDocument/2006/relationships/slideLayout" Target="../slideLayouts/slideLayout1006.xml"/><Relationship Id="rId10" Type="http://schemas.openxmlformats.org/officeDocument/2006/relationships/slideLayout" Target="../slideLayouts/slideLayout1011.xml"/><Relationship Id="rId4" Type="http://schemas.openxmlformats.org/officeDocument/2006/relationships/slideLayout" Target="../slideLayouts/slideLayout1005.xml"/><Relationship Id="rId9" Type="http://schemas.openxmlformats.org/officeDocument/2006/relationships/slideLayout" Target="../slideLayouts/slideLayout1010.xml"/></Relationships>
</file>

<file path=ppt/slideMasters/_rels/slideMaster93.xml.rels><?xml version="1.0" encoding="UTF-8" standalone="yes"?>
<Relationships xmlns="http://schemas.openxmlformats.org/package/2006/relationships"><Relationship Id="rId8" Type="http://schemas.openxmlformats.org/officeDocument/2006/relationships/slideLayout" Target="../slideLayouts/slideLayout1020.xml"/><Relationship Id="rId3" Type="http://schemas.openxmlformats.org/officeDocument/2006/relationships/slideLayout" Target="../slideLayouts/slideLayout1015.xml"/><Relationship Id="rId7" Type="http://schemas.openxmlformats.org/officeDocument/2006/relationships/slideLayout" Target="../slideLayouts/slideLayout1019.xml"/><Relationship Id="rId12" Type="http://schemas.openxmlformats.org/officeDocument/2006/relationships/theme" Target="../theme/theme93.xml"/><Relationship Id="rId2" Type="http://schemas.openxmlformats.org/officeDocument/2006/relationships/slideLayout" Target="../slideLayouts/slideLayout1014.xml"/><Relationship Id="rId1" Type="http://schemas.openxmlformats.org/officeDocument/2006/relationships/slideLayout" Target="../slideLayouts/slideLayout1013.xml"/><Relationship Id="rId6" Type="http://schemas.openxmlformats.org/officeDocument/2006/relationships/slideLayout" Target="../slideLayouts/slideLayout1018.xml"/><Relationship Id="rId11" Type="http://schemas.openxmlformats.org/officeDocument/2006/relationships/slideLayout" Target="../slideLayouts/slideLayout1023.xml"/><Relationship Id="rId5" Type="http://schemas.openxmlformats.org/officeDocument/2006/relationships/slideLayout" Target="../slideLayouts/slideLayout1017.xml"/><Relationship Id="rId10" Type="http://schemas.openxmlformats.org/officeDocument/2006/relationships/slideLayout" Target="../slideLayouts/slideLayout1022.xml"/><Relationship Id="rId4" Type="http://schemas.openxmlformats.org/officeDocument/2006/relationships/slideLayout" Target="../slideLayouts/slideLayout1016.xml"/><Relationship Id="rId9" Type="http://schemas.openxmlformats.org/officeDocument/2006/relationships/slideLayout" Target="../slideLayouts/slideLayout1021.xml"/></Relationships>
</file>

<file path=ppt/slideMasters/_rels/slideMaster94.xml.rels><?xml version="1.0" encoding="UTF-8" standalone="yes"?>
<Relationships xmlns="http://schemas.openxmlformats.org/package/2006/relationships"><Relationship Id="rId8" Type="http://schemas.openxmlformats.org/officeDocument/2006/relationships/slideLayout" Target="../slideLayouts/slideLayout1031.xml"/><Relationship Id="rId13" Type="http://schemas.openxmlformats.org/officeDocument/2006/relationships/image" Target="../media/image7.jpeg"/><Relationship Id="rId3" Type="http://schemas.openxmlformats.org/officeDocument/2006/relationships/slideLayout" Target="../slideLayouts/slideLayout1026.xml"/><Relationship Id="rId7" Type="http://schemas.openxmlformats.org/officeDocument/2006/relationships/slideLayout" Target="../slideLayouts/slideLayout1030.xml"/><Relationship Id="rId12" Type="http://schemas.openxmlformats.org/officeDocument/2006/relationships/theme" Target="../theme/theme94.xml"/><Relationship Id="rId2" Type="http://schemas.openxmlformats.org/officeDocument/2006/relationships/slideLayout" Target="../slideLayouts/slideLayout1025.xml"/><Relationship Id="rId16" Type="http://schemas.openxmlformats.org/officeDocument/2006/relationships/image" Target="file:///P:\PPT\header.jpg" TargetMode="External"/><Relationship Id="rId1" Type="http://schemas.openxmlformats.org/officeDocument/2006/relationships/slideLayout" Target="../slideLayouts/slideLayout1024.xml"/><Relationship Id="rId6" Type="http://schemas.openxmlformats.org/officeDocument/2006/relationships/slideLayout" Target="../slideLayouts/slideLayout1029.xml"/><Relationship Id="rId11" Type="http://schemas.openxmlformats.org/officeDocument/2006/relationships/slideLayout" Target="../slideLayouts/slideLayout1034.xml"/><Relationship Id="rId5" Type="http://schemas.openxmlformats.org/officeDocument/2006/relationships/slideLayout" Target="../slideLayouts/slideLayout1028.xml"/><Relationship Id="rId15" Type="http://schemas.openxmlformats.org/officeDocument/2006/relationships/image" Target="../media/image8.jpeg"/><Relationship Id="rId10" Type="http://schemas.openxmlformats.org/officeDocument/2006/relationships/slideLayout" Target="../slideLayouts/slideLayout1033.xml"/><Relationship Id="rId4" Type="http://schemas.openxmlformats.org/officeDocument/2006/relationships/slideLayout" Target="../slideLayouts/slideLayout1027.xml"/><Relationship Id="rId9" Type="http://schemas.openxmlformats.org/officeDocument/2006/relationships/slideLayout" Target="../slideLayouts/slideLayout1032.xml"/><Relationship Id="rId14" Type="http://schemas.openxmlformats.org/officeDocument/2006/relationships/image" Target="file:///P:\PPT\leaf.jpg" TargetMode="External"/></Relationships>
</file>

<file path=ppt/slideMasters/_rels/slideMaster95.xml.rels><?xml version="1.0" encoding="UTF-8" standalone="yes"?>
<Relationships xmlns="http://schemas.openxmlformats.org/package/2006/relationships"><Relationship Id="rId8" Type="http://schemas.openxmlformats.org/officeDocument/2006/relationships/slideLayout" Target="../slideLayouts/slideLayout1042.xml"/><Relationship Id="rId13" Type="http://schemas.openxmlformats.org/officeDocument/2006/relationships/image" Target="../media/image15.png"/><Relationship Id="rId3" Type="http://schemas.openxmlformats.org/officeDocument/2006/relationships/slideLayout" Target="../slideLayouts/slideLayout1037.xml"/><Relationship Id="rId7" Type="http://schemas.openxmlformats.org/officeDocument/2006/relationships/slideLayout" Target="../slideLayouts/slideLayout1041.xml"/><Relationship Id="rId12" Type="http://schemas.openxmlformats.org/officeDocument/2006/relationships/theme" Target="../theme/theme95.xml"/><Relationship Id="rId2" Type="http://schemas.openxmlformats.org/officeDocument/2006/relationships/slideLayout" Target="../slideLayouts/slideLayout1036.xml"/><Relationship Id="rId1" Type="http://schemas.openxmlformats.org/officeDocument/2006/relationships/slideLayout" Target="../slideLayouts/slideLayout1035.xml"/><Relationship Id="rId6" Type="http://schemas.openxmlformats.org/officeDocument/2006/relationships/slideLayout" Target="../slideLayouts/slideLayout1040.xml"/><Relationship Id="rId11" Type="http://schemas.openxmlformats.org/officeDocument/2006/relationships/slideLayout" Target="../slideLayouts/slideLayout1045.xml"/><Relationship Id="rId5" Type="http://schemas.openxmlformats.org/officeDocument/2006/relationships/slideLayout" Target="../slideLayouts/slideLayout1039.xml"/><Relationship Id="rId10" Type="http://schemas.openxmlformats.org/officeDocument/2006/relationships/slideLayout" Target="../slideLayouts/slideLayout1044.xml"/><Relationship Id="rId4" Type="http://schemas.openxmlformats.org/officeDocument/2006/relationships/slideLayout" Target="../slideLayouts/slideLayout1038.xml"/><Relationship Id="rId9" Type="http://schemas.openxmlformats.org/officeDocument/2006/relationships/slideLayout" Target="../slideLayouts/slideLayout1043.xml"/></Relationships>
</file>

<file path=ppt/slideMasters/_rels/slideMaster96.xml.rels><?xml version="1.0" encoding="UTF-8" standalone="yes"?>
<Relationships xmlns="http://schemas.openxmlformats.org/package/2006/relationships"><Relationship Id="rId8" Type="http://schemas.openxmlformats.org/officeDocument/2006/relationships/slideLayout" Target="../slideLayouts/slideLayout1053.xml"/><Relationship Id="rId13" Type="http://schemas.openxmlformats.org/officeDocument/2006/relationships/image" Target="../media/image16.jpeg"/><Relationship Id="rId3" Type="http://schemas.openxmlformats.org/officeDocument/2006/relationships/slideLayout" Target="../slideLayouts/slideLayout1048.xml"/><Relationship Id="rId7" Type="http://schemas.openxmlformats.org/officeDocument/2006/relationships/slideLayout" Target="../slideLayouts/slideLayout1052.xml"/><Relationship Id="rId12" Type="http://schemas.openxmlformats.org/officeDocument/2006/relationships/theme" Target="../theme/theme96.xml"/><Relationship Id="rId2" Type="http://schemas.openxmlformats.org/officeDocument/2006/relationships/slideLayout" Target="../slideLayouts/slideLayout1047.xml"/><Relationship Id="rId1" Type="http://schemas.openxmlformats.org/officeDocument/2006/relationships/slideLayout" Target="../slideLayouts/slideLayout1046.xml"/><Relationship Id="rId6" Type="http://schemas.openxmlformats.org/officeDocument/2006/relationships/slideLayout" Target="../slideLayouts/slideLayout1051.xml"/><Relationship Id="rId11" Type="http://schemas.openxmlformats.org/officeDocument/2006/relationships/slideLayout" Target="../slideLayouts/slideLayout1056.xml"/><Relationship Id="rId5" Type="http://schemas.openxmlformats.org/officeDocument/2006/relationships/slideLayout" Target="../slideLayouts/slideLayout1050.xml"/><Relationship Id="rId10" Type="http://schemas.openxmlformats.org/officeDocument/2006/relationships/slideLayout" Target="../slideLayouts/slideLayout1055.xml"/><Relationship Id="rId4" Type="http://schemas.openxmlformats.org/officeDocument/2006/relationships/slideLayout" Target="../slideLayouts/slideLayout1049.xml"/><Relationship Id="rId9" Type="http://schemas.openxmlformats.org/officeDocument/2006/relationships/slideLayout" Target="../slideLayouts/slideLayout1054.xml"/></Relationships>
</file>

<file path=ppt/slideMasters/_rels/slideMaster97.xml.rels><?xml version="1.0" encoding="UTF-8" standalone="yes"?>
<Relationships xmlns="http://schemas.openxmlformats.org/package/2006/relationships"><Relationship Id="rId8" Type="http://schemas.openxmlformats.org/officeDocument/2006/relationships/slideLayout" Target="../slideLayouts/slideLayout1064.xml"/><Relationship Id="rId13" Type="http://schemas.openxmlformats.org/officeDocument/2006/relationships/image" Target="../media/image11.jpeg"/><Relationship Id="rId3" Type="http://schemas.openxmlformats.org/officeDocument/2006/relationships/slideLayout" Target="../slideLayouts/slideLayout1059.xml"/><Relationship Id="rId7" Type="http://schemas.openxmlformats.org/officeDocument/2006/relationships/slideLayout" Target="../slideLayouts/slideLayout1063.xml"/><Relationship Id="rId12" Type="http://schemas.openxmlformats.org/officeDocument/2006/relationships/theme" Target="../theme/theme97.xml"/><Relationship Id="rId2" Type="http://schemas.openxmlformats.org/officeDocument/2006/relationships/slideLayout" Target="../slideLayouts/slideLayout1058.xml"/><Relationship Id="rId1" Type="http://schemas.openxmlformats.org/officeDocument/2006/relationships/slideLayout" Target="../slideLayouts/slideLayout1057.xml"/><Relationship Id="rId6" Type="http://schemas.openxmlformats.org/officeDocument/2006/relationships/slideLayout" Target="../slideLayouts/slideLayout1062.xml"/><Relationship Id="rId11" Type="http://schemas.openxmlformats.org/officeDocument/2006/relationships/slideLayout" Target="../slideLayouts/slideLayout1067.xml"/><Relationship Id="rId5" Type="http://schemas.openxmlformats.org/officeDocument/2006/relationships/slideLayout" Target="../slideLayouts/slideLayout1061.xml"/><Relationship Id="rId10" Type="http://schemas.openxmlformats.org/officeDocument/2006/relationships/slideLayout" Target="../slideLayouts/slideLayout1066.xml"/><Relationship Id="rId4" Type="http://schemas.openxmlformats.org/officeDocument/2006/relationships/slideLayout" Target="../slideLayouts/slideLayout1060.xml"/><Relationship Id="rId9" Type="http://schemas.openxmlformats.org/officeDocument/2006/relationships/slideLayout" Target="../slideLayouts/slideLayout1065.xml"/></Relationships>
</file>

<file path=ppt/slideMasters/_rels/slideMaster98.xml.rels><?xml version="1.0" encoding="UTF-8" standalone="yes"?>
<Relationships xmlns="http://schemas.openxmlformats.org/package/2006/relationships"><Relationship Id="rId8" Type="http://schemas.openxmlformats.org/officeDocument/2006/relationships/slideLayout" Target="../slideLayouts/slideLayout1075.xml"/><Relationship Id="rId13" Type="http://schemas.openxmlformats.org/officeDocument/2006/relationships/image" Target="../media/image7.jpeg"/><Relationship Id="rId3" Type="http://schemas.openxmlformats.org/officeDocument/2006/relationships/slideLayout" Target="../slideLayouts/slideLayout1070.xml"/><Relationship Id="rId7" Type="http://schemas.openxmlformats.org/officeDocument/2006/relationships/slideLayout" Target="../slideLayouts/slideLayout1074.xml"/><Relationship Id="rId12" Type="http://schemas.openxmlformats.org/officeDocument/2006/relationships/theme" Target="../theme/theme98.xml"/><Relationship Id="rId2" Type="http://schemas.openxmlformats.org/officeDocument/2006/relationships/slideLayout" Target="../slideLayouts/slideLayout1069.xml"/><Relationship Id="rId16" Type="http://schemas.openxmlformats.org/officeDocument/2006/relationships/image" Target="file:///P:\PPT\header.jpg" TargetMode="External"/><Relationship Id="rId1" Type="http://schemas.openxmlformats.org/officeDocument/2006/relationships/slideLayout" Target="../slideLayouts/slideLayout1068.xml"/><Relationship Id="rId6" Type="http://schemas.openxmlformats.org/officeDocument/2006/relationships/slideLayout" Target="../slideLayouts/slideLayout1073.xml"/><Relationship Id="rId11" Type="http://schemas.openxmlformats.org/officeDocument/2006/relationships/slideLayout" Target="../slideLayouts/slideLayout1078.xml"/><Relationship Id="rId5" Type="http://schemas.openxmlformats.org/officeDocument/2006/relationships/slideLayout" Target="../slideLayouts/slideLayout1072.xml"/><Relationship Id="rId15" Type="http://schemas.openxmlformats.org/officeDocument/2006/relationships/image" Target="../media/image8.jpeg"/><Relationship Id="rId10" Type="http://schemas.openxmlformats.org/officeDocument/2006/relationships/slideLayout" Target="../slideLayouts/slideLayout1077.xml"/><Relationship Id="rId4" Type="http://schemas.openxmlformats.org/officeDocument/2006/relationships/slideLayout" Target="../slideLayouts/slideLayout1071.xml"/><Relationship Id="rId9" Type="http://schemas.openxmlformats.org/officeDocument/2006/relationships/slideLayout" Target="../slideLayouts/slideLayout1076.xml"/><Relationship Id="rId14" Type="http://schemas.openxmlformats.org/officeDocument/2006/relationships/image" Target="file:///P:\PPT\leaf.jpg" TargetMode="External"/></Relationships>
</file>

<file path=ppt/slideMasters/_rels/slideMaster99.xml.rels><?xml version="1.0" encoding="UTF-8" standalone="yes"?>
<Relationships xmlns="http://schemas.openxmlformats.org/package/2006/relationships"><Relationship Id="rId8" Type="http://schemas.openxmlformats.org/officeDocument/2006/relationships/slideLayout" Target="../slideLayouts/slideLayout1086.xml"/><Relationship Id="rId3" Type="http://schemas.openxmlformats.org/officeDocument/2006/relationships/slideLayout" Target="../slideLayouts/slideLayout1081.xml"/><Relationship Id="rId7" Type="http://schemas.openxmlformats.org/officeDocument/2006/relationships/slideLayout" Target="../slideLayouts/slideLayout1085.xml"/><Relationship Id="rId12" Type="http://schemas.openxmlformats.org/officeDocument/2006/relationships/theme" Target="../theme/theme99.xml"/><Relationship Id="rId2" Type="http://schemas.openxmlformats.org/officeDocument/2006/relationships/slideLayout" Target="../slideLayouts/slideLayout1080.xml"/><Relationship Id="rId1" Type="http://schemas.openxmlformats.org/officeDocument/2006/relationships/slideLayout" Target="../slideLayouts/slideLayout1079.xml"/><Relationship Id="rId6" Type="http://schemas.openxmlformats.org/officeDocument/2006/relationships/slideLayout" Target="../slideLayouts/slideLayout1084.xml"/><Relationship Id="rId11" Type="http://schemas.openxmlformats.org/officeDocument/2006/relationships/slideLayout" Target="../slideLayouts/slideLayout1089.xml"/><Relationship Id="rId5" Type="http://schemas.openxmlformats.org/officeDocument/2006/relationships/slideLayout" Target="../slideLayouts/slideLayout1083.xml"/><Relationship Id="rId10" Type="http://schemas.openxmlformats.org/officeDocument/2006/relationships/slideLayout" Target="../slideLayouts/slideLayout1088.xml"/><Relationship Id="rId4" Type="http://schemas.openxmlformats.org/officeDocument/2006/relationships/slideLayout" Target="../slideLayouts/slideLayout1082.xml"/><Relationship Id="rId9" Type="http://schemas.openxmlformats.org/officeDocument/2006/relationships/slideLayout" Target="../slideLayouts/slideLayout10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3200400" y="6354763"/>
            <a:ext cx="5562600" cy="212725"/>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914400">
              <a:spcBef>
                <a:spcPct val="50000"/>
              </a:spcBef>
              <a:defRPr/>
            </a:pPr>
            <a:r>
              <a:rPr lang="en-US" sz="1400" i="1" smtClean="0">
                <a:solidFill>
                  <a:srgbClr val="ABC29A"/>
                </a:solidFill>
              </a:rPr>
              <a:t>Leadership. Knowledge. Community.</a:t>
            </a:r>
            <a:endParaRPr lang="en-US" sz="1400" smtClean="0">
              <a:solidFill>
                <a:srgbClr val="ABC29A"/>
              </a:solidFill>
              <a:latin typeface="Times New Roman" pitchFamily="18" charset="0"/>
            </a:endParaRPr>
          </a:p>
        </p:txBody>
      </p:sp>
      <p:pic>
        <p:nvPicPr>
          <p:cNvPr id="1027" name="Picture 6" descr="P:\CCS_PPT\ppt\cover.jpg"/>
          <p:cNvPicPr>
            <a:picLocks noChangeAspect="1" noChangeArrowheads="1"/>
          </p:cNvPicPr>
          <p:nvPr/>
        </p:nvPicPr>
        <p:blipFill>
          <a:blip r:embed="rId13" r:link="rId14"/>
          <a:srcRect/>
          <a:stretch>
            <a:fillRect/>
          </a:stretch>
        </p:blipFill>
        <p:spPr bwMode="auto">
          <a:xfrm>
            <a:off x="0" y="1219200"/>
            <a:ext cx="9145588" cy="1998663"/>
          </a:xfrm>
          <a:prstGeom prst="rect">
            <a:avLst/>
          </a:prstGeom>
          <a:noFill/>
          <a:ln w="9525">
            <a:noFill/>
            <a:miter lim="800000"/>
            <a:headEnd/>
            <a:tailEnd/>
          </a:ln>
        </p:spPr>
      </p:pic>
      <p:pic>
        <p:nvPicPr>
          <p:cNvPr id="1028" name="Picture 8" descr="1line-tagENG185k.jpg"/>
          <p:cNvPicPr>
            <a:picLocks noChangeAspect="1"/>
          </p:cNvPicPr>
          <p:nvPr/>
        </p:nvPicPr>
        <p:blipFill>
          <a:blip r:embed="rId15"/>
          <a:srcRect/>
          <a:stretch>
            <a:fillRect/>
          </a:stretch>
        </p:blipFill>
        <p:spPr bwMode="auto">
          <a:xfrm>
            <a:off x="228600" y="304800"/>
            <a:ext cx="4291013" cy="590550"/>
          </a:xfrm>
          <a:prstGeom prst="rect">
            <a:avLst/>
          </a:prstGeom>
          <a:noFill/>
          <a:ln w="9525">
            <a:noFill/>
            <a:miter lim="800000"/>
            <a:headEnd/>
            <a:tailEnd/>
          </a:ln>
        </p:spPr>
      </p:pic>
      <p:sp>
        <p:nvSpPr>
          <p:cNvPr id="1029"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030"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cxnSp>
        <p:nvCxnSpPr>
          <p:cNvPr id="7" name="Straight Connector 6"/>
          <p:cNvCxnSpPr/>
          <p:nvPr/>
        </p:nvCxnSpPr>
        <p:spPr>
          <a:xfrm rot="10800000" flipV="1">
            <a:off x="0" y="1958975"/>
            <a:ext cx="3121025" cy="0"/>
          </a:xfrm>
          <a:prstGeom prst="line">
            <a:avLst/>
          </a:prstGeom>
          <a:ln w="635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32" name="Picture 7" descr="tigclogo300-2.gif"/>
          <p:cNvPicPr>
            <a:picLocks noChangeAspect="1"/>
          </p:cNvPicPr>
          <p:nvPr/>
        </p:nvPicPr>
        <p:blipFill>
          <a:blip r:embed="rId16"/>
          <a:srcRect/>
          <a:stretch>
            <a:fillRect/>
          </a:stretch>
        </p:blipFill>
        <p:spPr bwMode="auto">
          <a:xfrm>
            <a:off x="3230563" y="681038"/>
            <a:ext cx="2701925" cy="2557462"/>
          </a:xfrm>
          <a:prstGeom prst="rect">
            <a:avLst/>
          </a:prstGeom>
          <a:noFill/>
          <a:ln w="9525">
            <a:noFill/>
            <a:miter lim="800000"/>
            <a:headEnd/>
            <a:tailEnd/>
          </a:ln>
        </p:spPr>
      </p:pic>
      <p:cxnSp>
        <p:nvCxnSpPr>
          <p:cNvPr id="2" name="Straight Connector 8"/>
          <p:cNvCxnSpPr/>
          <p:nvPr/>
        </p:nvCxnSpPr>
        <p:spPr>
          <a:xfrm rot="10800000" flipV="1">
            <a:off x="6022975" y="1958975"/>
            <a:ext cx="3121025" cy="0"/>
          </a:xfrm>
          <a:prstGeom prst="line">
            <a:avLst/>
          </a:prstGeom>
          <a:ln w="635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7180" r:id="rId1"/>
    <p:sldLayoutId id="2147487181" r:id="rId2"/>
    <p:sldLayoutId id="2147487182" r:id="rId3"/>
    <p:sldLayoutId id="2147487183" r:id="rId4"/>
    <p:sldLayoutId id="2147487184" r:id="rId5"/>
    <p:sldLayoutId id="2147487185" r:id="rId6"/>
    <p:sldLayoutId id="2147487186" r:id="rId7"/>
    <p:sldLayoutId id="2147487187" r:id="rId8"/>
    <p:sldLayoutId id="2147487188" r:id="rId9"/>
    <p:sldLayoutId id="2147487189" r:id="rId10"/>
    <p:sldLayoutId id="2147487190" r:id="rId11"/>
  </p:sldLayoutIdLst>
  <p:transition/>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10242"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10243"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10244"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defRPr>
            </a:lvl1pPr>
          </a:lstStyle>
          <a:p>
            <a:pPr>
              <a:defRPr/>
            </a:pPr>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defRPr>
            </a:lvl1pPr>
          </a:lstStyle>
          <a:p>
            <a:pPr>
              <a:defRPr/>
            </a:pPr>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a:defRPr/>
            </a:pPr>
            <a:fld id="{0A464ACD-B597-4775-BFA4-5F3044BF51C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279" r:id="rId1"/>
    <p:sldLayoutId id="2147487280" r:id="rId2"/>
    <p:sldLayoutId id="2147487281" r:id="rId3"/>
    <p:sldLayoutId id="2147487282" r:id="rId4"/>
    <p:sldLayoutId id="2147487283" r:id="rId5"/>
    <p:sldLayoutId id="2147487284" r:id="rId6"/>
    <p:sldLayoutId id="2147487285" r:id="rId7"/>
    <p:sldLayoutId id="2147487286" r:id="rId8"/>
    <p:sldLayoutId id="2147487287" r:id="rId9"/>
    <p:sldLayoutId id="2147487288" r:id="rId10"/>
    <p:sldLayoutId id="2147487289" r:id="rId11"/>
  </p:sldLayoutIdLst>
  <p:transition/>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96322" name="Rectangle 9"/>
          <p:cNvSpPr>
            <a:spLocks noChangeArrowheads="1"/>
          </p:cNvSpPr>
          <p:nvPr/>
        </p:nvSpPr>
        <p:spPr bwMode="auto">
          <a:xfrm>
            <a:off x="0" y="6781800"/>
            <a:ext cx="9144000" cy="76200"/>
          </a:xfrm>
          <a:prstGeom prst="rect">
            <a:avLst/>
          </a:prstGeom>
          <a:solidFill>
            <a:srgbClr val="94AF68"/>
          </a:solidFill>
          <a:ln w="0">
            <a:noFill/>
            <a:miter lim="800000"/>
            <a:headEnd/>
            <a:tailEnd/>
          </a:ln>
        </p:spPr>
        <p:txBody>
          <a:bodyPr wrap="none" anchor="ctr"/>
          <a:lstStyle/>
          <a:p>
            <a:pPr algn="ctr" defTabSz="914400">
              <a:defRPr/>
            </a:pPr>
            <a:endParaRPr lang="fr-CA">
              <a:solidFill>
                <a:srgbClr val="94AF68"/>
              </a:solidFill>
            </a:endParaRPr>
          </a:p>
        </p:txBody>
      </p:sp>
      <p:pic>
        <p:nvPicPr>
          <p:cNvPr id="102403" name="Picture 2" descr="P:\PPT\leaf.jpg"/>
          <p:cNvPicPr>
            <a:picLocks noChangeAspect="1" noChangeArrowheads="1"/>
          </p:cNvPicPr>
          <p:nvPr/>
        </p:nvPicPr>
        <p:blipFill>
          <a:blip r:embed="rId13" r:link="rId14"/>
          <a:srcRect/>
          <a:stretch>
            <a:fillRect/>
          </a:stretch>
        </p:blipFill>
        <p:spPr bwMode="auto">
          <a:xfrm>
            <a:off x="152400" y="990600"/>
            <a:ext cx="577850" cy="496888"/>
          </a:xfrm>
          <a:prstGeom prst="rect">
            <a:avLst/>
          </a:prstGeom>
          <a:noFill/>
          <a:ln w="9525">
            <a:noFill/>
            <a:miter lim="800000"/>
            <a:headEnd/>
            <a:tailEnd/>
          </a:ln>
        </p:spPr>
      </p:pic>
      <p:sp>
        <p:nvSpPr>
          <p:cNvPr id="1030" name="Text Box 7"/>
          <p:cNvSpPr txBox="1">
            <a:spLocks noChangeArrowheads="1"/>
          </p:cNvSpPr>
          <p:nvPr/>
        </p:nvSpPr>
        <p:spPr bwMode="auto">
          <a:xfrm>
            <a:off x="8686800" y="152400"/>
            <a:ext cx="304800" cy="212725"/>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a:spcBef>
                <a:spcPct val="50000"/>
              </a:spcBef>
              <a:defRPr/>
            </a:pPr>
            <a:fld id="{7377BB74-7FCA-488F-ADF3-274B4476F829}" type="slidenum">
              <a:rPr lang="en-US" sz="1400" i="1" smtClean="0">
                <a:solidFill>
                  <a:srgbClr val="FFFFFF"/>
                </a:solidFill>
              </a:rPr>
              <a:pPr defTabSz="914400">
                <a:spcBef>
                  <a:spcPct val="50000"/>
                </a:spcBef>
                <a:defRPr/>
              </a:pPr>
              <a:t>‹#›</a:t>
            </a:fld>
            <a:endParaRPr lang="en-US" sz="1400" smtClean="0">
              <a:solidFill>
                <a:srgbClr val="FFFFFF"/>
              </a:solidFill>
              <a:latin typeface="Times New Roman" pitchFamily="18" charset="0"/>
            </a:endParaRPr>
          </a:p>
        </p:txBody>
      </p:sp>
      <p:pic>
        <p:nvPicPr>
          <p:cNvPr id="102405" name="Picture 7" descr="P:\PPT\header.jpg"/>
          <p:cNvPicPr>
            <a:picLocks noChangeAspect="1" noChangeArrowheads="1"/>
          </p:cNvPicPr>
          <p:nvPr/>
        </p:nvPicPr>
        <p:blipFill>
          <a:blip r:embed="rId15" r:link="rId16"/>
          <a:srcRect/>
          <a:stretch>
            <a:fillRect/>
          </a:stretch>
        </p:blipFill>
        <p:spPr bwMode="auto">
          <a:xfrm>
            <a:off x="0" y="0"/>
            <a:ext cx="9144000" cy="863600"/>
          </a:xfrm>
          <a:prstGeom prst="rect">
            <a:avLst/>
          </a:prstGeom>
          <a:noFill/>
          <a:ln w="9525">
            <a:noFill/>
            <a:miter lim="800000"/>
            <a:headEnd/>
            <a:tailEnd/>
          </a:ln>
        </p:spPr>
      </p:pic>
      <p:sp>
        <p:nvSpPr>
          <p:cNvPr id="1032" name="TextBox 7"/>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
        <p:nvSpPr>
          <p:cNvPr id="9" name="TextBox 8"/>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
        <p:nvSpPr>
          <p:cNvPr id="102408"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02409"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
        <p:nvSpPr>
          <p:cNvPr id="10"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6A974465-1EA5-42C1-961A-611345E21B38}" type="datetimeFigureOut">
              <a:rPr lang="en-CA"/>
              <a:pPr>
                <a:defRPr/>
              </a:pPr>
              <a:t>05/05/2014</a:t>
            </a:fld>
            <a:endParaRPr lang="en-CA"/>
          </a:p>
        </p:txBody>
      </p:sp>
      <p:sp>
        <p:nvSpPr>
          <p:cNvPr id="11"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endParaRPr lang="en-CA"/>
          </a:p>
        </p:txBody>
      </p:sp>
      <p:sp>
        <p:nvSpPr>
          <p:cNvPr id="12"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1B2ED11F-B766-446F-8CA9-978163CB04EF}"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8268" r:id="rId1"/>
    <p:sldLayoutId id="2147488269" r:id="rId2"/>
    <p:sldLayoutId id="2147488270" r:id="rId3"/>
    <p:sldLayoutId id="2147488271" r:id="rId4"/>
    <p:sldLayoutId id="2147488272" r:id="rId5"/>
    <p:sldLayoutId id="2147488273" r:id="rId6"/>
    <p:sldLayoutId id="2147488274" r:id="rId7"/>
    <p:sldLayoutId id="2147488275" r:id="rId8"/>
    <p:sldLayoutId id="2147488276" r:id="rId9"/>
    <p:sldLayoutId id="2147488277" r:id="rId10"/>
    <p:sldLayoutId id="2147488278" r:id="rId11"/>
  </p:sldLayoutIdLst>
  <p:transition/>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bwMode="invGray">
      <p:bgPr>
        <a:solidFill>
          <a:srgbClr val="000026"/>
        </a:solidFill>
        <a:effectLst/>
      </p:bgPr>
    </p:bg>
    <p:spTree>
      <p:nvGrpSpPr>
        <p:cNvPr id="1" name=""/>
        <p:cNvGrpSpPr/>
        <p:nvPr/>
      </p:nvGrpSpPr>
      <p:grpSpPr>
        <a:xfrm>
          <a:off x="0" y="0"/>
          <a:ext cx="0" cy="0"/>
          <a:chOff x="0" y="0"/>
          <a:chExt cx="0" cy="0"/>
        </a:xfrm>
      </p:grpSpPr>
      <p:pic>
        <p:nvPicPr>
          <p:cNvPr id="103426" name="Picture 2" descr="TASC-Global-Title"/>
          <p:cNvPicPr>
            <a:picLocks noChangeArrowheads="1"/>
          </p:cNvPicPr>
          <p:nvPr/>
        </p:nvPicPr>
        <p:blipFill>
          <a:blip r:embed="rId13"/>
          <a:srcRect/>
          <a:stretch>
            <a:fillRect/>
          </a:stretch>
        </p:blipFill>
        <p:spPr bwMode="invGray">
          <a:xfrm>
            <a:off x="0" y="0"/>
            <a:ext cx="9144000" cy="6854825"/>
          </a:xfrm>
          <a:prstGeom prst="rect">
            <a:avLst/>
          </a:prstGeom>
          <a:noFill/>
          <a:ln w="9525">
            <a:noFill/>
            <a:miter lim="800000"/>
            <a:headEnd/>
            <a:tailEnd/>
          </a:ln>
        </p:spPr>
      </p:pic>
      <p:sp>
        <p:nvSpPr>
          <p:cNvPr id="103427" name="Rectangle 3"/>
          <p:cNvSpPr>
            <a:spLocks noGrp="1" noChangeArrowheads="1"/>
          </p:cNvSpPr>
          <p:nvPr>
            <p:ph type="body" idx="1"/>
          </p:nvPr>
        </p:nvSpPr>
        <p:spPr bwMode="auto">
          <a:xfrm>
            <a:off x="793750" y="1598613"/>
            <a:ext cx="7688263" cy="3497262"/>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0"/>
            <a:r>
              <a:rPr lang="en-US" smtClean="0"/>
              <a:t>First Level</a:t>
            </a:r>
          </a:p>
        </p:txBody>
      </p:sp>
      <p:sp>
        <p:nvSpPr>
          <p:cNvPr id="103428" name="Rectangle 4"/>
          <p:cNvSpPr>
            <a:spLocks noGrp="1" noChangeArrowheads="1"/>
          </p:cNvSpPr>
          <p:nvPr>
            <p:ph type="title"/>
          </p:nvPr>
        </p:nvSpPr>
        <p:spPr bwMode="auto">
          <a:xfrm>
            <a:off x="793750" y="577850"/>
            <a:ext cx="7688263" cy="498475"/>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8279" r:id="rId1"/>
    <p:sldLayoutId id="2147488280" r:id="rId2"/>
    <p:sldLayoutId id="2147488281" r:id="rId3"/>
    <p:sldLayoutId id="2147488282" r:id="rId4"/>
    <p:sldLayoutId id="2147488283" r:id="rId5"/>
    <p:sldLayoutId id="2147488284" r:id="rId6"/>
    <p:sldLayoutId id="2147488285" r:id="rId7"/>
    <p:sldLayoutId id="2147488286" r:id="rId8"/>
    <p:sldLayoutId id="2147488287" r:id="rId9"/>
    <p:sldLayoutId id="2147488288" r:id="rId10"/>
    <p:sldLayoutId id="2147488289" r:id="rId11"/>
  </p:sldLayoutIdLst>
  <p:transition/>
  <p:txStyles>
    <p:titleStyle>
      <a:lvl1pPr algn="l" defTabSz="973138" rtl="0" eaLnBrk="0" fontAlgn="base" hangingPunct="0">
        <a:lnSpc>
          <a:spcPct val="90000"/>
        </a:lnSpc>
        <a:spcBef>
          <a:spcPct val="0"/>
        </a:spcBef>
        <a:spcAft>
          <a:spcPct val="0"/>
        </a:spcAft>
        <a:defRPr sz="3600" b="1">
          <a:solidFill>
            <a:srgbClr val="FFFF00"/>
          </a:solidFill>
          <a:latin typeface="+mj-lt"/>
          <a:ea typeface="+mj-ea"/>
          <a:cs typeface="+mj-cs"/>
        </a:defRPr>
      </a:lvl1pPr>
      <a:lvl2pPr algn="l" defTabSz="973138" rtl="0" eaLnBrk="0" fontAlgn="base" hangingPunct="0">
        <a:lnSpc>
          <a:spcPct val="90000"/>
        </a:lnSpc>
        <a:spcBef>
          <a:spcPct val="0"/>
        </a:spcBef>
        <a:spcAft>
          <a:spcPct val="0"/>
        </a:spcAft>
        <a:defRPr sz="3600" b="1">
          <a:solidFill>
            <a:srgbClr val="FFFF00"/>
          </a:solidFill>
          <a:latin typeface="Arial" pitchFamily="34" charset="0"/>
        </a:defRPr>
      </a:lvl2pPr>
      <a:lvl3pPr algn="l" defTabSz="973138" rtl="0" eaLnBrk="0" fontAlgn="base" hangingPunct="0">
        <a:lnSpc>
          <a:spcPct val="90000"/>
        </a:lnSpc>
        <a:spcBef>
          <a:spcPct val="0"/>
        </a:spcBef>
        <a:spcAft>
          <a:spcPct val="0"/>
        </a:spcAft>
        <a:defRPr sz="3600" b="1">
          <a:solidFill>
            <a:srgbClr val="FFFF00"/>
          </a:solidFill>
          <a:latin typeface="Arial" pitchFamily="34" charset="0"/>
        </a:defRPr>
      </a:lvl3pPr>
      <a:lvl4pPr algn="l" defTabSz="973138" rtl="0" eaLnBrk="0" fontAlgn="base" hangingPunct="0">
        <a:lnSpc>
          <a:spcPct val="90000"/>
        </a:lnSpc>
        <a:spcBef>
          <a:spcPct val="0"/>
        </a:spcBef>
        <a:spcAft>
          <a:spcPct val="0"/>
        </a:spcAft>
        <a:defRPr sz="3600" b="1">
          <a:solidFill>
            <a:srgbClr val="FFFF00"/>
          </a:solidFill>
          <a:latin typeface="Arial" pitchFamily="34" charset="0"/>
        </a:defRPr>
      </a:lvl4pPr>
      <a:lvl5pPr algn="l" defTabSz="973138" rtl="0" eaLnBrk="0" fontAlgn="base" hangingPunct="0">
        <a:lnSpc>
          <a:spcPct val="90000"/>
        </a:lnSpc>
        <a:spcBef>
          <a:spcPct val="0"/>
        </a:spcBef>
        <a:spcAft>
          <a:spcPct val="0"/>
        </a:spcAft>
        <a:defRPr sz="3600" b="1">
          <a:solidFill>
            <a:srgbClr val="FFFF00"/>
          </a:solidFill>
          <a:latin typeface="Arial" pitchFamily="34" charset="0"/>
        </a:defRPr>
      </a:lvl5pPr>
      <a:lvl6pPr marL="457200" algn="l" defTabSz="973138" rtl="0" eaLnBrk="0" fontAlgn="base" hangingPunct="0">
        <a:lnSpc>
          <a:spcPct val="90000"/>
        </a:lnSpc>
        <a:spcBef>
          <a:spcPct val="0"/>
        </a:spcBef>
        <a:spcAft>
          <a:spcPct val="0"/>
        </a:spcAft>
        <a:defRPr sz="3600" b="1">
          <a:solidFill>
            <a:srgbClr val="FFFF00"/>
          </a:solidFill>
          <a:latin typeface="Arial" pitchFamily="34" charset="0"/>
        </a:defRPr>
      </a:lvl6pPr>
      <a:lvl7pPr marL="914400" algn="l" defTabSz="973138" rtl="0" eaLnBrk="0" fontAlgn="base" hangingPunct="0">
        <a:lnSpc>
          <a:spcPct val="90000"/>
        </a:lnSpc>
        <a:spcBef>
          <a:spcPct val="0"/>
        </a:spcBef>
        <a:spcAft>
          <a:spcPct val="0"/>
        </a:spcAft>
        <a:defRPr sz="3600" b="1">
          <a:solidFill>
            <a:srgbClr val="FFFF00"/>
          </a:solidFill>
          <a:latin typeface="Arial" pitchFamily="34" charset="0"/>
        </a:defRPr>
      </a:lvl7pPr>
      <a:lvl8pPr marL="1371600" algn="l" defTabSz="973138" rtl="0" eaLnBrk="0" fontAlgn="base" hangingPunct="0">
        <a:lnSpc>
          <a:spcPct val="90000"/>
        </a:lnSpc>
        <a:spcBef>
          <a:spcPct val="0"/>
        </a:spcBef>
        <a:spcAft>
          <a:spcPct val="0"/>
        </a:spcAft>
        <a:defRPr sz="3600" b="1">
          <a:solidFill>
            <a:srgbClr val="FFFF00"/>
          </a:solidFill>
          <a:latin typeface="Arial" pitchFamily="34" charset="0"/>
        </a:defRPr>
      </a:lvl8pPr>
      <a:lvl9pPr marL="1828800" algn="l" defTabSz="973138" rtl="0" eaLnBrk="0" fontAlgn="base" hangingPunct="0">
        <a:lnSpc>
          <a:spcPct val="90000"/>
        </a:lnSpc>
        <a:spcBef>
          <a:spcPct val="0"/>
        </a:spcBef>
        <a:spcAft>
          <a:spcPct val="0"/>
        </a:spcAft>
        <a:defRPr sz="3600" b="1">
          <a:solidFill>
            <a:srgbClr val="FFFF00"/>
          </a:solidFill>
          <a:latin typeface="Arial" pitchFamily="34" charset="0"/>
        </a:defRPr>
      </a:lvl9pPr>
    </p:titleStyle>
    <p:bodyStyle>
      <a:lvl1pPr marL="173038" indent="-173038" algn="l" defTabSz="1020763" rtl="0" eaLnBrk="0" fontAlgn="base" hangingPunct="0">
        <a:lnSpc>
          <a:spcPct val="90000"/>
        </a:lnSpc>
        <a:spcBef>
          <a:spcPct val="30000"/>
        </a:spcBef>
        <a:spcAft>
          <a:spcPct val="0"/>
        </a:spcAft>
        <a:buClr>
          <a:srgbClr val="FF0000"/>
        </a:buClr>
        <a:buFont typeface="Arial" pitchFamily="34" charset="0"/>
        <a:buChar char="▪"/>
        <a:defRPr sz="2400" b="1">
          <a:solidFill>
            <a:srgbClr val="FFFFFF"/>
          </a:solidFill>
          <a:latin typeface="+mn-lt"/>
          <a:ea typeface="+mn-ea"/>
          <a:cs typeface="+mn-cs"/>
        </a:defRPr>
      </a:lvl1pPr>
      <a:lvl2pPr marL="517525" indent="-230188" algn="l" defTabSz="1020763" rtl="0" eaLnBrk="0" fontAlgn="base" hangingPunct="0">
        <a:lnSpc>
          <a:spcPct val="90000"/>
        </a:lnSpc>
        <a:spcBef>
          <a:spcPct val="30000"/>
        </a:spcBef>
        <a:spcAft>
          <a:spcPct val="0"/>
        </a:spcAft>
        <a:buClr>
          <a:srgbClr val="FF0000"/>
        </a:buClr>
        <a:buFont typeface="Arial" pitchFamily="34" charset="0"/>
        <a:buChar char="–"/>
        <a:defRPr sz="2000" b="1">
          <a:solidFill>
            <a:srgbClr val="FFFFFF"/>
          </a:solidFill>
          <a:latin typeface="+mn-lt"/>
        </a:defRPr>
      </a:lvl2pPr>
      <a:lvl3pPr marL="804863" indent="-173038" algn="l" defTabSz="1020763" rtl="0" eaLnBrk="0" fontAlgn="base" hangingPunct="0">
        <a:lnSpc>
          <a:spcPct val="90000"/>
        </a:lnSpc>
        <a:spcBef>
          <a:spcPct val="30000"/>
        </a:spcBef>
        <a:spcAft>
          <a:spcPct val="0"/>
        </a:spcAft>
        <a:buClr>
          <a:srgbClr val="FF0000"/>
        </a:buClr>
        <a:buFont typeface="Arial" pitchFamily="34" charset="0"/>
        <a:buChar char="•"/>
        <a:defRPr sz="2000">
          <a:solidFill>
            <a:srgbClr val="FFFFFF"/>
          </a:solidFill>
          <a:latin typeface="+mn-lt"/>
        </a:defRPr>
      </a:lvl3pPr>
      <a:lvl4pPr marL="1376363" indent="-269875" algn="l" defTabSz="1020763" rtl="0" eaLnBrk="0" fontAlgn="base" hangingPunct="0">
        <a:spcBef>
          <a:spcPct val="0"/>
        </a:spcBef>
        <a:spcAft>
          <a:spcPct val="0"/>
        </a:spcAft>
        <a:buClr>
          <a:srgbClr val="FFCC00"/>
        </a:buClr>
        <a:buChar char="•"/>
        <a:defRPr sz="2800">
          <a:solidFill>
            <a:schemeClr val="tx1"/>
          </a:solidFill>
          <a:latin typeface="+mn-lt"/>
        </a:defRPr>
      </a:lvl4pPr>
      <a:lvl5pPr marL="2481263" indent="-381000" algn="l" defTabSz="1020763" rtl="0" eaLnBrk="0" fontAlgn="base" hangingPunct="0">
        <a:spcBef>
          <a:spcPct val="20000"/>
        </a:spcBef>
        <a:spcAft>
          <a:spcPct val="0"/>
        </a:spcAft>
        <a:buChar char="»"/>
        <a:defRPr sz="2200">
          <a:solidFill>
            <a:schemeClr val="tx1"/>
          </a:solidFill>
          <a:latin typeface="+mn-lt"/>
        </a:defRPr>
      </a:lvl5pPr>
      <a:lvl6pPr marL="2938463" indent="-381000" algn="l" defTabSz="1020763" rtl="0" eaLnBrk="0" fontAlgn="base" hangingPunct="0">
        <a:spcBef>
          <a:spcPct val="20000"/>
        </a:spcBef>
        <a:spcAft>
          <a:spcPct val="0"/>
        </a:spcAft>
        <a:buChar char="»"/>
        <a:defRPr sz="2200">
          <a:solidFill>
            <a:schemeClr val="tx1"/>
          </a:solidFill>
          <a:latin typeface="+mn-lt"/>
        </a:defRPr>
      </a:lvl6pPr>
      <a:lvl7pPr marL="3395663" indent="-381000" algn="l" defTabSz="1020763" rtl="0" eaLnBrk="0" fontAlgn="base" hangingPunct="0">
        <a:spcBef>
          <a:spcPct val="20000"/>
        </a:spcBef>
        <a:spcAft>
          <a:spcPct val="0"/>
        </a:spcAft>
        <a:buChar char="»"/>
        <a:defRPr sz="2200">
          <a:solidFill>
            <a:schemeClr val="tx1"/>
          </a:solidFill>
          <a:latin typeface="+mn-lt"/>
        </a:defRPr>
      </a:lvl7pPr>
      <a:lvl8pPr marL="3852863" indent="-381000" algn="l" defTabSz="1020763" rtl="0" eaLnBrk="0" fontAlgn="base" hangingPunct="0">
        <a:spcBef>
          <a:spcPct val="20000"/>
        </a:spcBef>
        <a:spcAft>
          <a:spcPct val="0"/>
        </a:spcAft>
        <a:buChar char="»"/>
        <a:defRPr sz="2200">
          <a:solidFill>
            <a:schemeClr val="tx1"/>
          </a:solidFill>
          <a:latin typeface="+mn-lt"/>
        </a:defRPr>
      </a:lvl8pPr>
      <a:lvl9pPr marL="4310063" indent="-381000" algn="l" defTabSz="1020763" rtl="0" eaLnBrk="0" fontAlgn="base" hangingPunct="0">
        <a:spcBef>
          <a:spcPct val="20000"/>
        </a:spcBef>
        <a:spcAft>
          <a:spcPct val="0"/>
        </a:spcAft>
        <a:buChar char="»"/>
        <a:defRPr sz="2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3200400" y="6354763"/>
            <a:ext cx="5562600" cy="212725"/>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914400">
              <a:spcBef>
                <a:spcPct val="50000"/>
              </a:spcBef>
              <a:defRPr/>
            </a:pPr>
            <a:r>
              <a:rPr lang="en-US" sz="1400" i="1" smtClean="0">
                <a:solidFill>
                  <a:srgbClr val="ABC29A"/>
                </a:solidFill>
              </a:rPr>
              <a:t>Leadership. Knowledge. Community.</a:t>
            </a:r>
            <a:endParaRPr lang="en-US" sz="1400" smtClean="0">
              <a:solidFill>
                <a:srgbClr val="ABC29A"/>
              </a:solidFill>
              <a:latin typeface="Times New Roman" pitchFamily="18" charset="0"/>
            </a:endParaRPr>
          </a:p>
        </p:txBody>
      </p:sp>
      <p:pic>
        <p:nvPicPr>
          <p:cNvPr id="104451" name="Picture 6" descr="P:\CCS_PPT\ppt\cover.jpg"/>
          <p:cNvPicPr>
            <a:picLocks noChangeAspect="1" noChangeArrowheads="1"/>
          </p:cNvPicPr>
          <p:nvPr/>
        </p:nvPicPr>
        <p:blipFill>
          <a:blip r:embed="rId13" r:link="rId14"/>
          <a:srcRect/>
          <a:stretch>
            <a:fillRect/>
          </a:stretch>
        </p:blipFill>
        <p:spPr bwMode="auto">
          <a:xfrm>
            <a:off x="0" y="1219200"/>
            <a:ext cx="9145588" cy="1998663"/>
          </a:xfrm>
          <a:prstGeom prst="rect">
            <a:avLst/>
          </a:prstGeom>
          <a:noFill/>
          <a:ln w="9525">
            <a:noFill/>
            <a:miter lim="800000"/>
            <a:headEnd/>
            <a:tailEnd/>
          </a:ln>
        </p:spPr>
      </p:pic>
      <p:pic>
        <p:nvPicPr>
          <p:cNvPr id="104452" name="Picture 8" descr="1line-tagENG185k.jpg"/>
          <p:cNvPicPr>
            <a:picLocks noChangeAspect="1"/>
          </p:cNvPicPr>
          <p:nvPr/>
        </p:nvPicPr>
        <p:blipFill>
          <a:blip r:embed="rId15"/>
          <a:srcRect/>
          <a:stretch>
            <a:fillRect/>
          </a:stretch>
        </p:blipFill>
        <p:spPr bwMode="auto">
          <a:xfrm>
            <a:off x="228600" y="304800"/>
            <a:ext cx="4291013" cy="590550"/>
          </a:xfrm>
          <a:prstGeom prst="rect">
            <a:avLst/>
          </a:prstGeom>
          <a:noFill/>
          <a:ln w="9525">
            <a:noFill/>
            <a:miter lim="800000"/>
            <a:headEnd/>
            <a:tailEnd/>
          </a:ln>
        </p:spPr>
      </p:pic>
      <p:sp>
        <p:nvSpPr>
          <p:cNvPr id="104453"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04454"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Tree>
  </p:cSld>
  <p:clrMap bg1="lt1" tx1="dk1" bg2="lt2" tx2="dk2" accent1="accent1" accent2="accent2" accent3="accent3" accent4="accent4" accent5="accent5" accent6="accent6" hlink="hlink" folHlink="folHlink"/>
  <p:sldLayoutIdLst>
    <p:sldLayoutId id="2147488290" r:id="rId1"/>
    <p:sldLayoutId id="2147488291" r:id="rId2"/>
    <p:sldLayoutId id="2147488292" r:id="rId3"/>
    <p:sldLayoutId id="2147488293" r:id="rId4"/>
    <p:sldLayoutId id="2147488294" r:id="rId5"/>
    <p:sldLayoutId id="2147488295" r:id="rId6"/>
    <p:sldLayoutId id="2147488296" r:id="rId7"/>
    <p:sldLayoutId id="2147488297" r:id="rId8"/>
    <p:sldLayoutId id="2147488298" r:id="rId9"/>
    <p:sldLayoutId id="2147488299" r:id="rId10"/>
    <p:sldLayoutId id="2147488300" r:id="rId11"/>
  </p:sldLayoutIdLst>
  <p:transition/>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99394" name="Rectangle 9"/>
          <p:cNvSpPr>
            <a:spLocks noChangeArrowheads="1"/>
          </p:cNvSpPr>
          <p:nvPr/>
        </p:nvSpPr>
        <p:spPr bwMode="auto">
          <a:xfrm>
            <a:off x="0" y="6781800"/>
            <a:ext cx="9144000" cy="76200"/>
          </a:xfrm>
          <a:prstGeom prst="rect">
            <a:avLst/>
          </a:prstGeom>
          <a:solidFill>
            <a:srgbClr val="94AF68"/>
          </a:solidFill>
          <a:ln w="0">
            <a:noFill/>
            <a:miter lim="800000"/>
            <a:headEnd/>
            <a:tailEnd/>
          </a:ln>
        </p:spPr>
        <p:txBody>
          <a:bodyPr wrap="none" anchor="ctr"/>
          <a:lstStyle/>
          <a:p>
            <a:pPr algn="ctr" defTabSz="914400">
              <a:defRPr/>
            </a:pPr>
            <a:endParaRPr lang="fr-CA">
              <a:solidFill>
                <a:srgbClr val="94AF68"/>
              </a:solidFill>
            </a:endParaRPr>
          </a:p>
        </p:txBody>
      </p:sp>
      <p:pic>
        <p:nvPicPr>
          <p:cNvPr id="105475" name="Picture 2" descr="P:\PPT\leaf.jpg"/>
          <p:cNvPicPr>
            <a:picLocks noChangeAspect="1" noChangeArrowheads="1"/>
          </p:cNvPicPr>
          <p:nvPr/>
        </p:nvPicPr>
        <p:blipFill>
          <a:blip r:embed="rId13" r:link="rId14"/>
          <a:srcRect/>
          <a:stretch>
            <a:fillRect/>
          </a:stretch>
        </p:blipFill>
        <p:spPr bwMode="auto">
          <a:xfrm>
            <a:off x="152400" y="990600"/>
            <a:ext cx="577850" cy="496888"/>
          </a:xfrm>
          <a:prstGeom prst="rect">
            <a:avLst/>
          </a:prstGeom>
          <a:noFill/>
          <a:ln w="9525">
            <a:noFill/>
            <a:miter lim="800000"/>
            <a:headEnd/>
            <a:tailEnd/>
          </a:ln>
        </p:spPr>
      </p:pic>
      <p:sp>
        <p:nvSpPr>
          <p:cNvPr id="1030" name="Text Box 7"/>
          <p:cNvSpPr txBox="1">
            <a:spLocks noChangeArrowheads="1"/>
          </p:cNvSpPr>
          <p:nvPr/>
        </p:nvSpPr>
        <p:spPr bwMode="auto">
          <a:xfrm>
            <a:off x="8686800" y="152400"/>
            <a:ext cx="304800" cy="212725"/>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a:spcBef>
                <a:spcPct val="50000"/>
              </a:spcBef>
              <a:defRPr/>
            </a:pPr>
            <a:fld id="{B863C667-77B8-470F-8969-E5E77027CA93}" type="slidenum">
              <a:rPr lang="en-US" sz="1400" i="1" smtClean="0">
                <a:solidFill>
                  <a:srgbClr val="FFFFFF"/>
                </a:solidFill>
              </a:rPr>
              <a:pPr defTabSz="914400">
                <a:spcBef>
                  <a:spcPct val="50000"/>
                </a:spcBef>
                <a:defRPr/>
              </a:pPr>
              <a:t>‹#›</a:t>
            </a:fld>
            <a:endParaRPr lang="en-US" sz="1400" smtClean="0">
              <a:solidFill>
                <a:srgbClr val="FFFFFF"/>
              </a:solidFill>
              <a:latin typeface="Times New Roman" pitchFamily="18" charset="0"/>
            </a:endParaRPr>
          </a:p>
        </p:txBody>
      </p:sp>
      <p:pic>
        <p:nvPicPr>
          <p:cNvPr id="105477" name="Picture 7" descr="P:\PPT\header.jpg"/>
          <p:cNvPicPr>
            <a:picLocks noChangeAspect="1" noChangeArrowheads="1"/>
          </p:cNvPicPr>
          <p:nvPr/>
        </p:nvPicPr>
        <p:blipFill>
          <a:blip r:embed="rId15" r:link="rId16"/>
          <a:srcRect/>
          <a:stretch>
            <a:fillRect/>
          </a:stretch>
        </p:blipFill>
        <p:spPr bwMode="auto">
          <a:xfrm>
            <a:off x="0" y="0"/>
            <a:ext cx="9144000" cy="863600"/>
          </a:xfrm>
          <a:prstGeom prst="rect">
            <a:avLst/>
          </a:prstGeom>
          <a:noFill/>
          <a:ln w="9525">
            <a:noFill/>
            <a:miter lim="800000"/>
            <a:headEnd/>
            <a:tailEnd/>
          </a:ln>
        </p:spPr>
      </p:pic>
      <p:sp>
        <p:nvSpPr>
          <p:cNvPr id="1032" name="TextBox 7"/>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
        <p:nvSpPr>
          <p:cNvPr id="9" name="TextBox 8"/>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
        <p:nvSpPr>
          <p:cNvPr id="105480"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05481"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
        <p:nvSpPr>
          <p:cNvPr id="10"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BA57D132-E150-4367-AA85-F40AF9657A10}" type="datetimeFigureOut">
              <a:rPr lang="en-CA"/>
              <a:pPr>
                <a:defRPr/>
              </a:pPr>
              <a:t>05/05/2014</a:t>
            </a:fld>
            <a:endParaRPr lang="en-CA"/>
          </a:p>
        </p:txBody>
      </p:sp>
      <p:sp>
        <p:nvSpPr>
          <p:cNvPr id="11"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endParaRPr lang="en-CA"/>
          </a:p>
        </p:txBody>
      </p:sp>
      <p:sp>
        <p:nvSpPr>
          <p:cNvPr id="12"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B3528465-3825-417E-AE9D-554EB5C89F83}"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8301" r:id="rId1"/>
    <p:sldLayoutId id="2147488302" r:id="rId2"/>
    <p:sldLayoutId id="2147488303" r:id="rId3"/>
    <p:sldLayoutId id="2147488304" r:id="rId4"/>
    <p:sldLayoutId id="2147488305" r:id="rId5"/>
    <p:sldLayoutId id="2147488306" r:id="rId6"/>
    <p:sldLayoutId id="2147488307" r:id="rId7"/>
    <p:sldLayoutId id="2147488308" r:id="rId8"/>
    <p:sldLayoutId id="2147488309" r:id="rId9"/>
    <p:sldLayoutId id="2147488310" r:id="rId10"/>
    <p:sldLayoutId id="2147488311" r:id="rId11"/>
  </p:sldLayoutIdLst>
  <p:transition/>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574116-46BA-4BE1-92AB-6085C873634D}" type="datetimeFigureOut">
              <a:rPr lang="fr-CA" smtClean="0"/>
              <a:pPr/>
              <a:t>2014-05-05</a:t>
            </a:fld>
            <a:endParaRPr lang="fr-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6D5DC0-1B01-4EAD-8987-2C9435C20A12}" type="slidenum">
              <a:rPr lang="fr-CA" smtClean="0"/>
              <a:pPr/>
              <a:t>‹#›</a:t>
            </a:fld>
            <a:endParaRPr lang="fr-CA"/>
          </a:p>
        </p:txBody>
      </p:sp>
    </p:spTree>
  </p:cSld>
  <p:clrMap bg1="lt1" tx1="dk1" bg2="lt2" tx2="dk2" accent1="accent1" accent2="accent2" accent3="accent3" accent4="accent4" accent5="accent5" accent6="accent6" hlink="hlink" folHlink="folHlink"/>
  <p:sldLayoutIdLst>
    <p:sldLayoutId id="2147488316" r:id="rId1"/>
    <p:sldLayoutId id="2147488317" r:id="rId2"/>
    <p:sldLayoutId id="2147488318" r:id="rId3"/>
    <p:sldLayoutId id="2147488319" r:id="rId4"/>
    <p:sldLayoutId id="2147488320" r:id="rId5"/>
    <p:sldLayoutId id="2147488321" r:id="rId6"/>
    <p:sldLayoutId id="2147488322" r:id="rId7"/>
    <p:sldLayoutId id="2147488323" r:id="rId8"/>
    <p:sldLayoutId id="2147488324" r:id="rId9"/>
    <p:sldLayoutId id="2147488325" r:id="rId10"/>
    <p:sldLayoutId id="2147488326"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0231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21190"/>
            <a:ext cx="8229600" cy="4904973"/>
          </a:xfrm>
          <a:prstGeom prst="rect">
            <a:avLst/>
          </a:prstGeom>
        </p:spPr>
        <p:txBody>
          <a:bodyPr vert="horz" lIns="91440" tIns="45720" rIns="91440" bIns="45720" rtlCol="0">
            <a:normAutofit/>
          </a:body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p:txBody>
      </p:sp>
      <p:sp>
        <p:nvSpPr>
          <p:cNvPr id="5" name="Footer Placeholder 4"/>
          <p:cNvSpPr>
            <a:spLocks noGrp="1"/>
          </p:cNvSpPr>
          <p:nvPr>
            <p:ph type="ftr" sz="quarter" idx="3"/>
          </p:nvPr>
        </p:nvSpPr>
        <p:spPr>
          <a:xfrm>
            <a:off x="4884501" y="6247498"/>
            <a:ext cx="2895600" cy="365125"/>
          </a:xfrm>
          <a:prstGeom prst="rect">
            <a:avLst/>
          </a:prstGeom>
        </p:spPr>
        <p:txBody>
          <a:bodyPr vert="horz" lIns="91440" tIns="45720" rIns="91440" bIns="45720" rtlCol="0" anchor="ctr"/>
          <a:lstStyle>
            <a:lvl1pPr algn="r">
              <a:defRPr sz="1000">
                <a:solidFill>
                  <a:schemeClr val="bg2"/>
                </a:solidFill>
              </a:defRPr>
            </a:lvl1pPr>
          </a:lstStyle>
          <a:p>
            <a:r>
              <a:rPr lang="en-US" smtClean="0"/>
              <a:t>© 2011 - TIGC</a:t>
            </a:r>
            <a:endParaRPr lang="en-US" dirty="0"/>
          </a:p>
        </p:txBody>
      </p:sp>
      <p:sp>
        <p:nvSpPr>
          <p:cNvPr id="6" name="Slide Number Placeholder 5"/>
          <p:cNvSpPr>
            <a:spLocks noGrp="1"/>
          </p:cNvSpPr>
          <p:nvPr>
            <p:ph type="sldNum" sz="quarter" idx="4"/>
          </p:nvPr>
        </p:nvSpPr>
        <p:spPr>
          <a:xfrm>
            <a:off x="457200" y="6247498"/>
            <a:ext cx="495259" cy="365125"/>
          </a:xfrm>
          <a:prstGeom prst="rect">
            <a:avLst/>
          </a:prstGeom>
        </p:spPr>
        <p:txBody>
          <a:bodyPr vert="horz" lIns="91440" tIns="45720" rIns="91440" bIns="45720" rtlCol="0" anchor="ctr"/>
          <a:lstStyle>
            <a:lvl1pPr algn="l">
              <a:defRPr sz="1000">
                <a:solidFill>
                  <a:schemeClr val="bg2"/>
                </a:solidFill>
              </a:defRPr>
            </a:lvl1pPr>
          </a:lstStyle>
          <a:p>
            <a:fld id="{2B0536CB-B9BC-0141-A44C-3ECCDEF4FB0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8328" r:id="rId1"/>
    <p:sldLayoutId id="2147488329" r:id="rId2"/>
    <p:sldLayoutId id="2147488330" r:id="rId3"/>
    <p:sldLayoutId id="2147488331" r:id="rId4"/>
    <p:sldLayoutId id="2147488332" r:id="rId5"/>
  </p:sldLayoutIdLst>
  <p:txStyles>
    <p:titleStyle>
      <a:lvl1pPr algn="l" defTabSz="457200" rtl="0" eaLnBrk="1" latinLnBrk="0" hangingPunct="1">
        <a:spcBef>
          <a:spcPct val="0"/>
        </a:spcBef>
        <a:buNone/>
        <a:defRPr sz="3200" kern="1200">
          <a:solidFill>
            <a:srgbClr val="C86400"/>
          </a:solidFill>
          <a:latin typeface="+mj-lt"/>
          <a:ea typeface="+mj-ea"/>
          <a:cs typeface="+mj-cs"/>
        </a:defRPr>
      </a:lvl1pPr>
    </p:titleStyle>
    <p:bodyStyle>
      <a:lvl1pPr marL="342900" indent="-342900" algn="l" defTabSz="457200" rtl="0" eaLnBrk="1" latinLnBrk="0" hangingPunct="1">
        <a:spcBef>
          <a:spcPct val="20000"/>
        </a:spcBef>
        <a:spcAft>
          <a:spcPts val="1200"/>
        </a:spcAft>
        <a:buFont typeface="Arial"/>
        <a:buChar char="•"/>
        <a:defRPr sz="2400" kern="1200">
          <a:solidFill>
            <a:schemeClr val="bg2"/>
          </a:solidFill>
          <a:latin typeface="+mn-lt"/>
          <a:ea typeface="+mn-ea"/>
          <a:cs typeface="+mn-cs"/>
        </a:defRPr>
      </a:lvl1pPr>
      <a:lvl2pPr marL="742950" indent="-285750" algn="l" defTabSz="457200" rtl="0" eaLnBrk="1" latinLnBrk="0" hangingPunct="1">
        <a:spcBef>
          <a:spcPct val="20000"/>
        </a:spcBef>
        <a:spcAft>
          <a:spcPts val="600"/>
        </a:spcAft>
        <a:buFont typeface="Arial"/>
        <a:buChar char="–"/>
        <a:defRPr sz="2100" kern="1200">
          <a:solidFill>
            <a:schemeClr val="bg2"/>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11266"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11267"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1126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defRPr>
            </a:lvl1pPr>
          </a:lstStyle>
          <a:p>
            <a:pPr>
              <a:defRPr/>
            </a:pPr>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defRPr>
            </a:lvl1pPr>
          </a:lstStyle>
          <a:p>
            <a:pPr>
              <a:defRPr/>
            </a:pPr>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a:defRPr/>
            </a:pPr>
            <a:fld id="{6048150E-F336-4C32-AF47-17FF120FDE3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290" r:id="rId1"/>
    <p:sldLayoutId id="2147487291" r:id="rId2"/>
    <p:sldLayoutId id="2147487292" r:id="rId3"/>
    <p:sldLayoutId id="2147487293" r:id="rId4"/>
    <p:sldLayoutId id="2147487294" r:id="rId5"/>
    <p:sldLayoutId id="2147487295" r:id="rId6"/>
    <p:sldLayoutId id="2147487296" r:id="rId7"/>
    <p:sldLayoutId id="2147487297" r:id="rId8"/>
    <p:sldLayoutId id="2147487298" r:id="rId9"/>
    <p:sldLayoutId id="2147487299" r:id="rId10"/>
    <p:sldLayoutId id="2147487300" r:id="rId11"/>
  </p:sldLayoutIdLst>
  <p:transition/>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invGray">
      <p:bgPr>
        <a:solidFill>
          <a:srgbClr val="000026"/>
        </a:solidFill>
        <a:effectLst/>
      </p:bgPr>
    </p:bg>
    <p:spTree>
      <p:nvGrpSpPr>
        <p:cNvPr id="1" name=""/>
        <p:cNvGrpSpPr/>
        <p:nvPr/>
      </p:nvGrpSpPr>
      <p:grpSpPr>
        <a:xfrm>
          <a:off x="0" y="0"/>
          <a:ext cx="0" cy="0"/>
          <a:chOff x="0" y="0"/>
          <a:chExt cx="0" cy="0"/>
        </a:xfrm>
      </p:grpSpPr>
      <p:pic>
        <p:nvPicPr>
          <p:cNvPr id="12290" name="Picture 2" descr="TASC-Global-Slide"/>
          <p:cNvPicPr preferRelativeResize="0">
            <a:picLocks noChangeArrowheads="1"/>
          </p:cNvPicPr>
          <p:nvPr/>
        </p:nvPicPr>
        <p:blipFill>
          <a:blip r:embed="rId13"/>
          <a:srcRect/>
          <a:stretch>
            <a:fillRect/>
          </a:stretch>
        </p:blipFill>
        <p:spPr bwMode="invGray">
          <a:xfrm>
            <a:off x="0" y="0"/>
            <a:ext cx="9144000" cy="6854825"/>
          </a:xfrm>
          <a:prstGeom prst="rect">
            <a:avLst/>
          </a:prstGeom>
          <a:noFill/>
          <a:ln w="9525">
            <a:noFill/>
            <a:miter lim="800000"/>
            <a:headEnd/>
            <a:tailEnd/>
          </a:ln>
        </p:spPr>
      </p:pic>
      <p:sp>
        <p:nvSpPr>
          <p:cNvPr id="12291" name="Rectangle 3"/>
          <p:cNvSpPr>
            <a:spLocks noGrp="1" noChangeArrowheads="1"/>
          </p:cNvSpPr>
          <p:nvPr>
            <p:ph type="body" idx="1"/>
          </p:nvPr>
        </p:nvSpPr>
        <p:spPr bwMode="auto">
          <a:xfrm>
            <a:off x="793750" y="1598613"/>
            <a:ext cx="7688263" cy="3497262"/>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0"/>
            <a:r>
              <a:rPr lang="en-US" smtClean="0"/>
              <a:t>First Level</a:t>
            </a:r>
          </a:p>
        </p:txBody>
      </p:sp>
      <p:sp>
        <p:nvSpPr>
          <p:cNvPr id="12292" name="Rectangle 4"/>
          <p:cNvSpPr>
            <a:spLocks noGrp="1" noChangeArrowheads="1"/>
          </p:cNvSpPr>
          <p:nvPr>
            <p:ph type="title"/>
          </p:nvPr>
        </p:nvSpPr>
        <p:spPr bwMode="auto">
          <a:xfrm>
            <a:off x="793750" y="577850"/>
            <a:ext cx="7688263" cy="498475"/>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7301" r:id="rId1"/>
    <p:sldLayoutId id="2147487302" r:id="rId2"/>
    <p:sldLayoutId id="2147487303" r:id="rId3"/>
    <p:sldLayoutId id="2147487304" r:id="rId4"/>
    <p:sldLayoutId id="2147487305" r:id="rId5"/>
    <p:sldLayoutId id="2147487306" r:id="rId6"/>
    <p:sldLayoutId id="2147487307" r:id="rId7"/>
    <p:sldLayoutId id="2147487308" r:id="rId8"/>
    <p:sldLayoutId id="2147487309" r:id="rId9"/>
    <p:sldLayoutId id="2147487310" r:id="rId10"/>
    <p:sldLayoutId id="2147487311" r:id="rId11"/>
  </p:sldLayoutIdLst>
  <p:transition/>
  <p:txStyles>
    <p:titleStyle>
      <a:lvl1pPr algn="l" defTabSz="973138" rtl="0" eaLnBrk="0" fontAlgn="base" hangingPunct="0">
        <a:lnSpc>
          <a:spcPct val="90000"/>
        </a:lnSpc>
        <a:spcBef>
          <a:spcPct val="0"/>
        </a:spcBef>
        <a:spcAft>
          <a:spcPct val="0"/>
        </a:spcAft>
        <a:defRPr sz="3600" b="1">
          <a:solidFill>
            <a:srgbClr val="FFFF00"/>
          </a:solidFill>
          <a:latin typeface="+mj-lt"/>
          <a:ea typeface="+mj-ea"/>
          <a:cs typeface="+mj-cs"/>
        </a:defRPr>
      </a:lvl1pPr>
      <a:lvl2pPr algn="l" defTabSz="973138" rtl="0" eaLnBrk="0" fontAlgn="base" hangingPunct="0">
        <a:lnSpc>
          <a:spcPct val="90000"/>
        </a:lnSpc>
        <a:spcBef>
          <a:spcPct val="0"/>
        </a:spcBef>
        <a:spcAft>
          <a:spcPct val="0"/>
        </a:spcAft>
        <a:defRPr sz="3600" b="1">
          <a:solidFill>
            <a:srgbClr val="FFFF00"/>
          </a:solidFill>
          <a:latin typeface="Arial" pitchFamily="34" charset="0"/>
        </a:defRPr>
      </a:lvl2pPr>
      <a:lvl3pPr algn="l" defTabSz="973138" rtl="0" eaLnBrk="0" fontAlgn="base" hangingPunct="0">
        <a:lnSpc>
          <a:spcPct val="90000"/>
        </a:lnSpc>
        <a:spcBef>
          <a:spcPct val="0"/>
        </a:spcBef>
        <a:spcAft>
          <a:spcPct val="0"/>
        </a:spcAft>
        <a:defRPr sz="3600" b="1">
          <a:solidFill>
            <a:srgbClr val="FFFF00"/>
          </a:solidFill>
          <a:latin typeface="Arial" pitchFamily="34" charset="0"/>
        </a:defRPr>
      </a:lvl3pPr>
      <a:lvl4pPr algn="l" defTabSz="973138" rtl="0" eaLnBrk="0" fontAlgn="base" hangingPunct="0">
        <a:lnSpc>
          <a:spcPct val="90000"/>
        </a:lnSpc>
        <a:spcBef>
          <a:spcPct val="0"/>
        </a:spcBef>
        <a:spcAft>
          <a:spcPct val="0"/>
        </a:spcAft>
        <a:defRPr sz="3600" b="1">
          <a:solidFill>
            <a:srgbClr val="FFFF00"/>
          </a:solidFill>
          <a:latin typeface="Arial" pitchFamily="34" charset="0"/>
        </a:defRPr>
      </a:lvl4pPr>
      <a:lvl5pPr algn="l" defTabSz="973138" rtl="0" eaLnBrk="0" fontAlgn="base" hangingPunct="0">
        <a:lnSpc>
          <a:spcPct val="90000"/>
        </a:lnSpc>
        <a:spcBef>
          <a:spcPct val="0"/>
        </a:spcBef>
        <a:spcAft>
          <a:spcPct val="0"/>
        </a:spcAft>
        <a:defRPr sz="3600" b="1">
          <a:solidFill>
            <a:srgbClr val="FFFF00"/>
          </a:solidFill>
          <a:latin typeface="Arial" pitchFamily="34" charset="0"/>
        </a:defRPr>
      </a:lvl5pPr>
      <a:lvl6pPr marL="457200" algn="l" defTabSz="973138" rtl="0" eaLnBrk="0" fontAlgn="base" hangingPunct="0">
        <a:lnSpc>
          <a:spcPct val="90000"/>
        </a:lnSpc>
        <a:spcBef>
          <a:spcPct val="0"/>
        </a:spcBef>
        <a:spcAft>
          <a:spcPct val="0"/>
        </a:spcAft>
        <a:defRPr sz="3600" b="1">
          <a:solidFill>
            <a:srgbClr val="FFFF00"/>
          </a:solidFill>
          <a:latin typeface="Arial" pitchFamily="34" charset="0"/>
        </a:defRPr>
      </a:lvl6pPr>
      <a:lvl7pPr marL="914400" algn="l" defTabSz="973138" rtl="0" eaLnBrk="0" fontAlgn="base" hangingPunct="0">
        <a:lnSpc>
          <a:spcPct val="90000"/>
        </a:lnSpc>
        <a:spcBef>
          <a:spcPct val="0"/>
        </a:spcBef>
        <a:spcAft>
          <a:spcPct val="0"/>
        </a:spcAft>
        <a:defRPr sz="3600" b="1">
          <a:solidFill>
            <a:srgbClr val="FFFF00"/>
          </a:solidFill>
          <a:latin typeface="Arial" pitchFamily="34" charset="0"/>
        </a:defRPr>
      </a:lvl7pPr>
      <a:lvl8pPr marL="1371600" algn="l" defTabSz="973138" rtl="0" eaLnBrk="0" fontAlgn="base" hangingPunct="0">
        <a:lnSpc>
          <a:spcPct val="90000"/>
        </a:lnSpc>
        <a:spcBef>
          <a:spcPct val="0"/>
        </a:spcBef>
        <a:spcAft>
          <a:spcPct val="0"/>
        </a:spcAft>
        <a:defRPr sz="3600" b="1">
          <a:solidFill>
            <a:srgbClr val="FFFF00"/>
          </a:solidFill>
          <a:latin typeface="Arial" pitchFamily="34" charset="0"/>
        </a:defRPr>
      </a:lvl8pPr>
      <a:lvl9pPr marL="1828800" algn="l" defTabSz="973138" rtl="0" eaLnBrk="0" fontAlgn="base" hangingPunct="0">
        <a:lnSpc>
          <a:spcPct val="90000"/>
        </a:lnSpc>
        <a:spcBef>
          <a:spcPct val="0"/>
        </a:spcBef>
        <a:spcAft>
          <a:spcPct val="0"/>
        </a:spcAft>
        <a:defRPr sz="3600" b="1">
          <a:solidFill>
            <a:srgbClr val="FFFF00"/>
          </a:solidFill>
          <a:latin typeface="Arial" pitchFamily="34" charset="0"/>
        </a:defRPr>
      </a:lvl9pPr>
    </p:titleStyle>
    <p:bodyStyle>
      <a:lvl1pPr marL="173038" indent="-173038" algn="l" defTabSz="1020763" rtl="0" eaLnBrk="0" fontAlgn="base" hangingPunct="0">
        <a:lnSpc>
          <a:spcPct val="90000"/>
        </a:lnSpc>
        <a:spcBef>
          <a:spcPct val="30000"/>
        </a:spcBef>
        <a:spcAft>
          <a:spcPct val="0"/>
        </a:spcAft>
        <a:buClr>
          <a:srgbClr val="FF0000"/>
        </a:buClr>
        <a:buFont typeface="Arial" pitchFamily="34" charset="0"/>
        <a:buChar char="▪"/>
        <a:defRPr sz="2400" b="1">
          <a:solidFill>
            <a:srgbClr val="FFFFFF"/>
          </a:solidFill>
          <a:latin typeface="+mn-lt"/>
          <a:ea typeface="+mn-ea"/>
          <a:cs typeface="+mn-cs"/>
        </a:defRPr>
      </a:lvl1pPr>
      <a:lvl2pPr marL="517525" indent="-230188" algn="l" defTabSz="1020763" rtl="0" eaLnBrk="0" fontAlgn="base" hangingPunct="0">
        <a:lnSpc>
          <a:spcPct val="90000"/>
        </a:lnSpc>
        <a:spcBef>
          <a:spcPct val="30000"/>
        </a:spcBef>
        <a:spcAft>
          <a:spcPct val="0"/>
        </a:spcAft>
        <a:buClr>
          <a:srgbClr val="FF0000"/>
        </a:buClr>
        <a:buFont typeface="Arial" pitchFamily="34" charset="0"/>
        <a:buChar char="–"/>
        <a:defRPr sz="2000" b="1">
          <a:solidFill>
            <a:srgbClr val="FFFFFF"/>
          </a:solidFill>
          <a:latin typeface="+mn-lt"/>
        </a:defRPr>
      </a:lvl2pPr>
      <a:lvl3pPr marL="804863" indent="-173038" algn="l" defTabSz="1020763" rtl="0" eaLnBrk="0" fontAlgn="base" hangingPunct="0">
        <a:lnSpc>
          <a:spcPct val="90000"/>
        </a:lnSpc>
        <a:spcBef>
          <a:spcPct val="30000"/>
        </a:spcBef>
        <a:spcAft>
          <a:spcPct val="0"/>
        </a:spcAft>
        <a:buClr>
          <a:srgbClr val="FF0000"/>
        </a:buClr>
        <a:buFont typeface="Arial" pitchFamily="34" charset="0"/>
        <a:buChar char="•"/>
        <a:defRPr sz="2000">
          <a:solidFill>
            <a:srgbClr val="FFFFFF"/>
          </a:solidFill>
          <a:latin typeface="+mn-lt"/>
        </a:defRPr>
      </a:lvl3pPr>
      <a:lvl4pPr marL="1376363" indent="-269875" algn="l" defTabSz="1020763" rtl="0" eaLnBrk="0" fontAlgn="base" hangingPunct="0">
        <a:spcBef>
          <a:spcPct val="0"/>
        </a:spcBef>
        <a:spcAft>
          <a:spcPct val="0"/>
        </a:spcAft>
        <a:buClr>
          <a:srgbClr val="FFCC00"/>
        </a:buClr>
        <a:buChar char="•"/>
        <a:defRPr sz="2800">
          <a:solidFill>
            <a:schemeClr val="tx1"/>
          </a:solidFill>
          <a:latin typeface="+mn-lt"/>
        </a:defRPr>
      </a:lvl4pPr>
      <a:lvl5pPr marL="2481263" indent="-381000" algn="l" defTabSz="1020763" rtl="0" eaLnBrk="0" fontAlgn="base" hangingPunct="0">
        <a:spcBef>
          <a:spcPct val="20000"/>
        </a:spcBef>
        <a:spcAft>
          <a:spcPct val="0"/>
        </a:spcAft>
        <a:buChar char="»"/>
        <a:defRPr sz="2200">
          <a:solidFill>
            <a:schemeClr val="tx1"/>
          </a:solidFill>
          <a:latin typeface="+mn-lt"/>
        </a:defRPr>
      </a:lvl5pPr>
      <a:lvl6pPr marL="2938463" indent="-381000" algn="l" defTabSz="1020763" rtl="0" eaLnBrk="0" fontAlgn="base" hangingPunct="0">
        <a:spcBef>
          <a:spcPct val="20000"/>
        </a:spcBef>
        <a:spcAft>
          <a:spcPct val="0"/>
        </a:spcAft>
        <a:buChar char="»"/>
        <a:defRPr sz="2200">
          <a:solidFill>
            <a:schemeClr val="tx1"/>
          </a:solidFill>
          <a:latin typeface="+mn-lt"/>
        </a:defRPr>
      </a:lvl6pPr>
      <a:lvl7pPr marL="3395663" indent="-381000" algn="l" defTabSz="1020763" rtl="0" eaLnBrk="0" fontAlgn="base" hangingPunct="0">
        <a:spcBef>
          <a:spcPct val="20000"/>
        </a:spcBef>
        <a:spcAft>
          <a:spcPct val="0"/>
        </a:spcAft>
        <a:buChar char="»"/>
        <a:defRPr sz="2200">
          <a:solidFill>
            <a:schemeClr val="tx1"/>
          </a:solidFill>
          <a:latin typeface="+mn-lt"/>
        </a:defRPr>
      </a:lvl7pPr>
      <a:lvl8pPr marL="3852863" indent="-381000" algn="l" defTabSz="1020763" rtl="0" eaLnBrk="0" fontAlgn="base" hangingPunct="0">
        <a:spcBef>
          <a:spcPct val="20000"/>
        </a:spcBef>
        <a:spcAft>
          <a:spcPct val="0"/>
        </a:spcAft>
        <a:buChar char="»"/>
        <a:defRPr sz="2200">
          <a:solidFill>
            <a:schemeClr val="tx1"/>
          </a:solidFill>
          <a:latin typeface="+mn-lt"/>
        </a:defRPr>
      </a:lvl8pPr>
      <a:lvl9pPr marL="4310063" indent="-381000" algn="l" defTabSz="1020763" rtl="0" eaLnBrk="0" fontAlgn="base" hangingPunct="0">
        <a:spcBef>
          <a:spcPct val="20000"/>
        </a:spcBef>
        <a:spcAft>
          <a:spcPct val="0"/>
        </a:spcAft>
        <a:buChar char="»"/>
        <a:defRPr sz="2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50179" name="Rectangle 9"/>
          <p:cNvSpPr>
            <a:spLocks noChangeArrowheads="1"/>
          </p:cNvSpPr>
          <p:nvPr/>
        </p:nvSpPr>
        <p:spPr bwMode="auto">
          <a:xfrm>
            <a:off x="0" y="6781800"/>
            <a:ext cx="9144000" cy="76200"/>
          </a:xfrm>
          <a:prstGeom prst="rect">
            <a:avLst/>
          </a:prstGeom>
          <a:solidFill>
            <a:srgbClr val="94AF68"/>
          </a:solidFill>
          <a:ln w="0">
            <a:noFill/>
            <a:miter lim="800000"/>
            <a:headEnd/>
            <a:tailEnd/>
          </a:ln>
        </p:spPr>
        <p:txBody>
          <a:bodyPr wrap="none" anchor="ctr"/>
          <a:lstStyle/>
          <a:p>
            <a:pPr algn="ctr" defTabSz="914400">
              <a:defRPr/>
            </a:pPr>
            <a:endParaRPr lang="fr-CA">
              <a:solidFill>
                <a:srgbClr val="94AF68"/>
              </a:solidFill>
            </a:endParaRPr>
          </a:p>
        </p:txBody>
      </p:sp>
      <p:pic>
        <p:nvPicPr>
          <p:cNvPr id="13316" name="Picture 2" descr="P:\PPT\leaf.jpg"/>
          <p:cNvPicPr>
            <a:picLocks noChangeAspect="1" noChangeArrowheads="1"/>
          </p:cNvPicPr>
          <p:nvPr/>
        </p:nvPicPr>
        <p:blipFill>
          <a:blip r:embed="rId13" r:link="rId14"/>
          <a:srcRect/>
          <a:stretch>
            <a:fillRect/>
          </a:stretch>
        </p:blipFill>
        <p:spPr bwMode="auto">
          <a:xfrm>
            <a:off x="152400" y="990600"/>
            <a:ext cx="577850" cy="496888"/>
          </a:xfrm>
          <a:prstGeom prst="rect">
            <a:avLst/>
          </a:prstGeom>
          <a:noFill/>
          <a:ln w="9525">
            <a:noFill/>
            <a:miter lim="800000"/>
            <a:headEnd/>
            <a:tailEnd/>
          </a:ln>
        </p:spPr>
      </p:pic>
      <p:sp>
        <p:nvSpPr>
          <p:cNvPr id="13317"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
        <p:nvSpPr>
          <p:cNvPr id="1030" name="Text Box 7"/>
          <p:cNvSpPr txBox="1">
            <a:spLocks noChangeArrowheads="1"/>
          </p:cNvSpPr>
          <p:nvPr/>
        </p:nvSpPr>
        <p:spPr bwMode="auto">
          <a:xfrm>
            <a:off x="8686800" y="152400"/>
            <a:ext cx="304800" cy="425450"/>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a:spcBef>
                <a:spcPct val="50000"/>
              </a:spcBef>
              <a:defRPr/>
            </a:pPr>
            <a:fld id="{54E95234-F218-4C26-97F6-5ECBC3D61D83}" type="slidenum">
              <a:rPr lang="en-US" sz="1400" i="1" smtClean="0">
                <a:solidFill>
                  <a:srgbClr val="FFFFFF"/>
                </a:solidFill>
              </a:rPr>
              <a:pPr defTabSz="914400">
                <a:spcBef>
                  <a:spcPct val="50000"/>
                </a:spcBef>
                <a:defRPr/>
              </a:pPr>
              <a:t>‹#›</a:t>
            </a:fld>
            <a:endParaRPr lang="en-US" sz="1400" smtClean="0">
              <a:solidFill>
                <a:srgbClr val="FFFFFF"/>
              </a:solidFill>
              <a:latin typeface="Times New Roman" pitchFamily="18" charset="0"/>
            </a:endParaRPr>
          </a:p>
        </p:txBody>
      </p:sp>
      <p:pic>
        <p:nvPicPr>
          <p:cNvPr id="13319" name="Picture 7" descr="P:\PPT\header.jpg"/>
          <p:cNvPicPr>
            <a:picLocks noChangeAspect="1" noChangeArrowheads="1"/>
          </p:cNvPicPr>
          <p:nvPr/>
        </p:nvPicPr>
        <p:blipFill>
          <a:blip r:embed="rId15" r:link="rId16"/>
          <a:srcRect/>
          <a:stretch>
            <a:fillRect/>
          </a:stretch>
        </p:blipFill>
        <p:spPr bwMode="auto">
          <a:xfrm>
            <a:off x="0" y="0"/>
            <a:ext cx="9144000" cy="863600"/>
          </a:xfrm>
          <a:prstGeom prst="rect">
            <a:avLst/>
          </a:prstGeom>
          <a:noFill/>
          <a:ln w="9525">
            <a:noFill/>
            <a:miter lim="800000"/>
            <a:headEnd/>
            <a:tailEnd/>
          </a:ln>
        </p:spPr>
      </p:pic>
      <p:sp>
        <p:nvSpPr>
          <p:cNvPr id="1032" name="TextBox 7"/>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Tree>
  </p:cSld>
  <p:clrMap bg1="lt1" tx1="dk1" bg2="lt2" tx2="dk2" accent1="accent1" accent2="accent2" accent3="accent3" accent4="accent4" accent5="accent5" accent6="accent6" hlink="hlink" folHlink="folHlink"/>
  <p:sldLayoutIdLst>
    <p:sldLayoutId id="2147487312" r:id="rId1"/>
    <p:sldLayoutId id="2147487313" r:id="rId2"/>
    <p:sldLayoutId id="2147487314" r:id="rId3"/>
    <p:sldLayoutId id="2147487315" r:id="rId4"/>
    <p:sldLayoutId id="2147487316" r:id="rId5"/>
    <p:sldLayoutId id="2147487317" r:id="rId6"/>
    <p:sldLayoutId id="2147487318" r:id="rId7"/>
    <p:sldLayoutId id="2147487319" r:id="rId8"/>
    <p:sldLayoutId id="2147487320" r:id="rId9"/>
    <p:sldLayoutId id="2147487321" r:id="rId10"/>
    <p:sldLayoutId id="2147487322" r:id="rId11"/>
  </p:sldLayoutIdLst>
  <p:transition/>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51203" name="Rectangle 9"/>
          <p:cNvSpPr>
            <a:spLocks noChangeArrowheads="1"/>
          </p:cNvSpPr>
          <p:nvPr/>
        </p:nvSpPr>
        <p:spPr bwMode="auto">
          <a:xfrm>
            <a:off x="0" y="6781800"/>
            <a:ext cx="9144000" cy="76200"/>
          </a:xfrm>
          <a:prstGeom prst="rect">
            <a:avLst/>
          </a:prstGeom>
          <a:solidFill>
            <a:srgbClr val="94AF68"/>
          </a:solidFill>
          <a:ln w="0">
            <a:noFill/>
            <a:miter lim="800000"/>
            <a:headEnd/>
            <a:tailEnd/>
          </a:ln>
        </p:spPr>
        <p:txBody>
          <a:bodyPr wrap="none" anchor="ctr"/>
          <a:lstStyle/>
          <a:p>
            <a:pPr algn="ctr" defTabSz="914400">
              <a:defRPr/>
            </a:pPr>
            <a:endParaRPr lang="fr-CA">
              <a:solidFill>
                <a:srgbClr val="94AF68"/>
              </a:solidFill>
            </a:endParaRPr>
          </a:p>
        </p:txBody>
      </p:sp>
      <p:pic>
        <p:nvPicPr>
          <p:cNvPr id="14340" name="Picture 2" descr="P:\PPT\leaf.jpg"/>
          <p:cNvPicPr>
            <a:picLocks noChangeAspect="1" noChangeArrowheads="1"/>
          </p:cNvPicPr>
          <p:nvPr/>
        </p:nvPicPr>
        <p:blipFill>
          <a:blip r:embed="rId13" r:link="rId14"/>
          <a:srcRect/>
          <a:stretch>
            <a:fillRect/>
          </a:stretch>
        </p:blipFill>
        <p:spPr bwMode="auto">
          <a:xfrm>
            <a:off x="152400" y="990600"/>
            <a:ext cx="577850" cy="496888"/>
          </a:xfrm>
          <a:prstGeom prst="rect">
            <a:avLst/>
          </a:prstGeom>
          <a:noFill/>
          <a:ln w="9525">
            <a:noFill/>
            <a:miter lim="800000"/>
            <a:headEnd/>
            <a:tailEnd/>
          </a:ln>
        </p:spPr>
      </p:pic>
      <p:sp>
        <p:nvSpPr>
          <p:cNvPr id="14341"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
        <p:nvSpPr>
          <p:cNvPr id="1030" name="Text Box 7"/>
          <p:cNvSpPr txBox="1">
            <a:spLocks noChangeArrowheads="1"/>
          </p:cNvSpPr>
          <p:nvPr/>
        </p:nvSpPr>
        <p:spPr bwMode="auto">
          <a:xfrm>
            <a:off x="8686800" y="152400"/>
            <a:ext cx="304800" cy="425450"/>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a:spcBef>
                <a:spcPct val="50000"/>
              </a:spcBef>
              <a:defRPr/>
            </a:pPr>
            <a:fld id="{B3B6405A-7041-4C89-8954-9A41A97BC26B}" type="slidenum">
              <a:rPr lang="en-US" sz="1400" i="1" smtClean="0">
                <a:solidFill>
                  <a:srgbClr val="FFFFFF"/>
                </a:solidFill>
              </a:rPr>
              <a:pPr defTabSz="914400">
                <a:spcBef>
                  <a:spcPct val="50000"/>
                </a:spcBef>
                <a:defRPr/>
              </a:pPr>
              <a:t>‹#›</a:t>
            </a:fld>
            <a:endParaRPr lang="en-US" sz="1400" smtClean="0">
              <a:solidFill>
                <a:srgbClr val="FFFFFF"/>
              </a:solidFill>
              <a:latin typeface="Times New Roman" pitchFamily="18" charset="0"/>
            </a:endParaRPr>
          </a:p>
        </p:txBody>
      </p:sp>
      <p:pic>
        <p:nvPicPr>
          <p:cNvPr id="14343" name="Picture 7" descr="P:\PPT\header.jpg"/>
          <p:cNvPicPr>
            <a:picLocks noChangeAspect="1" noChangeArrowheads="1"/>
          </p:cNvPicPr>
          <p:nvPr/>
        </p:nvPicPr>
        <p:blipFill>
          <a:blip r:embed="rId15" r:link="rId16"/>
          <a:srcRect/>
          <a:stretch>
            <a:fillRect/>
          </a:stretch>
        </p:blipFill>
        <p:spPr bwMode="auto">
          <a:xfrm>
            <a:off x="0" y="0"/>
            <a:ext cx="9144000" cy="863600"/>
          </a:xfrm>
          <a:prstGeom prst="rect">
            <a:avLst/>
          </a:prstGeom>
          <a:noFill/>
          <a:ln w="9525">
            <a:noFill/>
            <a:miter lim="800000"/>
            <a:headEnd/>
            <a:tailEnd/>
          </a:ln>
        </p:spPr>
      </p:pic>
      <p:sp>
        <p:nvSpPr>
          <p:cNvPr id="1032" name="TextBox 7"/>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Tree>
  </p:cSld>
  <p:clrMap bg1="lt1" tx1="dk1" bg2="lt2" tx2="dk2" accent1="accent1" accent2="accent2" accent3="accent3" accent4="accent4" accent5="accent5" accent6="accent6" hlink="hlink" folHlink="folHlink"/>
  <p:sldLayoutIdLst>
    <p:sldLayoutId id="2147487323" r:id="rId1"/>
    <p:sldLayoutId id="2147487324" r:id="rId2"/>
    <p:sldLayoutId id="2147487325" r:id="rId3"/>
    <p:sldLayoutId id="2147487326" r:id="rId4"/>
    <p:sldLayoutId id="2147487327" r:id="rId5"/>
    <p:sldLayoutId id="2147487328" r:id="rId6"/>
    <p:sldLayoutId id="2147487329" r:id="rId7"/>
    <p:sldLayoutId id="2147487330" r:id="rId8"/>
    <p:sldLayoutId id="2147487331" r:id="rId9"/>
    <p:sldLayoutId id="2147487332" r:id="rId10"/>
    <p:sldLayoutId id="2147487333" r:id="rId11"/>
  </p:sldLayoutIdLst>
  <p:transition/>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00004C"/>
        </a:solidFill>
        <a:effectLst/>
      </p:bgPr>
    </p:bg>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485775" y="1006475"/>
            <a:ext cx="8058150" cy="5035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5363" name="Rectangle 11"/>
          <p:cNvSpPr>
            <a:spLocks noGrp="1" noChangeArrowheads="1"/>
          </p:cNvSpPr>
          <p:nvPr>
            <p:ph type="title"/>
          </p:nvPr>
        </p:nvSpPr>
        <p:spPr bwMode="auto">
          <a:xfrm>
            <a:off x="495300" y="152400"/>
            <a:ext cx="8048625" cy="4572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Cliquez pour modifier le style du titre</a:t>
            </a:r>
          </a:p>
        </p:txBody>
      </p:sp>
      <p:sp>
        <p:nvSpPr>
          <p:cNvPr id="52228" name="Rectangle 16"/>
          <p:cNvSpPr>
            <a:spLocks noChangeArrowheads="1"/>
          </p:cNvSpPr>
          <p:nvPr/>
        </p:nvSpPr>
        <p:spPr bwMode="auto">
          <a:xfrm>
            <a:off x="206375" y="6381750"/>
            <a:ext cx="2133600" cy="331788"/>
          </a:xfrm>
          <a:prstGeom prst="rect">
            <a:avLst/>
          </a:prstGeom>
          <a:noFill/>
          <a:ln w="9525">
            <a:noFill/>
            <a:miter lim="800000"/>
            <a:headEnd/>
            <a:tailEnd/>
          </a:ln>
        </p:spPr>
        <p:txBody>
          <a:bodyPr/>
          <a:lstStyle/>
          <a:p>
            <a:pPr defTabSz="914400" eaLnBrk="0" hangingPunct="0">
              <a:defRPr/>
            </a:pPr>
            <a:endParaRPr lang="en-GB" sz="1400">
              <a:solidFill>
                <a:srgbClr val="939905"/>
              </a:solidFill>
            </a:endParaRPr>
          </a:p>
        </p:txBody>
      </p:sp>
      <p:pic>
        <p:nvPicPr>
          <p:cNvPr id="15365" name="Picture 96" descr="PLATO_LOGO"/>
          <p:cNvPicPr>
            <a:picLocks noChangeAspect="1" noChangeArrowheads="1"/>
          </p:cNvPicPr>
          <p:nvPr/>
        </p:nvPicPr>
        <p:blipFill>
          <a:blip r:embed="rId13"/>
          <a:srcRect/>
          <a:stretch>
            <a:fillRect/>
          </a:stretch>
        </p:blipFill>
        <p:spPr bwMode="auto">
          <a:xfrm>
            <a:off x="7677150" y="6350"/>
            <a:ext cx="1454150" cy="501650"/>
          </a:xfrm>
          <a:prstGeom prst="rect">
            <a:avLst/>
          </a:prstGeom>
          <a:noFill/>
          <a:ln w="9525">
            <a:noFill/>
            <a:miter lim="800000"/>
            <a:headEnd/>
            <a:tailEnd/>
          </a:ln>
        </p:spPr>
      </p:pic>
      <p:sp>
        <p:nvSpPr>
          <p:cNvPr id="52230" name="Text Box 98"/>
          <p:cNvSpPr txBox="1">
            <a:spLocks noChangeArrowheads="1"/>
          </p:cNvSpPr>
          <p:nvPr/>
        </p:nvSpPr>
        <p:spPr bwMode="auto">
          <a:xfrm>
            <a:off x="7369175" y="450850"/>
            <a:ext cx="1592263" cy="366713"/>
          </a:xfrm>
          <a:prstGeom prst="rect">
            <a:avLst/>
          </a:prstGeom>
          <a:noFill/>
          <a:ln w="9525" algn="ctr">
            <a:noFill/>
            <a:miter lim="800000"/>
            <a:headEnd/>
            <a:tailEnd/>
          </a:ln>
        </p:spPr>
        <p:txBody>
          <a:bodyPr>
            <a:spAutoFit/>
          </a:bodyPr>
          <a:lstStyle/>
          <a:p>
            <a:pPr algn="ctr" defTabSz="914400">
              <a:spcBef>
                <a:spcPct val="50000"/>
              </a:spcBef>
              <a:defRPr/>
            </a:pPr>
            <a:r>
              <a:rPr lang="en-GB" b="1">
                <a:solidFill>
                  <a:srgbClr val="FFFFFF"/>
                </a:solidFill>
              </a:rPr>
              <a:t>STEMI</a:t>
            </a:r>
          </a:p>
        </p:txBody>
      </p:sp>
    </p:spTree>
  </p:cSld>
  <p:clrMap bg1="lt1" tx1="dk1" bg2="lt2" tx2="dk2" accent1="accent1" accent2="accent2" accent3="accent3" accent4="accent4" accent5="accent5" accent6="accent6" hlink="hlink" folHlink="folHlink"/>
  <p:sldLayoutIdLst>
    <p:sldLayoutId id="2147487334" r:id="rId1"/>
    <p:sldLayoutId id="2147487335" r:id="rId2"/>
    <p:sldLayoutId id="2147487336" r:id="rId3"/>
    <p:sldLayoutId id="2147487337" r:id="rId4"/>
    <p:sldLayoutId id="2147487338" r:id="rId5"/>
    <p:sldLayoutId id="2147487339" r:id="rId6"/>
    <p:sldLayoutId id="2147487340" r:id="rId7"/>
    <p:sldLayoutId id="2147487341" r:id="rId8"/>
    <p:sldLayoutId id="2147487342" r:id="rId9"/>
    <p:sldLayoutId id="2147487343" r:id="rId10"/>
    <p:sldLayoutId id="2147487344" r:id="rId11"/>
  </p:sldLayoutIdLst>
  <p:transition/>
  <p:txStyles>
    <p:titleStyle>
      <a:lvl1pPr algn="l" rtl="0" eaLnBrk="0" fontAlgn="base" hangingPunct="0">
        <a:spcBef>
          <a:spcPct val="50000"/>
        </a:spcBef>
        <a:spcAft>
          <a:spcPct val="0"/>
        </a:spcAft>
        <a:defRPr sz="2400" b="1">
          <a:solidFill>
            <a:schemeClr val="bg1"/>
          </a:solidFill>
          <a:latin typeface="+mj-lt"/>
          <a:ea typeface="+mj-ea"/>
          <a:cs typeface="+mj-cs"/>
        </a:defRPr>
      </a:lvl1pPr>
      <a:lvl2pPr algn="l" rtl="0" eaLnBrk="0" fontAlgn="base" hangingPunct="0">
        <a:spcBef>
          <a:spcPct val="50000"/>
        </a:spcBef>
        <a:spcAft>
          <a:spcPct val="0"/>
        </a:spcAft>
        <a:defRPr sz="2400" b="1">
          <a:solidFill>
            <a:schemeClr val="bg1"/>
          </a:solidFill>
          <a:latin typeface="Arial" pitchFamily="34" charset="0"/>
        </a:defRPr>
      </a:lvl2pPr>
      <a:lvl3pPr algn="l" rtl="0" eaLnBrk="0" fontAlgn="base" hangingPunct="0">
        <a:spcBef>
          <a:spcPct val="50000"/>
        </a:spcBef>
        <a:spcAft>
          <a:spcPct val="0"/>
        </a:spcAft>
        <a:defRPr sz="2400" b="1">
          <a:solidFill>
            <a:schemeClr val="bg1"/>
          </a:solidFill>
          <a:latin typeface="Arial" pitchFamily="34" charset="0"/>
        </a:defRPr>
      </a:lvl3pPr>
      <a:lvl4pPr algn="l" rtl="0" eaLnBrk="0" fontAlgn="base" hangingPunct="0">
        <a:spcBef>
          <a:spcPct val="50000"/>
        </a:spcBef>
        <a:spcAft>
          <a:spcPct val="0"/>
        </a:spcAft>
        <a:defRPr sz="2400" b="1">
          <a:solidFill>
            <a:schemeClr val="bg1"/>
          </a:solidFill>
          <a:latin typeface="Arial" pitchFamily="34" charset="0"/>
        </a:defRPr>
      </a:lvl4pPr>
      <a:lvl5pPr algn="l" rtl="0" eaLnBrk="0" fontAlgn="base" hangingPunct="0">
        <a:spcBef>
          <a:spcPct val="50000"/>
        </a:spcBef>
        <a:spcAft>
          <a:spcPct val="0"/>
        </a:spcAft>
        <a:defRPr sz="2400" b="1">
          <a:solidFill>
            <a:schemeClr val="bg1"/>
          </a:solidFill>
          <a:latin typeface="Arial" pitchFamily="34" charset="0"/>
        </a:defRPr>
      </a:lvl5pPr>
      <a:lvl6pPr marL="457200" algn="l" rtl="0" eaLnBrk="0" fontAlgn="base" hangingPunct="0">
        <a:spcBef>
          <a:spcPct val="50000"/>
        </a:spcBef>
        <a:spcAft>
          <a:spcPct val="0"/>
        </a:spcAft>
        <a:defRPr sz="2400" b="1">
          <a:solidFill>
            <a:schemeClr val="bg1"/>
          </a:solidFill>
          <a:latin typeface="Arial" pitchFamily="34" charset="0"/>
        </a:defRPr>
      </a:lvl6pPr>
      <a:lvl7pPr marL="914400" algn="l" rtl="0" eaLnBrk="0" fontAlgn="base" hangingPunct="0">
        <a:spcBef>
          <a:spcPct val="50000"/>
        </a:spcBef>
        <a:spcAft>
          <a:spcPct val="0"/>
        </a:spcAft>
        <a:defRPr sz="2400" b="1">
          <a:solidFill>
            <a:schemeClr val="bg1"/>
          </a:solidFill>
          <a:latin typeface="Arial" pitchFamily="34" charset="0"/>
        </a:defRPr>
      </a:lvl7pPr>
      <a:lvl8pPr marL="1371600" algn="l" rtl="0" eaLnBrk="0" fontAlgn="base" hangingPunct="0">
        <a:spcBef>
          <a:spcPct val="50000"/>
        </a:spcBef>
        <a:spcAft>
          <a:spcPct val="0"/>
        </a:spcAft>
        <a:defRPr sz="2400" b="1">
          <a:solidFill>
            <a:schemeClr val="bg1"/>
          </a:solidFill>
          <a:latin typeface="Arial" pitchFamily="34" charset="0"/>
        </a:defRPr>
      </a:lvl8pPr>
      <a:lvl9pPr marL="1828800" algn="l" rtl="0" eaLnBrk="0" fontAlgn="base" hangingPunct="0">
        <a:spcBef>
          <a:spcPct val="50000"/>
        </a:spcBef>
        <a:spcAft>
          <a:spcPct val="0"/>
        </a:spcAft>
        <a:defRPr sz="2400" b="1">
          <a:solidFill>
            <a:schemeClr val="bg1"/>
          </a:solidFill>
          <a:latin typeface="Arial" pitchFamily="34" charset="0"/>
        </a:defRPr>
      </a:lvl9pPr>
    </p:titleStyle>
    <p:bodyStyle>
      <a:lvl1pPr marL="282575" indent="-282575" algn="l" rtl="0" eaLnBrk="0" fontAlgn="base" hangingPunct="0">
        <a:spcBef>
          <a:spcPct val="0"/>
        </a:spcBef>
        <a:spcAft>
          <a:spcPct val="20000"/>
        </a:spcAft>
        <a:buClr>
          <a:srgbClr val="F0AD28"/>
        </a:buClr>
        <a:buSzPct val="110000"/>
        <a:buChar char="•"/>
        <a:defRPr sz="2000">
          <a:solidFill>
            <a:schemeClr val="bg1"/>
          </a:solidFill>
          <a:latin typeface="+mn-lt"/>
          <a:ea typeface="+mn-ea"/>
          <a:cs typeface="+mn-cs"/>
        </a:defRPr>
      </a:lvl1pPr>
      <a:lvl2pPr marL="541338" indent="-257175" algn="l" rtl="0" eaLnBrk="0" fontAlgn="base" hangingPunct="0">
        <a:spcBef>
          <a:spcPct val="0"/>
        </a:spcBef>
        <a:spcAft>
          <a:spcPct val="20000"/>
        </a:spcAft>
        <a:buClr>
          <a:schemeClr val="bg1"/>
        </a:buClr>
        <a:buFont typeface="Times" pitchFamily="18" charset="0"/>
        <a:buChar char="–"/>
        <a:defRPr sz="2800">
          <a:solidFill>
            <a:schemeClr val="bg1"/>
          </a:solidFill>
          <a:latin typeface="+mn-lt"/>
        </a:defRPr>
      </a:lvl2pPr>
      <a:lvl3pPr marL="809625" indent="-266700" algn="l" rtl="0" eaLnBrk="0" fontAlgn="base" hangingPunct="0">
        <a:spcBef>
          <a:spcPct val="0"/>
        </a:spcBef>
        <a:spcAft>
          <a:spcPct val="20000"/>
        </a:spcAft>
        <a:buClr>
          <a:schemeClr val="bg1"/>
        </a:buClr>
        <a:buFont typeface="Times" pitchFamily="18" charset="0"/>
        <a:buChar char="•"/>
        <a:defRPr sz="1600">
          <a:solidFill>
            <a:schemeClr val="bg1"/>
          </a:solidFill>
          <a:latin typeface="+mn-lt"/>
        </a:defRPr>
      </a:lvl3pPr>
      <a:lvl4pPr marL="1081088" indent="-269875" algn="l" rtl="0" eaLnBrk="0" fontAlgn="base" hangingPunct="0">
        <a:spcBef>
          <a:spcPct val="0"/>
        </a:spcBef>
        <a:spcAft>
          <a:spcPct val="20000"/>
        </a:spcAft>
        <a:buClr>
          <a:schemeClr val="bg1"/>
        </a:buClr>
        <a:buFont typeface="Times" pitchFamily="18" charset="0"/>
        <a:buChar char="•"/>
        <a:defRPr sz="1400">
          <a:solidFill>
            <a:schemeClr val="bg1"/>
          </a:solidFill>
          <a:latin typeface="+mn-lt"/>
        </a:defRPr>
      </a:lvl4pPr>
      <a:lvl5pPr marL="13525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5pPr>
      <a:lvl6pPr marL="18097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6pPr>
      <a:lvl7pPr marL="22669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7pPr>
      <a:lvl8pPr marL="27241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8pPr>
      <a:lvl9pPr marL="31813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16386"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16387"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1638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3"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defRPr>
            </a:lvl1pPr>
          </a:lstStyle>
          <a:p>
            <a:pPr>
              <a:defRPr/>
            </a:pPr>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defRPr>
            </a:lvl1pPr>
          </a:lstStyle>
          <a:p>
            <a:pPr>
              <a:defRPr/>
            </a:pPr>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a:defRPr/>
            </a:pPr>
            <a:fld id="{8B1624F8-900C-484C-9134-2BA00F73D0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345" r:id="rId1"/>
    <p:sldLayoutId id="2147487346" r:id="rId2"/>
    <p:sldLayoutId id="2147487347" r:id="rId3"/>
    <p:sldLayoutId id="2147487348" r:id="rId4"/>
    <p:sldLayoutId id="2147487349" r:id="rId5"/>
    <p:sldLayoutId id="2147487350" r:id="rId6"/>
    <p:sldLayoutId id="2147487351" r:id="rId7"/>
    <p:sldLayoutId id="2147487352" r:id="rId8"/>
    <p:sldLayoutId id="2147487353" r:id="rId9"/>
    <p:sldLayoutId id="2147487354" r:id="rId10"/>
    <p:sldLayoutId id="2147487355" r:id="rId11"/>
  </p:sldLayoutIdLst>
  <p:transition/>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1741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DCCE378F-2512-4F51-97F9-B3158ED902F2}" type="datetimeFigureOut">
              <a:rPr lang="en-US"/>
              <a:pPr>
                <a:defRPr/>
              </a:pPr>
              <a:t>5/5/2014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1A57FB09-51C1-4FE0-AA9A-B2A2D32514E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356" r:id="rId1"/>
    <p:sldLayoutId id="2147487357" r:id="rId2"/>
    <p:sldLayoutId id="2147487358" r:id="rId3"/>
    <p:sldLayoutId id="2147487359" r:id="rId4"/>
    <p:sldLayoutId id="2147487360" r:id="rId5"/>
    <p:sldLayoutId id="2147487361" r:id="rId6"/>
    <p:sldLayoutId id="2147487362" r:id="rId7"/>
    <p:sldLayoutId id="2147487363" r:id="rId8"/>
    <p:sldLayoutId id="2147487364" r:id="rId9"/>
    <p:sldLayoutId id="2147487365" r:id="rId10"/>
    <p:sldLayoutId id="2147487366" r:id="rId11"/>
  </p:sldLayoutIdLst>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rgbClr val="000058"/>
        </a:solidFill>
        <a:effectLst/>
      </p:bgPr>
    </p:bg>
    <p:spTree>
      <p:nvGrpSpPr>
        <p:cNvPr id="1" name=""/>
        <p:cNvGrpSpPr/>
        <p:nvPr/>
      </p:nvGrpSpPr>
      <p:grpSpPr>
        <a:xfrm>
          <a:off x="0" y="0"/>
          <a:ext cx="0" cy="0"/>
          <a:chOff x="0" y="0"/>
          <a:chExt cx="0" cy="0"/>
        </a:xfrm>
      </p:grpSpPr>
      <p:pic>
        <p:nvPicPr>
          <p:cNvPr id="18434" name="Picture 71" descr="PLATO_LOGO"/>
          <p:cNvPicPr>
            <a:picLocks noChangeAspect="1" noChangeArrowheads="1"/>
          </p:cNvPicPr>
          <p:nvPr/>
        </p:nvPicPr>
        <p:blipFill>
          <a:blip r:embed="rId13"/>
          <a:srcRect/>
          <a:stretch>
            <a:fillRect/>
          </a:stretch>
        </p:blipFill>
        <p:spPr bwMode="auto">
          <a:xfrm>
            <a:off x="1246188" y="2239963"/>
            <a:ext cx="3038475" cy="1047750"/>
          </a:xfrm>
          <a:prstGeom prst="rect">
            <a:avLst/>
          </a:prstGeom>
          <a:noFill/>
          <a:ln w="9525">
            <a:noFill/>
            <a:miter lim="800000"/>
            <a:headEnd/>
            <a:tailEnd/>
          </a:ln>
        </p:spPr>
      </p:pic>
      <p:pic>
        <p:nvPicPr>
          <p:cNvPr id="18435" name="Picture 72" descr="UCR-logo"/>
          <p:cNvPicPr>
            <a:picLocks noChangeAspect="1" noChangeArrowheads="1"/>
          </p:cNvPicPr>
          <p:nvPr/>
        </p:nvPicPr>
        <p:blipFill>
          <a:blip r:embed="rId14"/>
          <a:srcRect/>
          <a:stretch>
            <a:fillRect/>
          </a:stretch>
        </p:blipFill>
        <p:spPr bwMode="auto">
          <a:xfrm>
            <a:off x="8145463" y="6162675"/>
            <a:ext cx="877887" cy="587375"/>
          </a:xfrm>
          <a:prstGeom prst="rect">
            <a:avLst/>
          </a:prstGeom>
          <a:noFill/>
          <a:ln w="9525">
            <a:noFill/>
            <a:miter lim="800000"/>
            <a:headEnd/>
            <a:tailEnd/>
          </a:ln>
        </p:spPr>
      </p:pic>
      <p:pic>
        <p:nvPicPr>
          <p:cNvPr id="18436" name="Picture 73" descr="d_DCRI_rgb"/>
          <p:cNvPicPr>
            <a:picLocks noChangeAspect="1" noChangeArrowheads="1"/>
          </p:cNvPicPr>
          <p:nvPr/>
        </p:nvPicPr>
        <p:blipFill>
          <a:blip r:embed="rId15"/>
          <a:srcRect/>
          <a:stretch>
            <a:fillRect/>
          </a:stretch>
        </p:blipFill>
        <p:spPr bwMode="auto">
          <a:xfrm>
            <a:off x="119063" y="6567488"/>
            <a:ext cx="2203450" cy="182562"/>
          </a:xfrm>
          <a:prstGeom prst="rect">
            <a:avLst/>
          </a:prstGeom>
          <a:noFill/>
          <a:ln w="9525">
            <a:noFill/>
            <a:miter lim="800000"/>
            <a:headEnd/>
            <a:tailEnd/>
          </a:ln>
        </p:spPr>
      </p:pic>
      <p:sp>
        <p:nvSpPr>
          <p:cNvPr id="18437" name="Rectangle 3"/>
          <p:cNvSpPr>
            <a:spLocks noGrp="1" noChangeArrowheads="1"/>
          </p:cNvSpPr>
          <p:nvPr>
            <p:ph type="body" idx="1"/>
          </p:nvPr>
        </p:nvSpPr>
        <p:spPr bwMode="auto">
          <a:xfrm>
            <a:off x="485775" y="1006475"/>
            <a:ext cx="8058150" cy="5035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8438" name="Rectangle 11"/>
          <p:cNvSpPr>
            <a:spLocks noGrp="1" noChangeArrowheads="1"/>
          </p:cNvSpPr>
          <p:nvPr>
            <p:ph type="title"/>
          </p:nvPr>
        </p:nvSpPr>
        <p:spPr bwMode="auto">
          <a:xfrm>
            <a:off x="495300" y="152400"/>
            <a:ext cx="8048625" cy="4572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Cliquez pour modifier le style du titre</a:t>
            </a:r>
          </a:p>
        </p:txBody>
      </p:sp>
    </p:spTree>
  </p:cSld>
  <p:clrMap bg1="lt1" tx1="dk1" bg2="lt2" tx2="dk2" accent1="accent1" accent2="accent2" accent3="accent3" accent4="accent4" accent5="accent5" accent6="accent6" hlink="hlink" folHlink="folHlink"/>
  <p:sldLayoutIdLst>
    <p:sldLayoutId id="2147487367" r:id="rId1"/>
    <p:sldLayoutId id="2147487368" r:id="rId2"/>
    <p:sldLayoutId id="2147487369" r:id="rId3"/>
    <p:sldLayoutId id="2147487370" r:id="rId4"/>
    <p:sldLayoutId id="2147487371" r:id="rId5"/>
    <p:sldLayoutId id="2147487372" r:id="rId6"/>
    <p:sldLayoutId id="2147487373" r:id="rId7"/>
    <p:sldLayoutId id="2147487374" r:id="rId8"/>
    <p:sldLayoutId id="2147487375" r:id="rId9"/>
    <p:sldLayoutId id="2147487376" r:id="rId10"/>
    <p:sldLayoutId id="2147487377" r:id="rId11"/>
  </p:sldLayoutIdLst>
  <p:transition/>
  <p:txStyles>
    <p:titleStyle>
      <a:lvl1pPr algn="l" rtl="0" eaLnBrk="0" fontAlgn="base" hangingPunct="0">
        <a:spcBef>
          <a:spcPct val="50000"/>
        </a:spcBef>
        <a:spcAft>
          <a:spcPct val="0"/>
        </a:spcAft>
        <a:defRPr sz="2400" b="1">
          <a:solidFill>
            <a:schemeClr val="bg1"/>
          </a:solidFill>
          <a:latin typeface="+mj-lt"/>
          <a:ea typeface="+mj-ea"/>
          <a:cs typeface="+mj-cs"/>
        </a:defRPr>
      </a:lvl1pPr>
      <a:lvl2pPr algn="l" rtl="0" eaLnBrk="0" fontAlgn="base" hangingPunct="0">
        <a:spcBef>
          <a:spcPct val="50000"/>
        </a:spcBef>
        <a:spcAft>
          <a:spcPct val="0"/>
        </a:spcAft>
        <a:defRPr sz="2400" b="1">
          <a:solidFill>
            <a:schemeClr val="bg1"/>
          </a:solidFill>
          <a:latin typeface="Arial" pitchFamily="34" charset="0"/>
        </a:defRPr>
      </a:lvl2pPr>
      <a:lvl3pPr algn="l" rtl="0" eaLnBrk="0" fontAlgn="base" hangingPunct="0">
        <a:spcBef>
          <a:spcPct val="50000"/>
        </a:spcBef>
        <a:spcAft>
          <a:spcPct val="0"/>
        </a:spcAft>
        <a:defRPr sz="2400" b="1">
          <a:solidFill>
            <a:schemeClr val="bg1"/>
          </a:solidFill>
          <a:latin typeface="Arial" pitchFamily="34" charset="0"/>
        </a:defRPr>
      </a:lvl3pPr>
      <a:lvl4pPr algn="l" rtl="0" eaLnBrk="0" fontAlgn="base" hangingPunct="0">
        <a:spcBef>
          <a:spcPct val="50000"/>
        </a:spcBef>
        <a:spcAft>
          <a:spcPct val="0"/>
        </a:spcAft>
        <a:defRPr sz="2400" b="1">
          <a:solidFill>
            <a:schemeClr val="bg1"/>
          </a:solidFill>
          <a:latin typeface="Arial" pitchFamily="34" charset="0"/>
        </a:defRPr>
      </a:lvl4pPr>
      <a:lvl5pPr algn="l" rtl="0" eaLnBrk="0" fontAlgn="base" hangingPunct="0">
        <a:spcBef>
          <a:spcPct val="50000"/>
        </a:spcBef>
        <a:spcAft>
          <a:spcPct val="0"/>
        </a:spcAft>
        <a:defRPr sz="2400" b="1">
          <a:solidFill>
            <a:schemeClr val="bg1"/>
          </a:solidFill>
          <a:latin typeface="Arial" pitchFamily="34" charset="0"/>
        </a:defRPr>
      </a:lvl5pPr>
      <a:lvl6pPr marL="457200" algn="l" rtl="0" eaLnBrk="0" fontAlgn="base" hangingPunct="0">
        <a:spcBef>
          <a:spcPct val="50000"/>
        </a:spcBef>
        <a:spcAft>
          <a:spcPct val="0"/>
        </a:spcAft>
        <a:defRPr sz="2400" b="1">
          <a:solidFill>
            <a:schemeClr val="bg1"/>
          </a:solidFill>
          <a:latin typeface="Arial" pitchFamily="34" charset="0"/>
        </a:defRPr>
      </a:lvl6pPr>
      <a:lvl7pPr marL="914400" algn="l" rtl="0" eaLnBrk="0" fontAlgn="base" hangingPunct="0">
        <a:spcBef>
          <a:spcPct val="50000"/>
        </a:spcBef>
        <a:spcAft>
          <a:spcPct val="0"/>
        </a:spcAft>
        <a:defRPr sz="2400" b="1">
          <a:solidFill>
            <a:schemeClr val="bg1"/>
          </a:solidFill>
          <a:latin typeface="Arial" pitchFamily="34" charset="0"/>
        </a:defRPr>
      </a:lvl7pPr>
      <a:lvl8pPr marL="1371600" algn="l" rtl="0" eaLnBrk="0" fontAlgn="base" hangingPunct="0">
        <a:spcBef>
          <a:spcPct val="50000"/>
        </a:spcBef>
        <a:spcAft>
          <a:spcPct val="0"/>
        </a:spcAft>
        <a:defRPr sz="2400" b="1">
          <a:solidFill>
            <a:schemeClr val="bg1"/>
          </a:solidFill>
          <a:latin typeface="Arial" pitchFamily="34" charset="0"/>
        </a:defRPr>
      </a:lvl8pPr>
      <a:lvl9pPr marL="1828800" algn="l" rtl="0" eaLnBrk="0" fontAlgn="base" hangingPunct="0">
        <a:spcBef>
          <a:spcPct val="50000"/>
        </a:spcBef>
        <a:spcAft>
          <a:spcPct val="0"/>
        </a:spcAft>
        <a:defRPr sz="2400" b="1">
          <a:solidFill>
            <a:schemeClr val="bg1"/>
          </a:solidFill>
          <a:latin typeface="Arial" pitchFamily="34" charset="0"/>
        </a:defRPr>
      </a:lvl9pPr>
    </p:titleStyle>
    <p:bodyStyle>
      <a:lvl1pPr marL="282575" indent="-282575" algn="l" rtl="0" eaLnBrk="0" fontAlgn="base" hangingPunct="0">
        <a:spcBef>
          <a:spcPct val="0"/>
        </a:spcBef>
        <a:spcAft>
          <a:spcPct val="20000"/>
        </a:spcAft>
        <a:buClr>
          <a:srgbClr val="F0AD28"/>
        </a:buClr>
        <a:buSzPct val="110000"/>
        <a:buChar char="•"/>
        <a:defRPr sz="2000">
          <a:solidFill>
            <a:schemeClr val="bg1"/>
          </a:solidFill>
          <a:latin typeface="+mn-lt"/>
          <a:ea typeface="+mn-ea"/>
          <a:cs typeface="+mn-cs"/>
        </a:defRPr>
      </a:lvl1pPr>
      <a:lvl2pPr marL="541338" indent="-257175" algn="l" rtl="0" eaLnBrk="0" fontAlgn="base" hangingPunct="0">
        <a:spcBef>
          <a:spcPct val="0"/>
        </a:spcBef>
        <a:spcAft>
          <a:spcPct val="20000"/>
        </a:spcAft>
        <a:buClr>
          <a:schemeClr val="bg1"/>
        </a:buClr>
        <a:buFont typeface="Times" pitchFamily="18" charset="0"/>
        <a:buChar char="–"/>
        <a:defRPr>
          <a:solidFill>
            <a:schemeClr val="bg1"/>
          </a:solidFill>
          <a:latin typeface="+mn-lt"/>
        </a:defRPr>
      </a:lvl2pPr>
      <a:lvl3pPr marL="809625" indent="-266700" algn="l" rtl="0" eaLnBrk="0" fontAlgn="base" hangingPunct="0">
        <a:spcBef>
          <a:spcPct val="0"/>
        </a:spcBef>
        <a:spcAft>
          <a:spcPct val="20000"/>
        </a:spcAft>
        <a:buClr>
          <a:schemeClr val="bg1"/>
        </a:buClr>
        <a:buFont typeface="Times" pitchFamily="18" charset="0"/>
        <a:buChar char="•"/>
        <a:defRPr sz="1600">
          <a:solidFill>
            <a:schemeClr val="bg1"/>
          </a:solidFill>
          <a:latin typeface="+mn-lt"/>
        </a:defRPr>
      </a:lvl3pPr>
      <a:lvl4pPr marL="1081088" indent="-269875" algn="l" rtl="0" eaLnBrk="0" fontAlgn="base" hangingPunct="0">
        <a:spcBef>
          <a:spcPct val="0"/>
        </a:spcBef>
        <a:spcAft>
          <a:spcPct val="20000"/>
        </a:spcAft>
        <a:buClr>
          <a:schemeClr val="bg1"/>
        </a:buClr>
        <a:buFont typeface="Times" pitchFamily="18" charset="0"/>
        <a:buChar char="•"/>
        <a:defRPr sz="1400">
          <a:solidFill>
            <a:schemeClr val="bg1"/>
          </a:solidFill>
          <a:latin typeface="+mn-lt"/>
        </a:defRPr>
      </a:lvl4pPr>
      <a:lvl5pPr marL="13525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5pPr>
      <a:lvl6pPr marL="18097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6pPr>
      <a:lvl7pPr marL="22669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7pPr>
      <a:lvl8pPr marL="27241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8pPr>
      <a:lvl9pPr marL="31813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3200400" y="6354763"/>
            <a:ext cx="5562600" cy="212725"/>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914400">
              <a:spcBef>
                <a:spcPct val="50000"/>
              </a:spcBef>
              <a:defRPr/>
            </a:pPr>
            <a:r>
              <a:rPr lang="en-US" sz="1400" i="1" smtClean="0">
                <a:solidFill>
                  <a:srgbClr val="ABC29A"/>
                </a:solidFill>
              </a:rPr>
              <a:t>Leadership. Knowledge. Community.</a:t>
            </a:r>
            <a:endParaRPr lang="en-US" sz="1400" smtClean="0">
              <a:solidFill>
                <a:srgbClr val="ABC29A"/>
              </a:solidFill>
              <a:latin typeface="Times New Roman" pitchFamily="18" charset="0"/>
            </a:endParaRPr>
          </a:p>
        </p:txBody>
      </p:sp>
      <p:pic>
        <p:nvPicPr>
          <p:cNvPr id="19459" name="Picture 6" descr="P:\CCS_PPT\ppt\cover.jpg"/>
          <p:cNvPicPr>
            <a:picLocks noChangeAspect="1" noChangeArrowheads="1"/>
          </p:cNvPicPr>
          <p:nvPr/>
        </p:nvPicPr>
        <p:blipFill>
          <a:blip r:embed="rId13" r:link="rId14"/>
          <a:srcRect/>
          <a:stretch>
            <a:fillRect/>
          </a:stretch>
        </p:blipFill>
        <p:spPr bwMode="auto">
          <a:xfrm>
            <a:off x="0" y="1219200"/>
            <a:ext cx="9145588" cy="1998663"/>
          </a:xfrm>
          <a:prstGeom prst="rect">
            <a:avLst/>
          </a:prstGeom>
          <a:noFill/>
          <a:ln w="9525">
            <a:noFill/>
            <a:miter lim="800000"/>
            <a:headEnd/>
            <a:tailEnd/>
          </a:ln>
        </p:spPr>
      </p:pic>
      <p:pic>
        <p:nvPicPr>
          <p:cNvPr id="19460" name="Picture 8" descr="1line-tagENG185k.jpg"/>
          <p:cNvPicPr>
            <a:picLocks noChangeAspect="1"/>
          </p:cNvPicPr>
          <p:nvPr/>
        </p:nvPicPr>
        <p:blipFill>
          <a:blip r:embed="rId15"/>
          <a:srcRect/>
          <a:stretch>
            <a:fillRect/>
          </a:stretch>
        </p:blipFill>
        <p:spPr bwMode="auto">
          <a:xfrm>
            <a:off x="228600" y="304800"/>
            <a:ext cx="4291013" cy="590550"/>
          </a:xfrm>
          <a:prstGeom prst="rect">
            <a:avLst/>
          </a:prstGeom>
          <a:noFill/>
          <a:ln w="9525">
            <a:noFill/>
            <a:miter lim="800000"/>
            <a:headEnd/>
            <a:tailEnd/>
          </a:ln>
        </p:spPr>
      </p:pic>
      <p:sp>
        <p:nvSpPr>
          <p:cNvPr id="19461"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9462"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Tree>
  </p:cSld>
  <p:clrMap bg1="lt1" tx1="dk1" bg2="lt2" tx2="dk2" accent1="accent1" accent2="accent2" accent3="accent3" accent4="accent4" accent5="accent5" accent6="accent6" hlink="hlink" folHlink="folHlink"/>
  <p:sldLayoutIdLst>
    <p:sldLayoutId id="2147487378" r:id="rId1"/>
    <p:sldLayoutId id="2147487379" r:id="rId2"/>
    <p:sldLayoutId id="2147487380" r:id="rId3"/>
    <p:sldLayoutId id="2147487381" r:id="rId4"/>
    <p:sldLayoutId id="2147487382" r:id="rId5"/>
    <p:sldLayoutId id="2147487383" r:id="rId6"/>
    <p:sldLayoutId id="2147487384" r:id="rId7"/>
    <p:sldLayoutId id="2147487385" r:id="rId8"/>
    <p:sldLayoutId id="2147487386" r:id="rId9"/>
    <p:sldLayoutId id="2147487387" r:id="rId10"/>
    <p:sldLayoutId id="2147487388" r:id="rId11"/>
  </p:sldLayoutIdLst>
  <p:transition/>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3200400" y="6354763"/>
            <a:ext cx="5562600" cy="212725"/>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914400">
              <a:spcBef>
                <a:spcPct val="50000"/>
              </a:spcBef>
              <a:defRPr/>
            </a:pPr>
            <a:r>
              <a:rPr lang="en-US" sz="1400" i="1" smtClean="0">
                <a:solidFill>
                  <a:srgbClr val="ABC29A"/>
                </a:solidFill>
              </a:rPr>
              <a:t>Leadership. Knowledge. Community.</a:t>
            </a:r>
            <a:endParaRPr lang="en-US" sz="1400" smtClean="0">
              <a:solidFill>
                <a:srgbClr val="ABC29A"/>
              </a:solidFill>
              <a:latin typeface="Times New Roman" pitchFamily="18" charset="0"/>
            </a:endParaRPr>
          </a:p>
        </p:txBody>
      </p:sp>
      <p:pic>
        <p:nvPicPr>
          <p:cNvPr id="2051" name="Picture 6" descr="P:\CCS_PPT\ppt\cover.jpg"/>
          <p:cNvPicPr>
            <a:picLocks noChangeAspect="1" noChangeArrowheads="1"/>
          </p:cNvPicPr>
          <p:nvPr/>
        </p:nvPicPr>
        <p:blipFill>
          <a:blip r:embed="rId13" r:link="rId14"/>
          <a:srcRect/>
          <a:stretch>
            <a:fillRect/>
          </a:stretch>
        </p:blipFill>
        <p:spPr bwMode="auto">
          <a:xfrm>
            <a:off x="0" y="1219200"/>
            <a:ext cx="9145588" cy="1998663"/>
          </a:xfrm>
          <a:prstGeom prst="rect">
            <a:avLst/>
          </a:prstGeom>
          <a:noFill/>
          <a:ln w="9525">
            <a:noFill/>
            <a:miter lim="800000"/>
            <a:headEnd/>
            <a:tailEnd/>
          </a:ln>
        </p:spPr>
      </p:pic>
      <p:pic>
        <p:nvPicPr>
          <p:cNvPr id="2052" name="Picture 8" descr="1line-tagENG185k.jpg"/>
          <p:cNvPicPr>
            <a:picLocks noChangeAspect="1"/>
          </p:cNvPicPr>
          <p:nvPr/>
        </p:nvPicPr>
        <p:blipFill>
          <a:blip r:embed="rId15"/>
          <a:srcRect/>
          <a:stretch>
            <a:fillRect/>
          </a:stretch>
        </p:blipFill>
        <p:spPr bwMode="auto">
          <a:xfrm>
            <a:off x="228600" y="304800"/>
            <a:ext cx="4291013" cy="590550"/>
          </a:xfrm>
          <a:prstGeom prst="rect">
            <a:avLst/>
          </a:prstGeom>
          <a:noFill/>
          <a:ln w="9525">
            <a:noFill/>
            <a:miter lim="800000"/>
            <a:headEnd/>
            <a:tailEnd/>
          </a:ln>
        </p:spPr>
      </p:pic>
      <p:sp>
        <p:nvSpPr>
          <p:cNvPr id="2053"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2054"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Tree>
  </p:cSld>
  <p:clrMap bg1="lt1" tx1="dk1" bg2="lt2" tx2="dk2" accent1="accent1" accent2="accent2" accent3="accent3" accent4="accent4" accent5="accent5" accent6="accent6" hlink="hlink" folHlink="folHlink"/>
  <p:sldLayoutIdLst>
    <p:sldLayoutId id="2147487191" r:id="rId1"/>
    <p:sldLayoutId id="2147487192" r:id="rId2"/>
    <p:sldLayoutId id="2147487193" r:id="rId3"/>
    <p:sldLayoutId id="2147487194" r:id="rId4"/>
    <p:sldLayoutId id="2147487195" r:id="rId5"/>
    <p:sldLayoutId id="2147487196" r:id="rId6"/>
    <p:sldLayoutId id="2147487197" r:id="rId7"/>
    <p:sldLayoutId id="2147487198" r:id="rId8"/>
    <p:sldLayoutId id="2147487199" r:id="rId9"/>
    <p:sldLayoutId id="2147487200" r:id="rId10"/>
    <p:sldLayoutId id="2147487201" r:id="rId11"/>
  </p:sldLayoutIdLst>
  <p:transition/>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7346" name="Rectangle 9"/>
          <p:cNvSpPr>
            <a:spLocks noChangeArrowheads="1"/>
          </p:cNvSpPr>
          <p:nvPr/>
        </p:nvSpPr>
        <p:spPr bwMode="auto">
          <a:xfrm>
            <a:off x="0" y="6781800"/>
            <a:ext cx="9144000" cy="76200"/>
          </a:xfrm>
          <a:prstGeom prst="rect">
            <a:avLst/>
          </a:prstGeom>
          <a:solidFill>
            <a:srgbClr val="94AF68"/>
          </a:solidFill>
          <a:ln w="0">
            <a:noFill/>
            <a:miter lim="800000"/>
            <a:headEnd/>
            <a:tailEnd/>
          </a:ln>
        </p:spPr>
        <p:txBody>
          <a:bodyPr wrap="none" anchor="ctr"/>
          <a:lstStyle/>
          <a:p>
            <a:pPr algn="ctr" defTabSz="914400">
              <a:defRPr/>
            </a:pPr>
            <a:endParaRPr lang="fr-CA">
              <a:solidFill>
                <a:srgbClr val="94AF68"/>
              </a:solidFill>
            </a:endParaRPr>
          </a:p>
        </p:txBody>
      </p:sp>
      <p:pic>
        <p:nvPicPr>
          <p:cNvPr id="20483" name="Picture 2" descr="P:\PPT\leaf.jpg"/>
          <p:cNvPicPr>
            <a:picLocks noChangeAspect="1" noChangeArrowheads="1"/>
          </p:cNvPicPr>
          <p:nvPr/>
        </p:nvPicPr>
        <p:blipFill>
          <a:blip r:embed="rId13" r:link="rId14"/>
          <a:srcRect/>
          <a:stretch>
            <a:fillRect/>
          </a:stretch>
        </p:blipFill>
        <p:spPr bwMode="auto">
          <a:xfrm>
            <a:off x="152400" y="990600"/>
            <a:ext cx="577850" cy="496888"/>
          </a:xfrm>
          <a:prstGeom prst="rect">
            <a:avLst/>
          </a:prstGeom>
          <a:noFill/>
          <a:ln w="9525">
            <a:noFill/>
            <a:miter lim="800000"/>
            <a:headEnd/>
            <a:tailEnd/>
          </a:ln>
        </p:spPr>
      </p:pic>
      <p:sp>
        <p:nvSpPr>
          <p:cNvPr id="1030" name="Text Box 7"/>
          <p:cNvSpPr txBox="1">
            <a:spLocks noChangeArrowheads="1"/>
          </p:cNvSpPr>
          <p:nvPr/>
        </p:nvSpPr>
        <p:spPr bwMode="auto">
          <a:xfrm>
            <a:off x="8686800" y="152400"/>
            <a:ext cx="304800" cy="425450"/>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a:spcBef>
                <a:spcPct val="50000"/>
              </a:spcBef>
              <a:defRPr/>
            </a:pPr>
            <a:fld id="{4645D680-56E1-46BB-9695-0E5168B50BD3}" type="slidenum">
              <a:rPr lang="en-US" sz="1400" i="1" smtClean="0">
                <a:solidFill>
                  <a:srgbClr val="FFFFFF"/>
                </a:solidFill>
              </a:rPr>
              <a:pPr defTabSz="914400">
                <a:spcBef>
                  <a:spcPct val="50000"/>
                </a:spcBef>
                <a:defRPr/>
              </a:pPr>
              <a:t>‹#›</a:t>
            </a:fld>
            <a:endParaRPr lang="en-US" sz="1400" smtClean="0">
              <a:solidFill>
                <a:srgbClr val="FFFFFF"/>
              </a:solidFill>
              <a:latin typeface="Times New Roman" pitchFamily="18" charset="0"/>
            </a:endParaRPr>
          </a:p>
        </p:txBody>
      </p:sp>
      <p:pic>
        <p:nvPicPr>
          <p:cNvPr id="20485" name="Picture 7" descr="P:\PPT\header.jpg"/>
          <p:cNvPicPr>
            <a:picLocks noChangeAspect="1" noChangeArrowheads="1"/>
          </p:cNvPicPr>
          <p:nvPr/>
        </p:nvPicPr>
        <p:blipFill>
          <a:blip r:embed="rId15" r:link="rId16"/>
          <a:srcRect/>
          <a:stretch>
            <a:fillRect/>
          </a:stretch>
        </p:blipFill>
        <p:spPr bwMode="auto">
          <a:xfrm>
            <a:off x="0" y="0"/>
            <a:ext cx="9144000" cy="863600"/>
          </a:xfrm>
          <a:prstGeom prst="rect">
            <a:avLst/>
          </a:prstGeom>
          <a:noFill/>
          <a:ln w="9525">
            <a:noFill/>
            <a:miter lim="800000"/>
            <a:headEnd/>
            <a:tailEnd/>
          </a:ln>
        </p:spPr>
      </p:pic>
      <p:sp>
        <p:nvSpPr>
          <p:cNvPr id="1032" name="TextBox 7"/>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
        <p:nvSpPr>
          <p:cNvPr id="9" name="TextBox 8"/>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
        <p:nvSpPr>
          <p:cNvPr id="20488"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20489"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
        <p:nvSpPr>
          <p:cNvPr id="10"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7F21028F-F47A-46F4-B5FA-F5B9983D0C6E}" type="datetimeFigureOut">
              <a:rPr lang="en-CA"/>
              <a:pPr>
                <a:defRPr/>
              </a:pPr>
              <a:t>05/05/2014</a:t>
            </a:fld>
            <a:endParaRPr lang="en-CA"/>
          </a:p>
        </p:txBody>
      </p:sp>
      <p:sp>
        <p:nvSpPr>
          <p:cNvPr id="11"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endParaRPr lang="en-CA"/>
          </a:p>
        </p:txBody>
      </p:sp>
      <p:sp>
        <p:nvSpPr>
          <p:cNvPr id="12"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7CCCA8BC-3B7E-45DE-9CC0-DDC11EBD2199}"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7389" r:id="rId1"/>
    <p:sldLayoutId id="2147487390" r:id="rId2"/>
    <p:sldLayoutId id="2147487391" r:id="rId3"/>
    <p:sldLayoutId id="2147487392" r:id="rId4"/>
    <p:sldLayoutId id="2147487393" r:id="rId5"/>
    <p:sldLayoutId id="2147487394" r:id="rId6"/>
    <p:sldLayoutId id="2147487395" r:id="rId7"/>
    <p:sldLayoutId id="2147487396" r:id="rId8"/>
    <p:sldLayoutId id="2147487397" r:id="rId9"/>
    <p:sldLayoutId id="2147487398" r:id="rId10"/>
    <p:sldLayoutId id="2147487399" r:id="rId11"/>
  </p:sldLayoutIdLst>
  <p:transition/>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1506" name="Group 2"/>
          <p:cNvGrpSpPr>
            <a:grpSpLocks/>
          </p:cNvGrpSpPr>
          <p:nvPr/>
        </p:nvGrpSpPr>
        <p:grpSpPr bwMode="auto">
          <a:xfrm>
            <a:off x="0" y="0"/>
            <a:ext cx="1085850" cy="6854825"/>
            <a:chOff x="0" y="0"/>
            <a:chExt cx="684" cy="4318"/>
          </a:xfrm>
        </p:grpSpPr>
        <p:sp>
          <p:nvSpPr>
            <p:cNvPr id="47"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21520" name="Group 4"/>
            <p:cNvGrpSpPr>
              <a:grpSpLocks/>
            </p:cNvGrpSpPr>
            <p:nvPr/>
          </p:nvGrpSpPr>
          <p:grpSpPr bwMode="auto">
            <a:xfrm>
              <a:off x="48" y="103"/>
              <a:ext cx="96" cy="4126"/>
              <a:chOff x="48" y="103"/>
              <a:chExt cx="96" cy="4126"/>
            </a:xfrm>
          </p:grpSpPr>
          <p:sp>
            <p:nvSpPr>
              <p:cNvPr id="58373"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74" name="Rectangle 6"/>
              <p:cNvSpPr>
                <a:spLocks noChangeArrowheads="1"/>
              </p:cNvSpPr>
              <p:nvPr/>
            </p:nvSpPr>
            <p:spPr bwMode="auto">
              <a:xfrm>
                <a:off x="48" y="1250"/>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75"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76" name="Rectangle 8"/>
              <p:cNvSpPr>
                <a:spLocks noChangeArrowheads="1"/>
              </p:cNvSpPr>
              <p:nvPr/>
            </p:nvSpPr>
            <p:spPr bwMode="auto">
              <a:xfrm>
                <a:off x="48" y="1538"/>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77"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78" name="Rectangle 10"/>
              <p:cNvSpPr>
                <a:spLocks noChangeArrowheads="1"/>
              </p:cNvSpPr>
              <p:nvPr/>
            </p:nvSpPr>
            <p:spPr bwMode="auto">
              <a:xfrm>
                <a:off x="48" y="182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79"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0" name="Rectangle 12"/>
              <p:cNvSpPr>
                <a:spLocks noChangeArrowheads="1"/>
              </p:cNvSpPr>
              <p:nvPr/>
            </p:nvSpPr>
            <p:spPr bwMode="auto">
              <a:xfrm>
                <a:off x="48" y="2116"/>
                <a:ext cx="96" cy="94"/>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1"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2" name="Rectangle 14"/>
              <p:cNvSpPr>
                <a:spLocks noChangeArrowheads="1"/>
              </p:cNvSpPr>
              <p:nvPr/>
            </p:nvSpPr>
            <p:spPr bwMode="auto">
              <a:xfrm>
                <a:off x="48" y="2404"/>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3" name="Rectangle 15"/>
              <p:cNvSpPr>
                <a:spLocks noChangeArrowheads="1"/>
              </p:cNvSpPr>
              <p:nvPr/>
            </p:nvSpPr>
            <p:spPr bwMode="auto">
              <a:xfrm>
                <a:off x="48" y="2549"/>
                <a:ext cx="96" cy="94"/>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4" name="Rectangle 16"/>
              <p:cNvSpPr>
                <a:spLocks noChangeArrowheads="1"/>
              </p:cNvSpPr>
              <p:nvPr/>
            </p:nvSpPr>
            <p:spPr bwMode="auto">
              <a:xfrm>
                <a:off x="48" y="2691"/>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5"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6" name="Rectangle 18"/>
              <p:cNvSpPr>
                <a:spLocks noChangeArrowheads="1"/>
              </p:cNvSpPr>
              <p:nvPr/>
            </p:nvSpPr>
            <p:spPr bwMode="auto">
              <a:xfrm>
                <a:off x="48" y="2979"/>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7"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8"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9"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0" name="Rectangle 22"/>
              <p:cNvSpPr>
                <a:spLocks noChangeArrowheads="1"/>
              </p:cNvSpPr>
              <p:nvPr/>
            </p:nvSpPr>
            <p:spPr bwMode="auto">
              <a:xfrm>
                <a:off x="48" y="3557"/>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1"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2"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3"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4" name="Rectangle 26"/>
              <p:cNvSpPr>
                <a:spLocks noChangeArrowheads="1"/>
              </p:cNvSpPr>
              <p:nvPr/>
            </p:nvSpPr>
            <p:spPr bwMode="auto">
              <a:xfrm>
                <a:off x="48" y="4134"/>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5" name="Rectangle 27"/>
              <p:cNvSpPr>
                <a:spLocks noChangeArrowheads="1"/>
              </p:cNvSpPr>
              <p:nvPr/>
            </p:nvSpPr>
            <p:spPr bwMode="auto">
              <a:xfrm>
                <a:off x="48" y="103"/>
                <a:ext cx="96" cy="94"/>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6"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7"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8"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9" name="Rectangle 31"/>
              <p:cNvSpPr>
                <a:spLocks noChangeArrowheads="1"/>
              </p:cNvSpPr>
              <p:nvPr/>
            </p:nvSpPr>
            <p:spPr bwMode="auto">
              <a:xfrm>
                <a:off x="48" y="678"/>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400"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401"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58402" name="Freeform 39"/>
          <p:cNvSpPr>
            <a:spLocks/>
          </p:cNvSpPr>
          <p:nvPr/>
        </p:nvSpPr>
        <p:spPr bwMode="auto">
          <a:xfrm>
            <a:off x="419100" y="62230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58403" name="Freeform 40"/>
          <p:cNvSpPr>
            <a:spLocks/>
          </p:cNvSpPr>
          <p:nvPr/>
        </p:nvSpPr>
        <p:spPr bwMode="auto">
          <a:xfrm>
            <a:off x="417513" y="6219825"/>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58404" name="Freeform 41"/>
          <p:cNvSpPr>
            <a:spLocks/>
          </p:cNvSpPr>
          <p:nvPr/>
        </p:nvSpPr>
        <p:spPr bwMode="auto">
          <a:xfrm>
            <a:off x="174625" y="6091238"/>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58405" name="Freeform 42"/>
          <p:cNvSpPr>
            <a:spLocks/>
          </p:cNvSpPr>
          <p:nvPr/>
        </p:nvSpPr>
        <p:spPr bwMode="auto">
          <a:xfrm>
            <a:off x="192088" y="6208713"/>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58406" name="Freeform 43"/>
          <p:cNvSpPr>
            <a:spLocks/>
          </p:cNvSpPr>
          <p:nvPr/>
        </p:nvSpPr>
        <p:spPr bwMode="auto">
          <a:xfrm>
            <a:off x="396875" y="62230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58407" name="Freeform 44"/>
          <p:cNvSpPr>
            <a:spLocks/>
          </p:cNvSpPr>
          <p:nvPr/>
        </p:nvSpPr>
        <p:spPr bwMode="auto">
          <a:xfrm>
            <a:off x="638175" y="6200775"/>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58408" name="Freeform 45"/>
          <p:cNvSpPr>
            <a:spLocks/>
          </p:cNvSpPr>
          <p:nvPr/>
        </p:nvSpPr>
        <p:spPr bwMode="auto">
          <a:xfrm>
            <a:off x="855663" y="62118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21514"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21515"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5" name="Rectangle 36"/>
          <p:cNvSpPr>
            <a:spLocks noGrp="1" noChangeArrowheads="1"/>
          </p:cNvSpPr>
          <p:nvPr>
            <p:ph type="dt" sz="quarter"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86" name="Rectangle 37"/>
          <p:cNvSpPr>
            <a:spLocks noGrp="1" noChangeArrowheads="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87" name="Rectangle 38"/>
          <p:cNvSpPr>
            <a:spLocks noGrp="1" noChangeArrowheads="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6C84E01C-08A1-4C67-9B50-71065172601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400" r:id="rId1"/>
    <p:sldLayoutId id="2147487401" r:id="rId2"/>
    <p:sldLayoutId id="2147487402" r:id="rId3"/>
    <p:sldLayoutId id="2147487403" r:id="rId4"/>
    <p:sldLayoutId id="2147487404" r:id="rId5"/>
    <p:sldLayoutId id="2147487405" r:id="rId6"/>
    <p:sldLayoutId id="2147487406" r:id="rId7"/>
    <p:sldLayoutId id="2147487407" r:id="rId8"/>
    <p:sldLayoutId id="2147487408" r:id="rId9"/>
    <p:sldLayoutId id="2147487409" r:id="rId10"/>
    <p:sldLayoutId id="2147487410" r:id="rId11"/>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2530"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22544" name="Group 4"/>
            <p:cNvGrpSpPr>
              <a:grpSpLocks/>
            </p:cNvGrpSpPr>
            <p:nvPr/>
          </p:nvGrpSpPr>
          <p:grpSpPr bwMode="auto">
            <a:xfrm>
              <a:off x="48" y="102"/>
              <a:ext cx="96" cy="4128"/>
              <a:chOff x="48" y="102"/>
              <a:chExt cx="96" cy="4128"/>
            </a:xfrm>
          </p:grpSpPr>
          <p:sp>
            <p:nvSpPr>
              <p:cNvPr id="59397"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398"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399"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0"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1"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2"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3"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4"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5"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6"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7"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8"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9"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0"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1"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2"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3"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4"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5"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6"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7"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8"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9"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20"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21"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22"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23"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24"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25"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59426"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59427"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59428"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59429"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59430"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59431"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59432"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22538"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22539"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3"/>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47" name="Footer Placeholder 4"/>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48" name="Slide Number Placeholder 5"/>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B696761E-A2F1-4BE5-84CA-8A47B17B3E6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411" r:id="rId1"/>
    <p:sldLayoutId id="2147487412" r:id="rId2"/>
    <p:sldLayoutId id="2147487413" r:id="rId3"/>
    <p:sldLayoutId id="2147487414" r:id="rId4"/>
    <p:sldLayoutId id="2147487415" r:id="rId5"/>
    <p:sldLayoutId id="2147487416" r:id="rId6"/>
    <p:sldLayoutId id="2147487417" r:id="rId7"/>
    <p:sldLayoutId id="2147487418" r:id="rId8"/>
    <p:sldLayoutId id="2147487419" r:id="rId9"/>
    <p:sldLayoutId id="2147487420" r:id="rId10"/>
    <p:sldLayoutId id="2147487421" r:id="rId11"/>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3554"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23568" name="Group 4"/>
            <p:cNvGrpSpPr>
              <a:grpSpLocks/>
            </p:cNvGrpSpPr>
            <p:nvPr/>
          </p:nvGrpSpPr>
          <p:grpSpPr bwMode="auto">
            <a:xfrm>
              <a:off x="48" y="102"/>
              <a:ext cx="96" cy="4128"/>
              <a:chOff x="48" y="102"/>
              <a:chExt cx="96" cy="4128"/>
            </a:xfrm>
          </p:grpSpPr>
          <p:sp>
            <p:nvSpPr>
              <p:cNvPr id="60421"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22"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23"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24"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25"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26"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27"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28"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29"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0"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1"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2"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3"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4"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5"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6"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7"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8"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9"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0"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1"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2"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3"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4"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5"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6"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7"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8"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9"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0450"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0451"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0452"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0453"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0454"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0455"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0456"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23562"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23563"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3"/>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47" name="Footer Placeholder 4"/>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48" name="Slide Number Placeholder 5"/>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323B3041-5E4B-40AD-B95B-1F4AE4510EE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422" r:id="rId1"/>
    <p:sldLayoutId id="2147487423" r:id="rId2"/>
    <p:sldLayoutId id="2147487424" r:id="rId3"/>
    <p:sldLayoutId id="2147487425" r:id="rId4"/>
    <p:sldLayoutId id="2147487426" r:id="rId5"/>
    <p:sldLayoutId id="2147487427" r:id="rId6"/>
    <p:sldLayoutId id="2147487428" r:id="rId7"/>
    <p:sldLayoutId id="2147487429" r:id="rId8"/>
    <p:sldLayoutId id="2147487430" r:id="rId9"/>
    <p:sldLayoutId id="2147487431" r:id="rId10"/>
    <p:sldLayoutId id="2147487432" r:id="rId11"/>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4578"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24592" name="Group 4"/>
            <p:cNvGrpSpPr>
              <a:grpSpLocks/>
            </p:cNvGrpSpPr>
            <p:nvPr/>
          </p:nvGrpSpPr>
          <p:grpSpPr bwMode="auto">
            <a:xfrm>
              <a:off x="48" y="102"/>
              <a:ext cx="96" cy="4128"/>
              <a:chOff x="48" y="102"/>
              <a:chExt cx="96" cy="4128"/>
            </a:xfrm>
          </p:grpSpPr>
          <p:sp>
            <p:nvSpPr>
              <p:cNvPr id="61445"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46"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47"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48"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49"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0"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1"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2"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3"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4"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5"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6"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7"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8"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9"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0"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1"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2"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3"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4"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5"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6"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7"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8"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9"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70"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71"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72"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73"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1474"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1475"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1476"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1477"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1478"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1479"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1480"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24586"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24587"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4"/>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47" name="Footer Placeholder 5"/>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48" name="Slide Number Placeholder 6"/>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6E48CB43-C9A4-4DB1-82BC-041F75C0AD9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433" r:id="rId1"/>
    <p:sldLayoutId id="2147487434" r:id="rId2"/>
    <p:sldLayoutId id="2147487435" r:id="rId3"/>
    <p:sldLayoutId id="2147487436" r:id="rId4"/>
    <p:sldLayoutId id="2147487437" r:id="rId5"/>
    <p:sldLayoutId id="2147487438" r:id="rId6"/>
    <p:sldLayoutId id="2147487439" r:id="rId7"/>
    <p:sldLayoutId id="2147487440" r:id="rId8"/>
    <p:sldLayoutId id="2147487441" r:id="rId9"/>
    <p:sldLayoutId id="2147487442" r:id="rId10"/>
    <p:sldLayoutId id="2147487443" r:id="rId11"/>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25616" name="Group 4"/>
            <p:cNvGrpSpPr>
              <a:grpSpLocks/>
            </p:cNvGrpSpPr>
            <p:nvPr/>
          </p:nvGrpSpPr>
          <p:grpSpPr bwMode="auto">
            <a:xfrm>
              <a:off x="48" y="102"/>
              <a:ext cx="96" cy="4128"/>
              <a:chOff x="48" y="102"/>
              <a:chExt cx="96" cy="4128"/>
            </a:xfrm>
          </p:grpSpPr>
          <p:sp>
            <p:nvSpPr>
              <p:cNvPr id="62469"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0"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1"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2"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3"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4"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5"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6"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7"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8"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9"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0"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1"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2"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3"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4"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5"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6"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7"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8"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9"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90"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91"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92"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93"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94"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95"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96"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97"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2498"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2499"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2500"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2501"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2502"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2503"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2504"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25610"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25611"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6"/>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47" name="Footer Placeholder 7"/>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48" name="Slide Number Placeholder 8"/>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77823AA4-1F01-4640-A746-3CFF20F9A0A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444" r:id="rId1"/>
    <p:sldLayoutId id="2147487445" r:id="rId2"/>
    <p:sldLayoutId id="2147487446" r:id="rId3"/>
    <p:sldLayoutId id="2147487447" r:id="rId4"/>
    <p:sldLayoutId id="2147487448" r:id="rId5"/>
    <p:sldLayoutId id="2147487449" r:id="rId6"/>
    <p:sldLayoutId id="2147487450" r:id="rId7"/>
    <p:sldLayoutId id="2147487451" r:id="rId8"/>
    <p:sldLayoutId id="2147487452" r:id="rId9"/>
    <p:sldLayoutId id="2147487453" r:id="rId10"/>
    <p:sldLayoutId id="2147487454" r:id="rId11"/>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6626"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26640" name="Group 4"/>
            <p:cNvGrpSpPr>
              <a:grpSpLocks/>
            </p:cNvGrpSpPr>
            <p:nvPr/>
          </p:nvGrpSpPr>
          <p:grpSpPr bwMode="auto">
            <a:xfrm>
              <a:off x="48" y="102"/>
              <a:ext cx="96" cy="4128"/>
              <a:chOff x="48" y="102"/>
              <a:chExt cx="96" cy="4128"/>
            </a:xfrm>
          </p:grpSpPr>
          <p:sp>
            <p:nvSpPr>
              <p:cNvPr id="63493"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494"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495"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496"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497"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498"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499"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0"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1"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2"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3"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4"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5"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6"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7"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8"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9"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0"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1"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2"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3"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4"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5"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6"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7"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8"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9"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20"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21"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3522"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3523"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3524"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3525"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3526"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3527"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3528"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26634"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26635"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2"/>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47" name="Footer Placeholder 3"/>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48" name="Slide Number Placeholder 4"/>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651A5990-4392-4E32-A17D-8142C45DD97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455" r:id="rId1"/>
    <p:sldLayoutId id="2147487456" r:id="rId2"/>
    <p:sldLayoutId id="2147487457" r:id="rId3"/>
    <p:sldLayoutId id="2147487458" r:id="rId4"/>
    <p:sldLayoutId id="2147487459" r:id="rId5"/>
    <p:sldLayoutId id="2147487460" r:id="rId6"/>
    <p:sldLayoutId id="2147487461" r:id="rId7"/>
    <p:sldLayoutId id="2147487462" r:id="rId8"/>
    <p:sldLayoutId id="2147487463" r:id="rId9"/>
    <p:sldLayoutId id="2147487464" r:id="rId10"/>
    <p:sldLayoutId id="2147487465" r:id="rId11"/>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27664" name="Group 4"/>
            <p:cNvGrpSpPr>
              <a:grpSpLocks/>
            </p:cNvGrpSpPr>
            <p:nvPr/>
          </p:nvGrpSpPr>
          <p:grpSpPr bwMode="auto">
            <a:xfrm>
              <a:off x="48" y="102"/>
              <a:ext cx="96" cy="4128"/>
              <a:chOff x="48" y="102"/>
              <a:chExt cx="96" cy="4128"/>
            </a:xfrm>
          </p:grpSpPr>
          <p:sp>
            <p:nvSpPr>
              <p:cNvPr id="64517"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18"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19"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0"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1"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2"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3"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4"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5"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6"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7"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8"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9"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0"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1"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2"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3"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4"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5"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6"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7"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8"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9"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40"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41"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42"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43"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44"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45"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4546"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4547"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4548"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4549"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4550"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4551"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4552"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27658"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27659"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1"/>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47" name="Footer Placeholder 2"/>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48" name="Slide Number Placeholder 3"/>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4FD3DB97-D351-4922-81C7-B4FBE600AC9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466" r:id="rId1"/>
    <p:sldLayoutId id="2147487467" r:id="rId2"/>
    <p:sldLayoutId id="2147487468" r:id="rId3"/>
    <p:sldLayoutId id="2147487469" r:id="rId4"/>
    <p:sldLayoutId id="2147487470" r:id="rId5"/>
    <p:sldLayoutId id="2147487471" r:id="rId6"/>
    <p:sldLayoutId id="2147487472" r:id="rId7"/>
    <p:sldLayoutId id="2147487473" r:id="rId8"/>
    <p:sldLayoutId id="2147487474" r:id="rId9"/>
    <p:sldLayoutId id="2147487475" r:id="rId10"/>
    <p:sldLayoutId id="2147487476" r:id="rId11"/>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8674"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28688" name="Group 4"/>
            <p:cNvGrpSpPr>
              <a:grpSpLocks/>
            </p:cNvGrpSpPr>
            <p:nvPr/>
          </p:nvGrpSpPr>
          <p:grpSpPr bwMode="auto">
            <a:xfrm>
              <a:off x="48" y="102"/>
              <a:ext cx="96" cy="4128"/>
              <a:chOff x="48" y="102"/>
              <a:chExt cx="96" cy="4128"/>
            </a:xfrm>
          </p:grpSpPr>
          <p:sp>
            <p:nvSpPr>
              <p:cNvPr id="65541"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42"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43"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44"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45"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46"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47"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48"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49"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0"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1"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2"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3"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4"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5"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6"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7"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8"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9"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0"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1"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2"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3"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4"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5"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6"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7"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8"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9"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5570"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5571"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5572"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5573"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5574"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5575"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5576"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28682"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28683"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4"/>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47" name="Footer Placeholder 5"/>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48" name="Slide Number Placeholder 6"/>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31F60E9B-70B0-476B-9434-7E20FF80F4A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477" r:id="rId1"/>
    <p:sldLayoutId id="2147487478" r:id="rId2"/>
    <p:sldLayoutId id="2147487479" r:id="rId3"/>
    <p:sldLayoutId id="2147487480" r:id="rId4"/>
    <p:sldLayoutId id="2147487481" r:id="rId5"/>
    <p:sldLayoutId id="2147487482" r:id="rId6"/>
    <p:sldLayoutId id="2147487483" r:id="rId7"/>
    <p:sldLayoutId id="2147487484" r:id="rId8"/>
    <p:sldLayoutId id="2147487485" r:id="rId9"/>
    <p:sldLayoutId id="2147487486" r:id="rId10"/>
    <p:sldLayoutId id="2147487487" r:id="rId11"/>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29712" name="Group 4"/>
            <p:cNvGrpSpPr>
              <a:grpSpLocks/>
            </p:cNvGrpSpPr>
            <p:nvPr/>
          </p:nvGrpSpPr>
          <p:grpSpPr bwMode="auto">
            <a:xfrm>
              <a:off x="48" y="102"/>
              <a:ext cx="96" cy="4128"/>
              <a:chOff x="48" y="102"/>
              <a:chExt cx="96" cy="4128"/>
            </a:xfrm>
          </p:grpSpPr>
          <p:sp>
            <p:nvSpPr>
              <p:cNvPr id="66565"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66"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67"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68"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69"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0"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1"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2"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3"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4"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5"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6"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7"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8"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9"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0"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1"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2"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3"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4"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5"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6"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7"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8"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9"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90"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91"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92"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93"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6594"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6595"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6596"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6597"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6598"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6599"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6600"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29706"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29707"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4"/>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47" name="Footer Placeholder 5"/>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48" name="Slide Number Placeholder 6"/>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1400C6CD-7D5A-45E5-A94D-7B772644513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488" r:id="rId1"/>
    <p:sldLayoutId id="2147487489" r:id="rId2"/>
    <p:sldLayoutId id="2147487490" r:id="rId3"/>
    <p:sldLayoutId id="2147487491" r:id="rId4"/>
    <p:sldLayoutId id="2147487492" r:id="rId5"/>
    <p:sldLayoutId id="2147487493" r:id="rId6"/>
    <p:sldLayoutId id="2147487494" r:id="rId7"/>
    <p:sldLayoutId id="2147487495" r:id="rId8"/>
    <p:sldLayoutId id="2147487496" r:id="rId9"/>
    <p:sldLayoutId id="2147487497" r:id="rId10"/>
    <p:sldLayoutId id="2147487498" r:id="rId11"/>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DE81DE49-8432-4883-B134-26CA91402558}" type="datetimeFigureOut">
              <a:rPr lang="en-US"/>
              <a:pPr>
                <a:defRPr/>
              </a:pPr>
              <a:t>5/5/2014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BA4C923E-758F-4AB7-9DED-1C7C870AE4C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202" r:id="rId1"/>
    <p:sldLayoutId id="2147487203" r:id="rId2"/>
    <p:sldLayoutId id="2147487204" r:id="rId3"/>
    <p:sldLayoutId id="2147487205" r:id="rId4"/>
    <p:sldLayoutId id="2147487206" r:id="rId5"/>
    <p:sldLayoutId id="2147487207" r:id="rId6"/>
    <p:sldLayoutId id="2147487208" r:id="rId7"/>
    <p:sldLayoutId id="2147487209" r:id="rId8"/>
    <p:sldLayoutId id="2147487210" r:id="rId9"/>
    <p:sldLayoutId id="2147487211" r:id="rId10"/>
    <p:sldLayoutId id="2147487212" r:id="rId11"/>
  </p:sldLayoutIdLst>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30722"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30736" name="Group 4"/>
            <p:cNvGrpSpPr>
              <a:grpSpLocks/>
            </p:cNvGrpSpPr>
            <p:nvPr/>
          </p:nvGrpSpPr>
          <p:grpSpPr bwMode="auto">
            <a:xfrm>
              <a:off x="48" y="102"/>
              <a:ext cx="96" cy="4128"/>
              <a:chOff x="48" y="102"/>
              <a:chExt cx="96" cy="4128"/>
            </a:xfrm>
          </p:grpSpPr>
          <p:sp>
            <p:nvSpPr>
              <p:cNvPr id="67589"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0"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1"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2"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3"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4"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5"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6"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7"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8"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9"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0"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1"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2"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3"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4"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5"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6"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7"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8"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9"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10"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11"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12"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13"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14"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15"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16"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17"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7618"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7619"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7620"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7621"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7622"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7623"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7624"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30730"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30731"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3"/>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47" name="Footer Placeholder 4"/>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48" name="Slide Number Placeholder 5"/>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029D4E34-C160-4168-A6D6-20F6056B53B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499" r:id="rId1"/>
    <p:sldLayoutId id="2147487500" r:id="rId2"/>
    <p:sldLayoutId id="2147487501" r:id="rId3"/>
    <p:sldLayoutId id="2147487502" r:id="rId4"/>
    <p:sldLayoutId id="2147487503" r:id="rId5"/>
    <p:sldLayoutId id="2147487504" r:id="rId6"/>
    <p:sldLayoutId id="2147487505" r:id="rId7"/>
    <p:sldLayoutId id="2147487506" r:id="rId8"/>
    <p:sldLayoutId id="2147487507" r:id="rId9"/>
    <p:sldLayoutId id="2147487508" r:id="rId10"/>
    <p:sldLayoutId id="2147487509" r:id="rId11"/>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31746"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31760" name="Group 4"/>
            <p:cNvGrpSpPr>
              <a:grpSpLocks/>
            </p:cNvGrpSpPr>
            <p:nvPr/>
          </p:nvGrpSpPr>
          <p:grpSpPr bwMode="auto">
            <a:xfrm>
              <a:off x="48" y="102"/>
              <a:ext cx="96" cy="4128"/>
              <a:chOff x="48" y="102"/>
              <a:chExt cx="96" cy="4128"/>
            </a:xfrm>
          </p:grpSpPr>
          <p:sp>
            <p:nvSpPr>
              <p:cNvPr id="68613"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14"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15"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16"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17"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18"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19"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0"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1"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2"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3"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4"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5"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6"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7"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8"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9"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0"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1"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2"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3"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4"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5"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6"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7"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8"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9"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40"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41"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8642"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8643"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8644"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8645"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8646"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8647"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8648"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31754"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31755"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3"/>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47" name="Footer Placeholder 4"/>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48" name="Slide Number Placeholder 5"/>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7037B73F-E917-4098-BB1A-2C961E039ED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510" r:id="rId1"/>
    <p:sldLayoutId id="2147487511" r:id="rId2"/>
    <p:sldLayoutId id="2147487512" r:id="rId3"/>
    <p:sldLayoutId id="2147487513" r:id="rId4"/>
    <p:sldLayoutId id="2147487514" r:id="rId5"/>
    <p:sldLayoutId id="2147487515" r:id="rId6"/>
    <p:sldLayoutId id="2147487516" r:id="rId7"/>
    <p:sldLayoutId id="2147487517" r:id="rId8"/>
    <p:sldLayoutId id="2147487518" r:id="rId9"/>
    <p:sldLayoutId id="2147487519" r:id="rId10"/>
    <p:sldLayoutId id="2147487520" r:id="rId11"/>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32770"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32784" name="Group 4"/>
            <p:cNvGrpSpPr>
              <a:grpSpLocks/>
            </p:cNvGrpSpPr>
            <p:nvPr/>
          </p:nvGrpSpPr>
          <p:grpSpPr bwMode="auto">
            <a:xfrm>
              <a:off x="48" y="102"/>
              <a:ext cx="96" cy="4128"/>
              <a:chOff x="48" y="102"/>
              <a:chExt cx="96" cy="4128"/>
            </a:xfrm>
          </p:grpSpPr>
          <p:sp>
            <p:nvSpPr>
              <p:cNvPr id="69637"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38"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39"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0"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1"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2"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3"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4"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5"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6"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7"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8"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9"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0"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1"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2"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3"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4"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5"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6"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7"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8"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9"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60"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61"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62"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63"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64"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65"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9666"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9667"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9668"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9669"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9670"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9671"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9672"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32778"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32779"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4"/>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47" name="Footer Placeholder 5"/>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48" name="Slide Number Placeholder 6"/>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1BF6A623-777F-4D57-895C-BB75B634AD1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521" r:id="rId1"/>
    <p:sldLayoutId id="2147487522" r:id="rId2"/>
    <p:sldLayoutId id="2147487523" r:id="rId3"/>
    <p:sldLayoutId id="2147487524" r:id="rId4"/>
    <p:sldLayoutId id="2147487525" r:id="rId5"/>
    <p:sldLayoutId id="2147487526" r:id="rId6"/>
    <p:sldLayoutId id="2147487527" r:id="rId7"/>
    <p:sldLayoutId id="2147487528" r:id="rId8"/>
    <p:sldLayoutId id="2147487529" r:id="rId9"/>
    <p:sldLayoutId id="2147487530" r:id="rId10"/>
    <p:sldLayoutId id="2147487531" r:id="rId11"/>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7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337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A8EAA3CA-3C24-429D-BCF9-D352EC300C97}" type="datetimeFigureOut">
              <a:rPr lang="en-US"/>
              <a:pPr>
                <a:defRPr/>
              </a:pPr>
              <a:t>5/5/2014</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9FDCB42D-1D3A-4A3D-8A12-04AFFC6F0F4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532" r:id="rId1"/>
    <p:sldLayoutId id="2147487533" r:id="rId2"/>
    <p:sldLayoutId id="2147487534" r:id="rId3"/>
    <p:sldLayoutId id="2147487535" r:id="rId4"/>
    <p:sldLayoutId id="2147487536" r:id="rId5"/>
    <p:sldLayoutId id="2147487537" r:id="rId6"/>
    <p:sldLayoutId id="2147487538" r:id="rId7"/>
    <p:sldLayoutId id="2147487539" r:id="rId8"/>
    <p:sldLayoutId id="2147487540" r:id="rId9"/>
    <p:sldLayoutId id="2147487541" r:id="rId10"/>
    <p:sldLayoutId id="2147487542" r:id="rId11"/>
  </p:sldLayoutIdLst>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8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348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21689D86-3281-405F-AEB8-8DC44AF2953F}" type="datetimeFigureOut">
              <a:rPr lang="en-US"/>
              <a:pPr>
                <a:defRPr/>
              </a:pPr>
              <a:t>5/5/2014</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AA08686F-CE93-4804-B546-26122E58963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543" r:id="rId1"/>
    <p:sldLayoutId id="2147487544" r:id="rId2"/>
    <p:sldLayoutId id="2147487545" r:id="rId3"/>
    <p:sldLayoutId id="2147487546" r:id="rId4"/>
    <p:sldLayoutId id="2147487547" r:id="rId5"/>
    <p:sldLayoutId id="2147487548" r:id="rId6"/>
    <p:sldLayoutId id="2147487549" r:id="rId7"/>
    <p:sldLayoutId id="2147487550" r:id="rId8"/>
    <p:sldLayoutId id="2147487551" r:id="rId9"/>
    <p:sldLayoutId id="2147487552" r:id="rId10"/>
    <p:sldLayoutId id="2147487553" r:id="rId11"/>
  </p:sldLayoutIdLst>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8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358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4C6A8C82-8FAD-48E1-B5D0-F0CB51728385}" type="datetimeFigureOut">
              <a:rPr lang="en-US"/>
              <a:pPr>
                <a:defRPr/>
              </a:pPr>
              <a:t>5/5/2014</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7D6418F4-A1F1-48F0-BDBB-BF9D8164849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554" r:id="rId1"/>
    <p:sldLayoutId id="2147487555" r:id="rId2"/>
    <p:sldLayoutId id="2147487556" r:id="rId3"/>
    <p:sldLayoutId id="2147487557" r:id="rId4"/>
    <p:sldLayoutId id="2147487558" r:id="rId5"/>
    <p:sldLayoutId id="2147487559" r:id="rId6"/>
    <p:sldLayoutId id="2147487560" r:id="rId7"/>
    <p:sldLayoutId id="2147487561" r:id="rId8"/>
    <p:sldLayoutId id="2147487562" r:id="rId9"/>
    <p:sldLayoutId id="2147487563" r:id="rId10"/>
    <p:sldLayoutId id="2147487564" r:id="rId11"/>
  </p:sldLayoutIdLst>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8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368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4"/>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4BA0D4D8-B265-4740-ACF8-FCC48EBDF769}" type="datetimeFigureOut">
              <a:rPr lang="en-US"/>
              <a:pPr>
                <a:defRPr/>
              </a:pPr>
              <a:t>5/5/2014</a:t>
            </a:fld>
            <a:endParaRPr lang="en-US"/>
          </a:p>
        </p:txBody>
      </p:sp>
      <p:sp>
        <p:nvSpPr>
          <p:cNvPr id="8" name="Footer Placeholder 5"/>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9" name="Slide Number Placeholder 6"/>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03207FA0-C6F9-452E-A66D-61041E6CF8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565" r:id="rId1"/>
    <p:sldLayoutId id="2147487566" r:id="rId2"/>
    <p:sldLayoutId id="2147487567" r:id="rId3"/>
    <p:sldLayoutId id="2147487568" r:id="rId4"/>
    <p:sldLayoutId id="2147487569" r:id="rId5"/>
    <p:sldLayoutId id="2147487570" r:id="rId6"/>
    <p:sldLayoutId id="2147487571" r:id="rId7"/>
    <p:sldLayoutId id="2147487572" r:id="rId8"/>
    <p:sldLayoutId id="2147487573" r:id="rId9"/>
    <p:sldLayoutId id="2147487574" r:id="rId10"/>
    <p:sldLayoutId id="2147487575" r:id="rId11"/>
  </p:sldLayoutIdLst>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378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6"/>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BF7C0B67-5ED4-4821-AC67-EDCE905DBC54}" type="datetimeFigureOut">
              <a:rPr lang="en-US"/>
              <a:pPr>
                <a:defRPr/>
              </a:pPr>
              <a:t>5/5/2014</a:t>
            </a:fld>
            <a:endParaRPr lang="en-US"/>
          </a:p>
        </p:txBody>
      </p:sp>
      <p:sp>
        <p:nvSpPr>
          <p:cNvPr id="8" name="Footer Placeholder 7"/>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9" name="Slide Number Placeholder 8"/>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7FA245BD-026B-4D4F-BB56-56DC6BE9623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576" r:id="rId1"/>
    <p:sldLayoutId id="2147487577" r:id="rId2"/>
    <p:sldLayoutId id="2147487578" r:id="rId3"/>
    <p:sldLayoutId id="2147487579" r:id="rId4"/>
    <p:sldLayoutId id="2147487580" r:id="rId5"/>
    <p:sldLayoutId id="2147487581" r:id="rId6"/>
    <p:sldLayoutId id="2147487582" r:id="rId7"/>
    <p:sldLayoutId id="2147487583" r:id="rId8"/>
    <p:sldLayoutId id="2147487584" r:id="rId9"/>
    <p:sldLayoutId id="2147487585" r:id="rId10"/>
    <p:sldLayoutId id="2147487586" r:id="rId11"/>
  </p:sldLayoutIdLst>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389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2"/>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55E43204-B69F-49CC-A72A-18CB983CF62F}" type="datetimeFigureOut">
              <a:rPr lang="en-US"/>
              <a:pPr>
                <a:defRPr/>
              </a:pPr>
              <a:t>5/5/2014</a:t>
            </a:fld>
            <a:endParaRPr lang="en-US"/>
          </a:p>
        </p:txBody>
      </p:sp>
      <p:sp>
        <p:nvSpPr>
          <p:cNvPr id="8" name="Footer Placeholder 3"/>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9" name="Slide Number Placeholder 4"/>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A3F52AAB-7FB8-4AD6-808E-40CB13099A9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587" r:id="rId1"/>
    <p:sldLayoutId id="2147487588" r:id="rId2"/>
    <p:sldLayoutId id="2147487589" r:id="rId3"/>
    <p:sldLayoutId id="2147487590" r:id="rId4"/>
    <p:sldLayoutId id="2147487591" r:id="rId5"/>
    <p:sldLayoutId id="2147487592" r:id="rId6"/>
    <p:sldLayoutId id="2147487593" r:id="rId7"/>
    <p:sldLayoutId id="2147487594" r:id="rId8"/>
    <p:sldLayoutId id="2147487595" r:id="rId9"/>
    <p:sldLayoutId id="2147487596" r:id="rId10"/>
    <p:sldLayoutId id="2147487597" r:id="rId11"/>
  </p:sldLayoutIdLst>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9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399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1"/>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9E351108-79A1-4421-8166-49A2F787F979}" type="datetimeFigureOut">
              <a:rPr lang="en-US"/>
              <a:pPr>
                <a:defRPr/>
              </a:pPr>
              <a:t>5/5/2014</a:t>
            </a:fld>
            <a:endParaRPr lang="en-US"/>
          </a:p>
        </p:txBody>
      </p:sp>
      <p:sp>
        <p:nvSpPr>
          <p:cNvPr id="8" name="Footer Placeholder 2"/>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9" name="Slide Number Placeholder 3"/>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BCC4D3DB-586A-4EA5-8AD9-A3E34E97387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598" r:id="rId1"/>
    <p:sldLayoutId id="2147487599" r:id="rId2"/>
    <p:sldLayoutId id="2147487600" r:id="rId3"/>
    <p:sldLayoutId id="2147487601" r:id="rId4"/>
    <p:sldLayoutId id="2147487602" r:id="rId5"/>
    <p:sldLayoutId id="2147487603" r:id="rId6"/>
    <p:sldLayoutId id="2147487604" r:id="rId7"/>
    <p:sldLayoutId id="2147487605" r:id="rId8"/>
    <p:sldLayoutId id="2147487606" r:id="rId9"/>
    <p:sldLayoutId id="2147487607" r:id="rId10"/>
    <p:sldLayoutId id="2147487608" r:id="rId11"/>
  </p:sldLayoutIdLst>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0058"/>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485775" y="1006475"/>
            <a:ext cx="8058150" cy="5035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099" name="Rectangle 11"/>
          <p:cNvSpPr>
            <a:spLocks noGrp="1" noChangeArrowheads="1"/>
          </p:cNvSpPr>
          <p:nvPr>
            <p:ph type="title"/>
          </p:nvPr>
        </p:nvSpPr>
        <p:spPr bwMode="auto">
          <a:xfrm>
            <a:off x="495300" y="152400"/>
            <a:ext cx="8048625" cy="4572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Cliquez pour modifier le style du titre</a:t>
            </a:r>
          </a:p>
        </p:txBody>
      </p:sp>
      <p:sp>
        <p:nvSpPr>
          <p:cNvPr id="40964" name="Rectangle 16"/>
          <p:cNvSpPr>
            <a:spLocks noChangeArrowheads="1"/>
          </p:cNvSpPr>
          <p:nvPr/>
        </p:nvSpPr>
        <p:spPr bwMode="auto">
          <a:xfrm>
            <a:off x="206375" y="6381750"/>
            <a:ext cx="2133600" cy="331788"/>
          </a:xfrm>
          <a:prstGeom prst="rect">
            <a:avLst/>
          </a:prstGeom>
          <a:noFill/>
          <a:ln w="9525">
            <a:noFill/>
            <a:miter lim="800000"/>
            <a:headEnd/>
            <a:tailEnd/>
          </a:ln>
        </p:spPr>
        <p:txBody>
          <a:bodyPr/>
          <a:lstStyle/>
          <a:p>
            <a:pPr defTabSz="914400" eaLnBrk="0" hangingPunct="0">
              <a:defRPr/>
            </a:pPr>
            <a:endParaRPr lang="en-GB" sz="1400">
              <a:solidFill>
                <a:srgbClr val="939905"/>
              </a:solidFill>
            </a:endParaRPr>
          </a:p>
        </p:txBody>
      </p:sp>
      <p:pic>
        <p:nvPicPr>
          <p:cNvPr id="4101" name="Picture 90" descr="UCR-logo"/>
          <p:cNvPicPr>
            <a:picLocks noChangeAspect="1" noChangeArrowheads="1"/>
          </p:cNvPicPr>
          <p:nvPr/>
        </p:nvPicPr>
        <p:blipFill>
          <a:blip r:embed="rId13"/>
          <a:srcRect/>
          <a:stretch>
            <a:fillRect/>
          </a:stretch>
        </p:blipFill>
        <p:spPr bwMode="auto">
          <a:xfrm>
            <a:off x="8266113" y="6270625"/>
            <a:ext cx="877887" cy="587375"/>
          </a:xfrm>
          <a:prstGeom prst="rect">
            <a:avLst/>
          </a:prstGeom>
          <a:noFill/>
          <a:ln w="9525">
            <a:noFill/>
            <a:miter lim="800000"/>
            <a:headEnd/>
            <a:tailEnd/>
          </a:ln>
        </p:spPr>
      </p:pic>
      <p:pic>
        <p:nvPicPr>
          <p:cNvPr id="4102" name="Picture 91" descr="d_DCRI_rgb"/>
          <p:cNvPicPr>
            <a:picLocks noChangeAspect="1" noChangeArrowheads="1"/>
          </p:cNvPicPr>
          <p:nvPr/>
        </p:nvPicPr>
        <p:blipFill>
          <a:blip r:embed="rId14"/>
          <a:srcRect/>
          <a:stretch>
            <a:fillRect/>
          </a:stretch>
        </p:blipFill>
        <p:spPr bwMode="auto">
          <a:xfrm>
            <a:off x="119063" y="6567488"/>
            <a:ext cx="2203450" cy="182562"/>
          </a:xfrm>
          <a:prstGeom prst="rect">
            <a:avLst/>
          </a:prstGeom>
          <a:noFill/>
          <a:ln w="9525">
            <a:noFill/>
            <a:miter lim="800000"/>
            <a:headEnd/>
            <a:tailEnd/>
          </a:ln>
        </p:spPr>
      </p:pic>
      <p:pic>
        <p:nvPicPr>
          <p:cNvPr id="4103" name="Picture 96" descr="PLATO_LOGO"/>
          <p:cNvPicPr>
            <a:picLocks noChangeAspect="1" noChangeArrowheads="1"/>
          </p:cNvPicPr>
          <p:nvPr/>
        </p:nvPicPr>
        <p:blipFill>
          <a:blip r:embed="rId15"/>
          <a:srcRect/>
          <a:stretch>
            <a:fillRect/>
          </a:stretch>
        </p:blipFill>
        <p:spPr bwMode="auto">
          <a:xfrm>
            <a:off x="7459663" y="0"/>
            <a:ext cx="1684337" cy="581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7213" r:id="rId1"/>
    <p:sldLayoutId id="2147487214" r:id="rId2"/>
    <p:sldLayoutId id="2147487215" r:id="rId3"/>
    <p:sldLayoutId id="2147487216" r:id="rId4"/>
    <p:sldLayoutId id="2147487217" r:id="rId5"/>
    <p:sldLayoutId id="2147487218" r:id="rId6"/>
    <p:sldLayoutId id="2147487219" r:id="rId7"/>
    <p:sldLayoutId id="2147487220" r:id="rId8"/>
    <p:sldLayoutId id="2147487221" r:id="rId9"/>
    <p:sldLayoutId id="2147487222" r:id="rId10"/>
    <p:sldLayoutId id="2147487223" r:id="rId11"/>
  </p:sldLayoutIdLst>
  <p:transition/>
  <p:txStyles>
    <p:titleStyle>
      <a:lvl1pPr algn="l" rtl="0" eaLnBrk="0" fontAlgn="base" hangingPunct="0">
        <a:spcBef>
          <a:spcPct val="50000"/>
        </a:spcBef>
        <a:spcAft>
          <a:spcPct val="0"/>
        </a:spcAft>
        <a:defRPr sz="2400" b="1">
          <a:solidFill>
            <a:schemeClr val="bg1"/>
          </a:solidFill>
          <a:latin typeface="+mj-lt"/>
          <a:ea typeface="+mj-ea"/>
          <a:cs typeface="+mj-cs"/>
        </a:defRPr>
      </a:lvl1pPr>
      <a:lvl2pPr algn="l" rtl="0" eaLnBrk="0" fontAlgn="base" hangingPunct="0">
        <a:spcBef>
          <a:spcPct val="50000"/>
        </a:spcBef>
        <a:spcAft>
          <a:spcPct val="0"/>
        </a:spcAft>
        <a:defRPr sz="2400" b="1">
          <a:solidFill>
            <a:schemeClr val="bg1"/>
          </a:solidFill>
          <a:latin typeface="Arial" pitchFamily="34" charset="0"/>
        </a:defRPr>
      </a:lvl2pPr>
      <a:lvl3pPr algn="l" rtl="0" eaLnBrk="0" fontAlgn="base" hangingPunct="0">
        <a:spcBef>
          <a:spcPct val="50000"/>
        </a:spcBef>
        <a:spcAft>
          <a:spcPct val="0"/>
        </a:spcAft>
        <a:defRPr sz="2400" b="1">
          <a:solidFill>
            <a:schemeClr val="bg1"/>
          </a:solidFill>
          <a:latin typeface="Arial" pitchFamily="34" charset="0"/>
        </a:defRPr>
      </a:lvl3pPr>
      <a:lvl4pPr algn="l" rtl="0" eaLnBrk="0" fontAlgn="base" hangingPunct="0">
        <a:spcBef>
          <a:spcPct val="50000"/>
        </a:spcBef>
        <a:spcAft>
          <a:spcPct val="0"/>
        </a:spcAft>
        <a:defRPr sz="2400" b="1">
          <a:solidFill>
            <a:schemeClr val="bg1"/>
          </a:solidFill>
          <a:latin typeface="Arial" pitchFamily="34" charset="0"/>
        </a:defRPr>
      </a:lvl4pPr>
      <a:lvl5pPr algn="l" rtl="0" eaLnBrk="0" fontAlgn="base" hangingPunct="0">
        <a:spcBef>
          <a:spcPct val="50000"/>
        </a:spcBef>
        <a:spcAft>
          <a:spcPct val="0"/>
        </a:spcAft>
        <a:defRPr sz="2400" b="1">
          <a:solidFill>
            <a:schemeClr val="bg1"/>
          </a:solidFill>
          <a:latin typeface="Arial" pitchFamily="34" charset="0"/>
        </a:defRPr>
      </a:lvl5pPr>
      <a:lvl6pPr marL="457200" algn="l" rtl="0" eaLnBrk="0" fontAlgn="base" hangingPunct="0">
        <a:spcBef>
          <a:spcPct val="50000"/>
        </a:spcBef>
        <a:spcAft>
          <a:spcPct val="0"/>
        </a:spcAft>
        <a:defRPr sz="2400" b="1">
          <a:solidFill>
            <a:schemeClr val="bg1"/>
          </a:solidFill>
          <a:latin typeface="Arial" pitchFamily="34" charset="0"/>
        </a:defRPr>
      </a:lvl6pPr>
      <a:lvl7pPr marL="914400" algn="l" rtl="0" eaLnBrk="0" fontAlgn="base" hangingPunct="0">
        <a:spcBef>
          <a:spcPct val="50000"/>
        </a:spcBef>
        <a:spcAft>
          <a:spcPct val="0"/>
        </a:spcAft>
        <a:defRPr sz="2400" b="1">
          <a:solidFill>
            <a:schemeClr val="bg1"/>
          </a:solidFill>
          <a:latin typeface="Arial" pitchFamily="34" charset="0"/>
        </a:defRPr>
      </a:lvl7pPr>
      <a:lvl8pPr marL="1371600" algn="l" rtl="0" eaLnBrk="0" fontAlgn="base" hangingPunct="0">
        <a:spcBef>
          <a:spcPct val="50000"/>
        </a:spcBef>
        <a:spcAft>
          <a:spcPct val="0"/>
        </a:spcAft>
        <a:defRPr sz="2400" b="1">
          <a:solidFill>
            <a:schemeClr val="bg1"/>
          </a:solidFill>
          <a:latin typeface="Arial" pitchFamily="34" charset="0"/>
        </a:defRPr>
      </a:lvl8pPr>
      <a:lvl9pPr marL="1828800" algn="l" rtl="0" eaLnBrk="0" fontAlgn="base" hangingPunct="0">
        <a:spcBef>
          <a:spcPct val="50000"/>
        </a:spcBef>
        <a:spcAft>
          <a:spcPct val="0"/>
        </a:spcAft>
        <a:defRPr sz="2400" b="1">
          <a:solidFill>
            <a:schemeClr val="bg1"/>
          </a:solidFill>
          <a:latin typeface="Arial" pitchFamily="34" charset="0"/>
        </a:defRPr>
      </a:lvl9pPr>
    </p:titleStyle>
    <p:bodyStyle>
      <a:lvl1pPr marL="282575" indent="-282575" algn="l" rtl="0" eaLnBrk="0" fontAlgn="base" hangingPunct="0">
        <a:spcBef>
          <a:spcPct val="0"/>
        </a:spcBef>
        <a:spcAft>
          <a:spcPct val="20000"/>
        </a:spcAft>
        <a:buClr>
          <a:srgbClr val="F0AD28"/>
        </a:buClr>
        <a:buSzPct val="110000"/>
        <a:buChar char="•"/>
        <a:defRPr sz="2000">
          <a:solidFill>
            <a:schemeClr val="bg1"/>
          </a:solidFill>
          <a:latin typeface="+mn-lt"/>
          <a:ea typeface="+mn-ea"/>
          <a:cs typeface="+mn-cs"/>
        </a:defRPr>
      </a:lvl1pPr>
      <a:lvl2pPr marL="541338" indent="-257175" algn="l" rtl="0" eaLnBrk="0" fontAlgn="base" hangingPunct="0">
        <a:spcBef>
          <a:spcPct val="0"/>
        </a:spcBef>
        <a:spcAft>
          <a:spcPct val="20000"/>
        </a:spcAft>
        <a:buClr>
          <a:schemeClr val="bg1"/>
        </a:buClr>
        <a:buFont typeface="Times" pitchFamily="18" charset="0"/>
        <a:buChar char="–"/>
        <a:defRPr>
          <a:solidFill>
            <a:schemeClr val="bg1"/>
          </a:solidFill>
          <a:latin typeface="+mn-lt"/>
        </a:defRPr>
      </a:lvl2pPr>
      <a:lvl3pPr marL="809625" indent="-266700" algn="l" rtl="0" eaLnBrk="0" fontAlgn="base" hangingPunct="0">
        <a:spcBef>
          <a:spcPct val="0"/>
        </a:spcBef>
        <a:spcAft>
          <a:spcPct val="20000"/>
        </a:spcAft>
        <a:buClr>
          <a:schemeClr val="bg1"/>
        </a:buClr>
        <a:buFont typeface="Times" pitchFamily="18" charset="0"/>
        <a:buChar char="•"/>
        <a:defRPr sz="1600">
          <a:solidFill>
            <a:schemeClr val="bg1"/>
          </a:solidFill>
          <a:latin typeface="+mn-lt"/>
        </a:defRPr>
      </a:lvl3pPr>
      <a:lvl4pPr marL="1081088" indent="-269875" algn="l" rtl="0" eaLnBrk="0" fontAlgn="base" hangingPunct="0">
        <a:spcBef>
          <a:spcPct val="0"/>
        </a:spcBef>
        <a:spcAft>
          <a:spcPct val="20000"/>
        </a:spcAft>
        <a:buClr>
          <a:schemeClr val="bg1"/>
        </a:buClr>
        <a:buFont typeface="Times" pitchFamily="18" charset="0"/>
        <a:buChar char="•"/>
        <a:defRPr sz="1400">
          <a:solidFill>
            <a:schemeClr val="bg1"/>
          </a:solidFill>
          <a:latin typeface="+mn-lt"/>
        </a:defRPr>
      </a:lvl4pPr>
      <a:lvl5pPr marL="13525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5pPr>
      <a:lvl6pPr marL="18097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6pPr>
      <a:lvl7pPr marL="22669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7pPr>
      <a:lvl8pPr marL="27241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8pPr>
      <a:lvl9pPr marL="31813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409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4"/>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0ACA4E1C-4118-4AEF-B1B9-9CE076A45BC3}" type="datetimeFigureOut">
              <a:rPr lang="en-US"/>
              <a:pPr>
                <a:defRPr/>
              </a:pPr>
              <a:t>5/5/2014</a:t>
            </a:fld>
            <a:endParaRPr lang="en-US"/>
          </a:p>
        </p:txBody>
      </p:sp>
      <p:sp>
        <p:nvSpPr>
          <p:cNvPr id="8" name="Footer Placeholder 5"/>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9" name="Slide Number Placeholder 6"/>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1EE52C8A-63C5-464F-A5B0-41DA6DBEEF3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609" r:id="rId1"/>
    <p:sldLayoutId id="2147487610" r:id="rId2"/>
    <p:sldLayoutId id="2147487611" r:id="rId3"/>
    <p:sldLayoutId id="2147487612" r:id="rId4"/>
    <p:sldLayoutId id="2147487613" r:id="rId5"/>
    <p:sldLayoutId id="2147487614" r:id="rId6"/>
    <p:sldLayoutId id="2147487615" r:id="rId7"/>
    <p:sldLayoutId id="2147487616" r:id="rId8"/>
    <p:sldLayoutId id="2147487617" r:id="rId9"/>
    <p:sldLayoutId id="2147487618" r:id="rId10"/>
    <p:sldLayoutId id="2147487619" r:id="rId11"/>
  </p:sldLayoutIdLst>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419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4"/>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0FD239EC-0FD8-4A8C-9ADE-572047324948}" type="datetimeFigureOut">
              <a:rPr lang="en-US"/>
              <a:pPr>
                <a:defRPr/>
              </a:pPr>
              <a:t>5/5/2014</a:t>
            </a:fld>
            <a:endParaRPr lang="en-US"/>
          </a:p>
        </p:txBody>
      </p:sp>
      <p:sp>
        <p:nvSpPr>
          <p:cNvPr id="8" name="Footer Placeholder 5"/>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9" name="Slide Number Placeholder 6"/>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33A05D30-7351-4A4F-80FC-FF7E47583CC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620" r:id="rId1"/>
    <p:sldLayoutId id="2147487621" r:id="rId2"/>
    <p:sldLayoutId id="2147487622" r:id="rId3"/>
    <p:sldLayoutId id="2147487623" r:id="rId4"/>
    <p:sldLayoutId id="2147487624" r:id="rId5"/>
    <p:sldLayoutId id="2147487625" r:id="rId6"/>
    <p:sldLayoutId id="2147487626" r:id="rId7"/>
    <p:sldLayoutId id="2147487627" r:id="rId8"/>
    <p:sldLayoutId id="2147487628" r:id="rId9"/>
    <p:sldLayoutId id="2147487629" r:id="rId10"/>
    <p:sldLayoutId id="2147487630" r:id="rId11"/>
  </p:sldLayoutIdLst>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0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4301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B23A2D7D-ED81-4721-83C4-D14914381C86}" type="datetimeFigureOut">
              <a:rPr lang="en-US"/>
              <a:pPr>
                <a:defRPr/>
              </a:pPr>
              <a:t>5/5/2014</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1C46AAA8-A08D-4440-B976-DC15597F21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631" r:id="rId1"/>
    <p:sldLayoutId id="2147487632" r:id="rId2"/>
    <p:sldLayoutId id="2147487633" r:id="rId3"/>
    <p:sldLayoutId id="2147487634" r:id="rId4"/>
    <p:sldLayoutId id="2147487635" r:id="rId5"/>
    <p:sldLayoutId id="2147487636" r:id="rId6"/>
    <p:sldLayoutId id="2147487637" r:id="rId7"/>
    <p:sldLayoutId id="2147487638" r:id="rId8"/>
    <p:sldLayoutId id="2147487639" r:id="rId9"/>
    <p:sldLayoutId id="2147487640" r:id="rId10"/>
    <p:sldLayoutId id="2147487641" r:id="rId11"/>
  </p:sldLayoutIdLst>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40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440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E91E9F27-D40B-46BA-BDD3-24EBB9004C3E}" type="datetimeFigureOut">
              <a:rPr lang="en-US"/>
              <a:pPr>
                <a:defRPr/>
              </a:pPr>
              <a:t>5/5/2014</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F71060AE-A4D4-46FE-B281-F28F8BA60B7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642" r:id="rId1"/>
    <p:sldLayoutId id="2147487643" r:id="rId2"/>
    <p:sldLayoutId id="2147487644" r:id="rId3"/>
    <p:sldLayoutId id="2147487645" r:id="rId4"/>
    <p:sldLayoutId id="2147487646" r:id="rId5"/>
    <p:sldLayoutId id="2147487647" r:id="rId6"/>
    <p:sldLayoutId id="2147487648" r:id="rId7"/>
    <p:sldLayoutId id="2147487649" r:id="rId8"/>
    <p:sldLayoutId id="2147487650" r:id="rId9"/>
    <p:sldLayoutId id="2147487651" r:id="rId10"/>
    <p:sldLayoutId id="2147487652" r:id="rId11"/>
  </p:sldLayoutIdLst>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pic>
        <p:nvPicPr>
          <p:cNvPr id="45058" name="Picture 10" descr="\\SELUDSFS01VS1\hsm$\!Mallärende\PowerPoint\De allra nyaste dokumenten 2007\AZ-logon 061129\PNG_AZ_B\AZ_40P.png"/>
          <p:cNvPicPr>
            <a:picLocks noChangeAspect="1" noChangeArrowheads="1"/>
          </p:cNvPicPr>
          <p:nvPr/>
        </p:nvPicPr>
        <p:blipFill>
          <a:blip r:embed="rId13"/>
          <a:srcRect/>
          <a:stretch>
            <a:fillRect/>
          </a:stretch>
        </p:blipFill>
        <p:spPr bwMode="auto">
          <a:xfrm>
            <a:off x="7399338" y="6229350"/>
            <a:ext cx="1439862" cy="373063"/>
          </a:xfrm>
          <a:prstGeom prst="rect">
            <a:avLst/>
          </a:prstGeom>
          <a:noFill/>
          <a:ln w="9525">
            <a:noFill/>
            <a:miter lim="800000"/>
            <a:headEnd/>
            <a:tailEnd/>
          </a:ln>
        </p:spPr>
      </p:pic>
      <p:sp>
        <p:nvSpPr>
          <p:cNvPr id="81923" name="AstraBackground"/>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pPr defTabSz="914400" eaLnBrk="0" hangingPunct="0">
              <a:defRPr/>
            </a:pPr>
            <a:endParaRPr lang="sv-SE" sz="2400">
              <a:solidFill>
                <a:srgbClr val="442359"/>
              </a:solidFill>
            </a:endParaRPr>
          </a:p>
        </p:txBody>
      </p:sp>
      <p:sp>
        <p:nvSpPr>
          <p:cNvPr id="45060" name="AstraTitle"/>
          <p:cNvSpPr>
            <a:spLocks noGrp="1" noChangeArrowheads="1"/>
          </p:cNvSpPr>
          <p:nvPr>
            <p:ph type="title"/>
          </p:nvPr>
        </p:nvSpPr>
        <p:spPr bwMode="auto">
          <a:xfrm>
            <a:off x="455613" y="304800"/>
            <a:ext cx="8277225" cy="10795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smtClean="0"/>
              <a:t>Klicka här för att ändra format på bakgrundsrubriken</a:t>
            </a:r>
          </a:p>
        </p:txBody>
      </p:sp>
      <p:sp>
        <p:nvSpPr>
          <p:cNvPr id="45061" name="AstraSubtitle"/>
          <p:cNvSpPr>
            <a:spLocks noGrp="1" noChangeArrowheads="1"/>
          </p:cNvSpPr>
          <p:nvPr>
            <p:ph type="body" idx="1"/>
          </p:nvPr>
        </p:nvSpPr>
        <p:spPr bwMode="auto">
          <a:xfrm>
            <a:off x="457200" y="1600200"/>
            <a:ext cx="8277225" cy="434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Klicka här för att ändra format på bakgrundstexten</a:t>
            </a:r>
          </a:p>
          <a:p>
            <a:pPr lvl="1"/>
            <a:r>
              <a:rPr lang="en-GB" smtClean="0"/>
              <a:t>Nivå två</a:t>
            </a:r>
          </a:p>
          <a:p>
            <a:pPr lvl="2"/>
            <a:r>
              <a:rPr lang="en-GB" smtClean="0"/>
              <a:t>Nivå tre</a:t>
            </a:r>
          </a:p>
          <a:p>
            <a:pPr lvl="3"/>
            <a:r>
              <a:rPr lang="en-GB" smtClean="0"/>
              <a:t>Nivå fyra</a:t>
            </a:r>
          </a:p>
          <a:p>
            <a:pPr lvl="4"/>
            <a:r>
              <a:rPr lang="en-GB" smtClean="0"/>
              <a:t>Nivå fem</a:t>
            </a:r>
          </a:p>
        </p:txBody>
      </p:sp>
    </p:spTree>
  </p:cSld>
  <p:clrMap bg1="lt1" tx1="dk1" bg2="lt2" tx2="dk2" accent1="accent1" accent2="accent2" accent3="accent3" accent4="accent4" accent5="accent5" accent6="accent6" hlink="hlink" folHlink="folHlink"/>
  <p:sldLayoutIdLst>
    <p:sldLayoutId id="2147487653" r:id="rId1"/>
    <p:sldLayoutId id="2147487654" r:id="rId2"/>
    <p:sldLayoutId id="2147487655" r:id="rId3"/>
    <p:sldLayoutId id="2147487656" r:id="rId4"/>
    <p:sldLayoutId id="2147487657" r:id="rId5"/>
    <p:sldLayoutId id="2147487658" r:id="rId6"/>
    <p:sldLayoutId id="2147487659" r:id="rId7"/>
    <p:sldLayoutId id="2147487660" r:id="rId8"/>
    <p:sldLayoutId id="2147487661" r:id="rId9"/>
    <p:sldLayoutId id="2147487662" r:id="rId10"/>
    <p:sldLayoutId id="2147487663" r:id="rId11"/>
  </p:sldLayoutIdLst>
  <p:transition/>
  <p:txStyles>
    <p:titleStyle>
      <a:lvl1pPr algn="l" defTabSz="895350" rtl="0" eaLnBrk="0" fontAlgn="base" hangingPunct="0">
        <a:lnSpc>
          <a:spcPts val="4000"/>
        </a:lnSpc>
        <a:spcBef>
          <a:spcPct val="0"/>
        </a:spcBef>
        <a:spcAft>
          <a:spcPct val="0"/>
        </a:spcAft>
        <a:defRPr sz="3600">
          <a:solidFill>
            <a:schemeClr val="tx1"/>
          </a:solidFill>
          <a:latin typeface="+mj-lt"/>
          <a:ea typeface="+mj-ea"/>
          <a:cs typeface="+mj-cs"/>
        </a:defRPr>
      </a:lvl1pPr>
      <a:lvl2pPr algn="l" defTabSz="895350" rtl="0" eaLnBrk="0" fontAlgn="base" hangingPunct="0">
        <a:lnSpc>
          <a:spcPts val="4000"/>
        </a:lnSpc>
        <a:spcBef>
          <a:spcPct val="0"/>
        </a:spcBef>
        <a:spcAft>
          <a:spcPct val="0"/>
        </a:spcAft>
        <a:defRPr sz="3600">
          <a:solidFill>
            <a:schemeClr val="tx1"/>
          </a:solidFill>
          <a:latin typeface="Arial" pitchFamily="34" charset="0"/>
        </a:defRPr>
      </a:lvl2pPr>
      <a:lvl3pPr algn="l" defTabSz="895350" rtl="0" eaLnBrk="0" fontAlgn="base" hangingPunct="0">
        <a:lnSpc>
          <a:spcPts val="4000"/>
        </a:lnSpc>
        <a:spcBef>
          <a:spcPct val="0"/>
        </a:spcBef>
        <a:spcAft>
          <a:spcPct val="0"/>
        </a:spcAft>
        <a:defRPr sz="3600">
          <a:solidFill>
            <a:schemeClr val="tx1"/>
          </a:solidFill>
          <a:latin typeface="Arial" pitchFamily="34" charset="0"/>
        </a:defRPr>
      </a:lvl3pPr>
      <a:lvl4pPr algn="l" defTabSz="895350" rtl="0" eaLnBrk="0" fontAlgn="base" hangingPunct="0">
        <a:lnSpc>
          <a:spcPts val="4000"/>
        </a:lnSpc>
        <a:spcBef>
          <a:spcPct val="0"/>
        </a:spcBef>
        <a:spcAft>
          <a:spcPct val="0"/>
        </a:spcAft>
        <a:defRPr sz="3600">
          <a:solidFill>
            <a:schemeClr val="tx1"/>
          </a:solidFill>
          <a:latin typeface="Arial" pitchFamily="34" charset="0"/>
        </a:defRPr>
      </a:lvl4pPr>
      <a:lvl5pPr algn="l" defTabSz="895350" rtl="0" eaLnBrk="0" fontAlgn="base" hangingPunct="0">
        <a:lnSpc>
          <a:spcPts val="4000"/>
        </a:lnSpc>
        <a:spcBef>
          <a:spcPct val="0"/>
        </a:spcBef>
        <a:spcAft>
          <a:spcPct val="0"/>
        </a:spcAft>
        <a:defRPr sz="3600">
          <a:solidFill>
            <a:schemeClr val="tx1"/>
          </a:solidFill>
          <a:latin typeface="Arial" pitchFamily="34" charset="0"/>
        </a:defRPr>
      </a:lvl5pPr>
      <a:lvl6pPr marL="457200" algn="l" defTabSz="895350" rtl="0" eaLnBrk="0" fontAlgn="base" hangingPunct="0">
        <a:lnSpc>
          <a:spcPts val="4000"/>
        </a:lnSpc>
        <a:spcBef>
          <a:spcPct val="0"/>
        </a:spcBef>
        <a:spcAft>
          <a:spcPct val="0"/>
        </a:spcAft>
        <a:defRPr sz="3600">
          <a:solidFill>
            <a:schemeClr val="tx1"/>
          </a:solidFill>
          <a:latin typeface="Arial" pitchFamily="34" charset="0"/>
        </a:defRPr>
      </a:lvl6pPr>
      <a:lvl7pPr marL="914400" algn="l" defTabSz="895350" rtl="0" eaLnBrk="0" fontAlgn="base" hangingPunct="0">
        <a:lnSpc>
          <a:spcPts val="4000"/>
        </a:lnSpc>
        <a:spcBef>
          <a:spcPct val="0"/>
        </a:spcBef>
        <a:spcAft>
          <a:spcPct val="0"/>
        </a:spcAft>
        <a:defRPr sz="3600">
          <a:solidFill>
            <a:schemeClr val="tx1"/>
          </a:solidFill>
          <a:latin typeface="Arial" pitchFamily="34" charset="0"/>
        </a:defRPr>
      </a:lvl7pPr>
      <a:lvl8pPr marL="1371600" algn="l" defTabSz="895350" rtl="0" eaLnBrk="0" fontAlgn="base" hangingPunct="0">
        <a:lnSpc>
          <a:spcPts val="4000"/>
        </a:lnSpc>
        <a:spcBef>
          <a:spcPct val="0"/>
        </a:spcBef>
        <a:spcAft>
          <a:spcPct val="0"/>
        </a:spcAft>
        <a:defRPr sz="3600">
          <a:solidFill>
            <a:schemeClr val="tx1"/>
          </a:solidFill>
          <a:latin typeface="Arial" pitchFamily="34" charset="0"/>
        </a:defRPr>
      </a:lvl8pPr>
      <a:lvl9pPr marL="1828800" algn="l" defTabSz="895350" rtl="0" eaLnBrk="0" fontAlgn="base" hangingPunct="0">
        <a:lnSpc>
          <a:spcPts val="4000"/>
        </a:lnSpc>
        <a:spcBef>
          <a:spcPct val="0"/>
        </a:spcBef>
        <a:spcAft>
          <a:spcPct val="0"/>
        </a:spcAft>
        <a:defRPr sz="3600">
          <a:solidFill>
            <a:schemeClr val="tx1"/>
          </a:solidFill>
          <a:latin typeface="Arial" pitchFamily="34" charset="0"/>
        </a:defRPr>
      </a:lvl9pPr>
    </p:titleStyle>
    <p:bodyStyle>
      <a:lvl1pPr marL="288925" indent="-288925" algn="l" defTabSz="881063" rtl="0" eaLnBrk="0" fontAlgn="base" hangingPunct="0">
        <a:spcBef>
          <a:spcPct val="30000"/>
        </a:spcBef>
        <a:spcAft>
          <a:spcPct val="0"/>
        </a:spcAft>
        <a:buClr>
          <a:schemeClr val="tx1"/>
        </a:buClr>
        <a:buSzPct val="110000"/>
        <a:buFont typeface="Wingdings" pitchFamily="2" charset="2"/>
        <a:buChar char="§"/>
        <a:defRPr sz="2400">
          <a:solidFill>
            <a:schemeClr val="tx2"/>
          </a:solidFill>
          <a:latin typeface="+mn-lt"/>
          <a:ea typeface="+mn-ea"/>
          <a:cs typeface="+mn-cs"/>
        </a:defRPr>
      </a:lvl1pPr>
      <a:lvl2pPr marL="765175" indent="-254000" algn="l" defTabSz="881063" rtl="0" eaLnBrk="0" fontAlgn="base" hangingPunct="0">
        <a:spcBef>
          <a:spcPct val="30000"/>
        </a:spcBef>
        <a:spcAft>
          <a:spcPct val="0"/>
        </a:spcAft>
        <a:buClr>
          <a:schemeClr val="tx1"/>
        </a:buClr>
        <a:buSzPct val="110000"/>
        <a:buFont typeface="Wingdings" pitchFamily="2" charset="2"/>
        <a:buChar char="§"/>
        <a:defRPr sz="2000">
          <a:solidFill>
            <a:schemeClr val="tx2"/>
          </a:solidFill>
          <a:latin typeface="+mn-lt"/>
        </a:defRPr>
      </a:lvl2pPr>
      <a:lvl3pPr marL="1327150" indent="-252413" algn="l" defTabSz="881063" rtl="0" eaLnBrk="0" fontAlgn="base" hangingPunct="0">
        <a:spcBef>
          <a:spcPct val="30000"/>
        </a:spcBef>
        <a:spcAft>
          <a:spcPct val="0"/>
        </a:spcAft>
        <a:buClr>
          <a:schemeClr val="tx1"/>
        </a:buClr>
        <a:buSzPct val="110000"/>
        <a:buFont typeface="Wingdings" pitchFamily="2" charset="2"/>
        <a:buChar char="§"/>
        <a:defRPr sz="2000">
          <a:solidFill>
            <a:schemeClr val="tx2"/>
          </a:solidFill>
          <a:latin typeface="+mn-lt"/>
        </a:defRPr>
      </a:lvl3pPr>
      <a:lvl4pPr marL="1552575" indent="-180975" algn="l" defTabSz="881063" rtl="0" eaLnBrk="0" fontAlgn="base" hangingPunct="0">
        <a:spcBef>
          <a:spcPct val="20000"/>
        </a:spcBef>
        <a:spcAft>
          <a:spcPct val="0"/>
        </a:spcAft>
        <a:defRPr sz="2000">
          <a:solidFill>
            <a:schemeClr val="tx2"/>
          </a:solidFill>
          <a:latin typeface="+mn-lt"/>
        </a:defRPr>
      </a:lvl4pPr>
      <a:lvl5pPr marL="1908175" indent="-79375" algn="l" defTabSz="881063" rtl="0" eaLnBrk="0" fontAlgn="base" hangingPunct="0">
        <a:spcBef>
          <a:spcPct val="20000"/>
        </a:spcBef>
        <a:spcAft>
          <a:spcPct val="0"/>
        </a:spcAft>
        <a:defRPr sz="2000">
          <a:solidFill>
            <a:schemeClr val="tx2"/>
          </a:solidFill>
          <a:latin typeface="+mn-lt"/>
        </a:defRPr>
      </a:lvl5pPr>
      <a:lvl6pPr marL="2365375" indent="-79375" algn="l" defTabSz="881063" rtl="0" eaLnBrk="0" fontAlgn="base" hangingPunct="0">
        <a:spcBef>
          <a:spcPct val="20000"/>
        </a:spcBef>
        <a:spcAft>
          <a:spcPct val="0"/>
        </a:spcAft>
        <a:defRPr sz="2000">
          <a:solidFill>
            <a:schemeClr val="tx2"/>
          </a:solidFill>
          <a:latin typeface="+mn-lt"/>
        </a:defRPr>
      </a:lvl6pPr>
      <a:lvl7pPr marL="2822575" indent="-79375" algn="l" defTabSz="881063" rtl="0" eaLnBrk="0" fontAlgn="base" hangingPunct="0">
        <a:spcBef>
          <a:spcPct val="20000"/>
        </a:spcBef>
        <a:spcAft>
          <a:spcPct val="0"/>
        </a:spcAft>
        <a:defRPr sz="2000">
          <a:solidFill>
            <a:schemeClr val="tx2"/>
          </a:solidFill>
          <a:latin typeface="+mn-lt"/>
        </a:defRPr>
      </a:lvl7pPr>
      <a:lvl8pPr marL="3279775" indent="-79375" algn="l" defTabSz="881063" rtl="0" eaLnBrk="0" fontAlgn="base" hangingPunct="0">
        <a:spcBef>
          <a:spcPct val="20000"/>
        </a:spcBef>
        <a:spcAft>
          <a:spcPct val="0"/>
        </a:spcAft>
        <a:defRPr sz="2000">
          <a:solidFill>
            <a:schemeClr val="tx2"/>
          </a:solidFill>
          <a:latin typeface="+mn-lt"/>
        </a:defRPr>
      </a:lvl8pPr>
      <a:lvl9pPr marL="3736975" indent="-79375" algn="l" defTabSz="881063" rtl="0" eaLnBrk="0" fontAlgn="base" hangingPunct="0">
        <a:spcBef>
          <a:spcPct val="20000"/>
        </a:spcBef>
        <a:spcAft>
          <a:spcPct val="0"/>
        </a:spcAft>
        <a:defRPr sz="20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46082"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46083"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46084"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FB4E1D82-808D-47D4-BA53-F061A6ACEFD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664" r:id="rId1"/>
    <p:sldLayoutId id="2147487665" r:id="rId2"/>
    <p:sldLayoutId id="2147487666" r:id="rId3"/>
    <p:sldLayoutId id="2147487667" r:id="rId4"/>
    <p:sldLayoutId id="2147487668" r:id="rId5"/>
    <p:sldLayoutId id="2147487669" r:id="rId6"/>
    <p:sldLayoutId id="2147487670" r:id="rId7"/>
    <p:sldLayoutId id="2147487671" r:id="rId8"/>
    <p:sldLayoutId id="2147487672" r:id="rId9"/>
    <p:sldLayoutId id="2147487673" r:id="rId10"/>
    <p:sldLayoutId id="2147487674" r:id="rId11"/>
  </p:sldLayoutIdLst>
  <p:transition/>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47106"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47107"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4710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E7EC6EC9-4D6D-437D-87EA-F0AF2482533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675" r:id="rId1"/>
    <p:sldLayoutId id="2147487676" r:id="rId2"/>
    <p:sldLayoutId id="2147487677" r:id="rId3"/>
    <p:sldLayoutId id="2147487678" r:id="rId4"/>
    <p:sldLayoutId id="2147487679" r:id="rId5"/>
    <p:sldLayoutId id="2147487680" r:id="rId6"/>
    <p:sldLayoutId id="2147487681" r:id="rId7"/>
    <p:sldLayoutId id="2147487682" r:id="rId8"/>
    <p:sldLayoutId id="2147487683" r:id="rId9"/>
    <p:sldLayoutId id="2147487684" r:id="rId10"/>
    <p:sldLayoutId id="2147487685" r:id="rId11"/>
  </p:sldLayoutIdLst>
  <p:transition/>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48130"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48131"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48132"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F7830BBB-4BEF-4BC9-89AC-9BB3A47131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686" r:id="rId1"/>
    <p:sldLayoutId id="2147487687" r:id="rId2"/>
    <p:sldLayoutId id="2147487688" r:id="rId3"/>
    <p:sldLayoutId id="2147487689" r:id="rId4"/>
    <p:sldLayoutId id="2147487690" r:id="rId5"/>
    <p:sldLayoutId id="2147487691" r:id="rId6"/>
    <p:sldLayoutId id="2147487692" r:id="rId7"/>
    <p:sldLayoutId id="2147487693" r:id="rId8"/>
    <p:sldLayoutId id="2147487694" r:id="rId9"/>
    <p:sldLayoutId id="2147487695" r:id="rId10"/>
    <p:sldLayoutId id="2147487696" r:id="rId11"/>
  </p:sldLayoutIdLst>
  <p:transition/>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49154"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49155"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4915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Date Placeholder 7"/>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Footer Placeholder 8"/>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Slide Number Placeholder 9"/>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8B6E7CFD-F3C4-4546-B15C-7BEAEF4D8D4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697" r:id="rId1"/>
    <p:sldLayoutId id="2147487698" r:id="rId2"/>
    <p:sldLayoutId id="2147487699" r:id="rId3"/>
    <p:sldLayoutId id="2147487700" r:id="rId4"/>
    <p:sldLayoutId id="2147487701" r:id="rId5"/>
    <p:sldLayoutId id="2147487702" r:id="rId6"/>
    <p:sldLayoutId id="2147487703" r:id="rId7"/>
    <p:sldLayoutId id="2147487704" r:id="rId8"/>
    <p:sldLayoutId id="2147487705" r:id="rId9"/>
    <p:sldLayoutId id="2147487706" r:id="rId10"/>
    <p:sldLayoutId id="2147487707" r:id="rId11"/>
  </p:sldLayoutIdLst>
  <p:transition/>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0178"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0179"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0180"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9A202406-B700-4A26-8202-26731F6B224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708" r:id="rId1"/>
    <p:sldLayoutId id="2147487709" r:id="rId2"/>
    <p:sldLayoutId id="2147487710" r:id="rId3"/>
    <p:sldLayoutId id="2147487711" r:id="rId4"/>
    <p:sldLayoutId id="2147487712" r:id="rId5"/>
    <p:sldLayoutId id="2147487713" r:id="rId6"/>
    <p:sldLayoutId id="2147487714" r:id="rId7"/>
    <p:sldLayoutId id="2147487715" r:id="rId8"/>
    <p:sldLayoutId id="2147487716" r:id="rId9"/>
    <p:sldLayoutId id="2147487717" r:id="rId10"/>
    <p:sldLayoutId id="2147487718" r:id="rId11"/>
  </p:sldLayoutIdLst>
  <p:transition/>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1987" name="Rectangle 9"/>
          <p:cNvSpPr>
            <a:spLocks noChangeArrowheads="1"/>
          </p:cNvSpPr>
          <p:nvPr/>
        </p:nvSpPr>
        <p:spPr bwMode="auto">
          <a:xfrm>
            <a:off x="0" y="6781800"/>
            <a:ext cx="9144000" cy="76200"/>
          </a:xfrm>
          <a:prstGeom prst="rect">
            <a:avLst/>
          </a:prstGeom>
          <a:solidFill>
            <a:srgbClr val="94AF68"/>
          </a:solidFill>
          <a:ln w="0">
            <a:noFill/>
            <a:miter lim="800000"/>
            <a:headEnd/>
            <a:tailEnd/>
          </a:ln>
        </p:spPr>
        <p:txBody>
          <a:bodyPr wrap="none" anchor="ctr"/>
          <a:lstStyle/>
          <a:p>
            <a:pPr algn="ctr" defTabSz="914400">
              <a:defRPr/>
            </a:pPr>
            <a:endParaRPr lang="fr-CA">
              <a:solidFill>
                <a:srgbClr val="94AF68"/>
              </a:solidFill>
            </a:endParaRPr>
          </a:p>
        </p:txBody>
      </p:sp>
      <p:pic>
        <p:nvPicPr>
          <p:cNvPr id="5124" name="Picture 2" descr="P:\PPT\leaf.jpg"/>
          <p:cNvPicPr>
            <a:picLocks noChangeAspect="1" noChangeArrowheads="1"/>
          </p:cNvPicPr>
          <p:nvPr/>
        </p:nvPicPr>
        <p:blipFill>
          <a:blip r:embed="rId13" r:link="rId14"/>
          <a:srcRect/>
          <a:stretch>
            <a:fillRect/>
          </a:stretch>
        </p:blipFill>
        <p:spPr bwMode="auto">
          <a:xfrm>
            <a:off x="152400" y="990600"/>
            <a:ext cx="577850" cy="496888"/>
          </a:xfrm>
          <a:prstGeom prst="rect">
            <a:avLst/>
          </a:prstGeom>
          <a:noFill/>
          <a:ln w="9525">
            <a:noFill/>
            <a:miter lim="800000"/>
            <a:headEnd/>
            <a:tailEnd/>
          </a:ln>
        </p:spPr>
      </p:pic>
      <p:sp>
        <p:nvSpPr>
          <p:cNvPr id="5125"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
        <p:nvSpPr>
          <p:cNvPr id="1030" name="Text Box 7"/>
          <p:cNvSpPr txBox="1">
            <a:spLocks noChangeArrowheads="1"/>
          </p:cNvSpPr>
          <p:nvPr/>
        </p:nvSpPr>
        <p:spPr bwMode="auto">
          <a:xfrm>
            <a:off x="8686800" y="152400"/>
            <a:ext cx="304800" cy="425450"/>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a:spcBef>
                <a:spcPct val="50000"/>
              </a:spcBef>
              <a:defRPr/>
            </a:pPr>
            <a:fld id="{DE8F2FA9-2D07-4AD0-AE25-F9D34734650B}" type="slidenum">
              <a:rPr lang="en-US" sz="1400" i="1" smtClean="0">
                <a:solidFill>
                  <a:srgbClr val="FFFFFF"/>
                </a:solidFill>
              </a:rPr>
              <a:pPr defTabSz="914400">
                <a:spcBef>
                  <a:spcPct val="50000"/>
                </a:spcBef>
                <a:defRPr/>
              </a:pPr>
              <a:t>‹#›</a:t>
            </a:fld>
            <a:endParaRPr lang="en-US" sz="1400" smtClean="0">
              <a:solidFill>
                <a:srgbClr val="FFFFFF"/>
              </a:solidFill>
              <a:latin typeface="Times New Roman" pitchFamily="18" charset="0"/>
            </a:endParaRPr>
          </a:p>
        </p:txBody>
      </p:sp>
      <p:pic>
        <p:nvPicPr>
          <p:cNvPr id="5127" name="Picture 7" descr="P:\PPT\header.jpg"/>
          <p:cNvPicPr>
            <a:picLocks noChangeAspect="1" noChangeArrowheads="1"/>
          </p:cNvPicPr>
          <p:nvPr/>
        </p:nvPicPr>
        <p:blipFill>
          <a:blip r:embed="rId15" r:link="rId16"/>
          <a:srcRect/>
          <a:stretch>
            <a:fillRect/>
          </a:stretch>
        </p:blipFill>
        <p:spPr bwMode="auto">
          <a:xfrm>
            <a:off x="0" y="0"/>
            <a:ext cx="9144000" cy="863600"/>
          </a:xfrm>
          <a:prstGeom prst="rect">
            <a:avLst/>
          </a:prstGeom>
          <a:noFill/>
          <a:ln w="9525">
            <a:noFill/>
            <a:miter lim="800000"/>
            <a:headEnd/>
            <a:tailEnd/>
          </a:ln>
        </p:spPr>
      </p:pic>
      <p:sp>
        <p:nvSpPr>
          <p:cNvPr id="1032" name="TextBox 7"/>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Tree>
  </p:cSld>
  <p:clrMap bg1="lt1" tx1="dk1" bg2="lt2" tx2="dk2" accent1="accent1" accent2="accent2" accent3="accent3" accent4="accent4" accent5="accent5" accent6="accent6" hlink="hlink" folHlink="folHlink"/>
  <p:sldLayoutIdLst>
    <p:sldLayoutId id="2147487224" r:id="rId1"/>
    <p:sldLayoutId id="2147487225" r:id="rId2"/>
    <p:sldLayoutId id="2147487226" r:id="rId3"/>
    <p:sldLayoutId id="2147487227" r:id="rId4"/>
    <p:sldLayoutId id="2147487228" r:id="rId5"/>
    <p:sldLayoutId id="2147487229" r:id="rId6"/>
    <p:sldLayoutId id="2147487230" r:id="rId7"/>
    <p:sldLayoutId id="2147487231" r:id="rId8"/>
    <p:sldLayoutId id="2147487232" r:id="rId9"/>
    <p:sldLayoutId id="2147487233" r:id="rId10"/>
    <p:sldLayoutId id="2147487234" r:id="rId11"/>
  </p:sldLayoutIdLst>
  <p:transition/>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1202"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1203"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1204"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DBAD8865-3639-4B18-A3BF-EC24D302E0A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719" r:id="rId1"/>
    <p:sldLayoutId id="2147487720" r:id="rId2"/>
    <p:sldLayoutId id="2147487721" r:id="rId3"/>
    <p:sldLayoutId id="2147487722" r:id="rId4"/>
    <p:sldLayoutId id="2147487723" r:id="rId5"/>
    <p:sldLayoutId id="2147487724" r:id="rId6"/>
    <p:sldLayoutId id="2147487725" r:id="rId7"/>
    <p:sldLayoutId id="2147487726" r:id="rId8"/>
    <p:sldLayoutId id="2147487727" r:id="rId9"/>
    <p:sldLayoutId id="2147487728" r:id="rId10"/>
    <p:sldLayoutId id="2147487729" r:id="rId11"/>
  </p:sldLayoutIdLst>
  <p:transition/>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2226"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2227"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22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508667C7-431B-4033-B4FB-B45B2333EAE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730" r:id="rId1"/>
    <p:sldLayoutId id="2147487731" r:id="rId2"/>
    <p:sldLayoutId id="2147487732" r:id="rId3"/>
    <p:sldLayoutId id="2147487733" r:id="rId4"/>
    <p:sldLayoutId id="2147487734" r:id="rId5"/>
    <p:sldLayoutId id="2147487735" r:id="rId6"/>
    <p:sldLayoutId id="2147487736" r:id="rId7"/>
    <p:sldLayoutId id="2147487737" r:id="rId8"/>
    <p:sldLayoutId id="2147487738" r:id="rId9"/>
    <p:sldLayoutId id="2147487739" r:id="rId10"/>
    <p:sldLayoutId id="2147487740" r:id="rId11"/>
  </p:sldLayoutIdLst>
  <p:transition/>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3250"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3251"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3252"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Date Placeholder 7"/>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Footer Placeholder 8"/>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Slide Number Placeholder 9"/>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12F195D2-94DC-471D-BE42-FF86023329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741" r:id="rId1"/>
    <p:sldLayoutId id="2147487742" r:id="rId2"/>
    <p:sldLayoutId id="2147487743" r:id="rId3"/>
    <p:sldLayoutId id="2147487744" r:id="rId4"/>
    <p:sldLayoutId id="2147487745" r:id="rId5"/>
    <p:sldLayoutId id="2147487746" r:id="rId6"/>
    <p:sldLayoutId id="2147487747" r:id="rId7"/>
    <p:sldLayoutId id="2147487748" r:id="rId8"/>
    <p:sldLayoutId id="2147487749" r:id="rId9"/>
    <p:sldLayoutId id="2147487750" r:id="rId10"/>
    <p:sldLayoutId id="2147487751" r:id="rId11"/>
  </p:sldLayoutIdLst>
  <p:transition/>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4274"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4275"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427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Date Placeholder 7"/>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Footer Placeholder 8"/>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Slide Number Placeholder 9"/>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9D712AC8-57D4-422C-8580-9D2AE71E730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752" r:id="rId1"/>
    <p:sldLayoutId id="2147487753" r:id="rId2"/>
    <p:sldLayoutId id="2147487754" r:id="rId3"/>
    <p:sldLayoutId id="2147487755" r:id="rId4"/>
    <p:sldLayoutId id="2147487756" r:id="rId5"/>
    <p:sldLayoutId id="2147487757" r:id="rId6"/>
    <p:sldLayoutId id="2147487758" r:id="rId7"/>
    <p:sldLayoutId id="2147487759" r:id="rId8"/>
    <p:sldLayoutId id="2147487760" r:id="rId9"/>
    <p:sldLayoutId id="2147487761" r:id="rId10"/>
    <p:sldLayoutId id="2147487762" r:id="rId11"/>
  </p:sldLayoutIdLst>
  <p:transition/>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5298"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5299"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5300"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0C9CBE80-63F0-4AFD-81B7-5C6B7DAEF7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763" r:id="rId1"/>
    <p:sldLayoutId id="2147487764" r:id="rId2"/>
    <p:sldLayoutId id="2147487765" r:id="rId3"/>
    <p:sldLayoutId id="2147487766" r:id="rId4"/>
    <p:sldLayoutId id="2147487767" r:id="rId5"/>
    <p:sldLayoutId id="2147487768" r:id="rId6"/>
    <p:sldLayoutId id="2147487769" r:id="rId7"/>
    <p:sldLayoutId id="2147487770" r:id="rId8"/>
    <p:sldLayoutId id="2147487771" r:id="rId9"/>
    <p:sldLayoutId id="2147487772" r:id="rId10"/>
    <p:sldLayoutId id="2147487773" r:id="rId11"/>
  </p:sldLayoutIdLst>
  <p:transition/>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6322"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6323"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6324"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85A4757C-72F4-49A1-835E-B8411E81A3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774" r:id="rId1"/>
    <p:sldLayoutId id="2147487775" r:id="rId2"/>
    <p:sldLayoutId id="2147487776" r:id="rId3"/>
    <p:sldLayoutId id="2147487777" r:id="rId4"/>
    <p:sldLayoutId id="2147487778" r:id="rId5"/>
    <p:sldLayoutId id="2147487779" r:id="rId6"/>
    <p:sldLayoutId id="2147487780" r:id="rId7"/>
    <p:sldLayoutId id="2147487781" r:id="rId8"/>
    <p:sldLayoutId id="2147487782" r:id="rId9"/>
    <p:sldLayoutId id="2147487783" r:id="rId10"/>
    <p:sldLayoutId id="2147487784" r:id="rId11"/>
  </p:sldLayoutIdLst>
  <p:transition/>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7346"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7347"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734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2020DECC-D82A-449C-9B01-0DF122AF8D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785" r:id="rId1"/>
    <p:sldLayoutId id="2147487786" r:id="rId2"/>
    <p:sldLayoutId id="2147487787" r:id="rId3"/>
    <p:sldLayoutId id="2147487788" r:id="rId4"/>
    <p:sldLayoutId id="2147487789" r:id="rId5"/>
    <p:sldLayoutId id="2147487790" r:id="rId6"/>
    <p:sldLayoutId id="2147487791" r:id="rId7"/>
    <p:sldLayoutId id="2147487792" r:id="rId8"/>
    <p:sldLayoutId id="2147487793" r:id="rId9"/>
    <p:sldLayoutId id="2147487794" r:id="rId10"/>
    <p:sldLayoutId id="2147487795" r:id="rId11"/>
  </p:sldLayoutIdLst>
  <p:transition/>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8370"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8371"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8372"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02F7105F-51C6-4803-BE70-3A6C2922DFB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796" r:id="rId1"/>
    <p:sldLayoutId id="2147487797" r:id="rId2"/>
    <p:sldLayoutId id="2147487798" r:id="rId3"/>
    <p:sldLayoutId id="2147487799" r:id="rId4"/>
    <p:sldLayoutId id="2147487800" r:id="rId5"/>
    <p:sldLayoutId id="2147487801" r:id="rId6"/>
    <p:sldLayoutId id="2147487802" r:id="rId7"/>
    <p:sldLayoutId id="2147487803" r:id="rId8"/>
    <p:sldLayoutId id="2147487804" r:id="rId9"/>
    <p:sldLayoutId id="2147487805" r:id="rId10"/>
    <p:sldLayoutId id="2147487806" r:id="rId11"/>
  </p:sldLayoutIdLst>
  <p:transition/>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9394"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9395"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939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23D50551-6889-49F2-B7ED-CEB6926D87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807" r:id="rId1"/>
    <p:sldLayoutId id="2147487808" r:id="rId2"/>
    <p:sldLayoutId id="2147487809" r:id="rId3"/>
    <p:sldLayoutId id="2147487810" r:id="rId4"/>
    <p:sldLayoutId id="2147487811" r:id="rId5"/>
    <p:sldLayoutId id="2147487812" r:id="rId6"/>
    <p:sldLayoutId id="2147487813" r:id="rId7"/>
    <p:sldLayoutId id="2147487814" r:id="rId8"/>
    <p:sldLayoutId id="2147487815" r:id="rId9"/>
    <p:sldLayoutId id="2147487816" r:id="rId10"/>
    <p:sldLayoutId id="2147487817" r:id="rId11"/>
  </p:sldLayoutIdLst>
  <p:transition/>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0418"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0419"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0420"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36C6A2FE-AA1B-420E-8025-AB3D74B5E9A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818" r:id="rId1"/>
    <p:sldLayoutId id="2147487819" r:id="rId2"/>
    <p:sldLayoutId id="2147487820" r:id="rId3"/>
    <p:sldLayoutId id="2147487821" r:id="rId4"/>
    <p:sldLayoutId id="2147487822" r:id="rId5"/>
    <p:sldLayoutId id="2147487823" r:id="rId6"/>
    <p:sldLayoutId id="2147487824" r:id="rId7"/>
    <p:sldLayoutId id="2147487825" r:id="rId8"/>
    <p:sldLayoutId id="2147487826" r:id="rId9"/>
    <p:sldLayoutId id="2147487827" r:id="rId10"/>
    <p:sldLayoutId id="2147487828" r:id="rId11"/>
  </p:sldLayoutIdLst>
  <p:transition/>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6160" name="Group 4"/>
            <p:cNvGrpSpPr>
              <a:grpSpLocks/>
            </p:cNvGrpSpPr>
            <p:nvPr/>
          </p:nvGrpSpPr>
          <p:grpSpPr bwMode="auto">
            <a:xfrm>
              <a:off x="48" y="102"/>
              <a:ext cx="96" cy="4128"/>
              <a:chOff x="48" y="102"/>
              <a:chExt cx="96" cy="4128"/>
            </a:xfrm>
          </p:grpSpPr>
          <p:sp>
            <p:nvSpPr>
              <p:cNvPr id="43013"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14"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15"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16"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17"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18"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19"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0"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1"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2"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3"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4"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5"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6"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7"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8"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9"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0"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1"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2"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3"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4"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5"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6"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7"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8"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9"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40"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41"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147"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397347" name="Rectangle 35"/>
          <p:cNvSpPr>
            <a:spLocks noGrp="1" noChangeArrowheads="1"/>
          </p:cNvSpPr>
          <p:nvPr>
            <p:ph type="dt" sz="half" idx="2"/>
          </p:nvPr>
        </p:nvSpPr>
        <p:spPr bwMode="auto">
          <a:xfrm>
            <a:off x="1143000" y="6248400"/>
            <a:ext cx="1905000" cy="457200"/>
          </a:xfrm>
          <a:prstGeom prst="rect">
            <a:avLst/>
          </a:prstGeom>
          <a:noFill/>
          <a:ln>
            <a:noFill/>
          </a:ln>
          <a:effectLst/>
          <a:extLst/>
        </p:spPr>
        <p:txBody>
          <a:bodyPr vert="horz" wrap="square" lIns="92075" tIns="46038" rIns="92075" bIns="46038" numCol="1" anchor="ctr" anchorCtr="0" compatLnSpc="1">
            <a:prstTxWarp prst="textNoShape">
              <a:avLst/>
            </a:prstTxWarp>
          </a:bodyPr>
          <a:lstStyle>
            <a:lvl1pPr>
              <a:defRPr sz="1400">
                <a:solidFill>
                  <a:srgbClr val="FFFFFF"/>
                </a:solidFill>
                <a:latin typeface="Times New Roman" pitchFamily="18" charset="0"/>
              </a:defRPr>
            </a:lvl1pPr>
          </a:lstStyle>
          <a:p>
            <a:pPr>
              <a:defRPr/>
            </a:pPr>
            <a:endParaRPr lang="fr-FR"/>
          </a:p>
        </p:txBody>
      </p:sp>
      <p:sp>
        <p:nvSpPr>
          <p:cNvPr id="397348" name="Rectangle 36"/>
          <p:cNvSpPr>
            <a:spLocks noGrp="1" noChangeArrowheads="1"/>
          </p:cNvSpPr>
          <p:nvPr>
            <p:ph type="ftr" sz="quarter" idx="3"/>
          </p:nvPr>
        </p:nvSpPr>
        <p:spPr bwMode="auto">
          <a:xfrm>
            <a:off x="3581400" y="6248400"/>
            <a:ext cx="2895600" cy="457200"/>
          </a:xfrm>
          <a:prstGeom prst="rect">
            <a:avLst/>
          </a:prstGeom>
          <a:noFill/>
          <a:ln>
            <a:noFill/>
          </a:ln>
          <a:effectLst/>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Times New Roman" pitchFamily="18" charset="0"/>
              </a:defRPr>
            </a:lvl1pPr>
          </a:lstStyle>
          <a:p>
            <a:pPr>
              <a:defRPr/>
            </a:pPr>
            <a:endParaRPr lang="fr-FR"/>
          </a:p>
        </p:txBody>
      </p:sp>
      <p:sp>
        <p:nvSpPr>
          <p:cNvPr id="397349" name="Rectangle 37"/>
          <p:cNvSpPr>
            <a:spLocks noGrp="1" noChangeArrowheads="1"/>
          </p:cNvSpPr>
          <p:nvPr>
            <p:ph type="sldNum" sz="quarter" idx="4"/>
          </p:nvPr>
        </p:nvSpPr>
        <p:spPr bwMode="auto">
          <a:xfrm>
            <a:off x="7010400" y="6248400"/>
            <a:ext cx="1905000" cy="457200"/>
          </a:xfrm>
          <a:prstGeom prst="rect">
            <a:avLst/>
          </a:prstGeom>
          <a:noFill/>
          <a:ln>
            <a:noFill/>
          </a:ln>
          <a:effectLst/>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Times New Roman" pitchFamily="18" charset="0"/>
              </a:defRPr>
            </a:lvl1pPr>
          </a:lstStyle>
          <a:p>
            <a:pPr>
              <a:defRPr/>
            </a:pPr>
            <a:fld id="{AA2380E6-D66C-4174-84BD-7620361DB63B}" type="slidenum">
              <a:rPr lang="en-US"/>
              <a:pPr>
                <a:defRPr/>
              </a:pPr>
              <a:t>‹#›</a:t>
            </a:fld>
            <a:endParaRPr lang="en-US"/>
          </a:p>
        </p:txBody>
      </p:sp>
      <p:sp>
        <p:nvSpPr>
          <p:cNvPr id="6151"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3047"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43048"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43049"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43050"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43051"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43052"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43053"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Tree>
  </p:cSld>
  <p:clrMap bg1="dk2" tx1="lt1" bg2="dk1" tx2="lt2" accent1="accent1" accent2="accent2" accent3="accent3" accent4="accent4" accent5="accent5" accent6="accent6" hlink="hlink" folHlink="folHlink"/>
  <p:sldLayoutIdLst>
    <p:sldLayoutId id="2147487235" r:id="rId1"/>
    <p:sldLayoutId id="2147487236" r:id="rId2"/>
    <p:sldLayoutId id="2147487237" r:id="rId3"/>
    <p:sldLayoutId id="2147487238" r:id="rId4"/>
    <p:sldLayoutId id="2147487239" r:id="rId5"/>
    <p:sldLayoutId id="2147487240" r:id="rId6"/>
    <p:sldLayoutId id="2147487241" r:id="rId7"/>
    <p:sldLayoutId id="2147487242" r:id="rId8"/>
    <p:sldLayoutId id="2147487243" r:id="rId9"/>
    <p:sldLayoutId id="2147487244" r:id="rId10"/>
    <p:sldLayoutId id="2147487245" r:id="rId11"/>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1442"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1443"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1444"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Date Placeholder 7"/>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Footer Placeholder 8"/>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Slide Number Placeholder 9"/>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2E91B7C4-103B-4D8E-AF96-25E5BF164DC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829" r:id="rId1"/>
    <p:sldLayoutId id="2147487830" r:id="rId2"/>
    <p:sldLayoutId id="2147487831" r:id="rId3"/>
    <p:sldLayoutId id="2147487832" r:id="rId4"/>
    <p:sldLayoutId id="2147487833" r:id="rId5"/>
    <p:sldLayoutId id="2147487834" r:id="rId6"/>
    <p:sldLayoutId id="2147487835" r:id="rId7"/>
    <p:sldLayoutId id="2147487836" r:id="rId8"/>
    <p:sldLayoutId id="2147487837" r:id="rId9"/>
    <p:sldLayoutId id="2147487838" r:id="rId10"/>
    <p:sldLayoutId id="2147487839" r:id="rId11"/>
  </p:sldLayoutIdLst>
  <p:transition/>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2466"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2467"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246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15855007-2FFB-48AC-BD75-F7C8E63E7A9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840" r:id="rId1"/>
    <p:sldLayoutId id="2147487841" r:id="rId2"/>
    <p:sldLayoutId id="2147487842" r:id="rId3"/>
    <p:sldLayoutId id="2147487843" r:id="rId4"/>
    <p:sldLayoutId id="2147487844" r:id="rId5"/>
    <p:sldLayoutId id="2147487845" r:id="rId6"/>
    <p:sldLayoutId id="2147487846" r:id="rId7"/>
    <p:sldLayoutId id="2147487847" r:id="rId8"/>
    <p:sldLayoutId id="2147487848" r:id="rId9"/>
    <p:sldLayoutId id="2147487849" r:id="rId10"/>
    <p:sldLayoutId id="2147487850" r:id="rId11"/>
  </p:sldLayoutIdLst>
  <p:transition/>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3490"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3491"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3492"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809F2110-0AE9-486D-A0F6-74859A517A3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851" r:id="rId1"/>
    <p:sldLayoutId id="2147487852" r:id="rId2"/>
    <p:sldLayoutId id="2147487853" r:id="rId3"/>
    <p:sldLayoutId id="2147487854" r:id="rId4"/>
    <p:sldLayoutId id="2147487855" r:id="rId5"/>
    <p:sldLayoutId id="2147487856" r:id="rId6"/>
    <p:sldLayoutId id="2147487857" r:id="rId7"/>
    <p:sldLayoutId id="2147487858" r:id="rId8"/>
    <p:sldLayoutId id="2147487859" r:id="rId9"/>
    <p:sldLayoutId id="2147487860" r:id="rId10"/>
    <p:sldLayoutId id="2147487861" r:id="rId11"/>
  </p:sldLayoutIdLst>
  <p:transition/>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4514"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4515"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451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5592A829-DE7F-411B-A1AF-DC993F04059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862" r:id="rId1"/>
    <p:sldLayoutId id="2147487863" r:id="rId2"/>
    <p:sldLayoutId id="2147487864" r:id="rId3"/>
    <p:sldLayoutId id="2147487865" r:id="rId4"/>
    <p:sldLayoutId id="2147487866" r:id="rId5"/>
    <p:sldLayoutId id="2147487867" r:id="rId6"/>
    <p:sldLayoutId id="2147487868" r:id="rId7"/>
    <p:sldLayoutId id="2147487869" r:id="rId8"/>
    <p:sldLayoutId id="2147487870" r:id="rId9"/>
    <p:sldLayoutId id="2147487871" r:id="rId10"/>
    <p:sldLayoutId id="2147487872" r:id="rId11"/>
  </p:sldLayoutIdLst>
  <p:transition/>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5538"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5539"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5540"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Date Placeholder 7"/>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Footer Placeholder 8"/>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Slide Number Placeholder 9"/>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0728B81B-870E-4D3C-AC61-F88D2B10C1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873" r:id="rId1"/>
    <p:sldLayoutId id="2147487874" r:id="rId2"/>
    <p:sldLayoutId id="2147487875" r:id="rId3"/>
    <p:sldLayoutId id="2147487876" r:id="rId4"/>
    <p:sldLayoutId id="2147487877" r:id="rId5"/>
    <p:sldLayoutId id="2147487878" r:id="rId6"/>
    <p:sldLayoutId id="2147487879" r:id="rId7"/>
    <p:sldLayoutId id="2147487880" r:id="rId8"/>
    <p:sldLayoutId id="2147487881" r:id="rId9"/>
    <p:sldLayoutId id="2147487882" r:id="rId10"/>
    <p:sldLayoutId id="2147487883" r:id="rId11"/>
  </p:sldLayoutIdLst>
  <p:transition/>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6562"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6563"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6564"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15F0DCE7-456B-4C3F-AB26-FE275DD8D5D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884" r:id="rId1"/>
    <p:sldLayoutId id="2147487885" r:id="rId2"/>
    <p:sldLayoutId id="2147487886" r:id="rId3"/>
    <p:sldLayoutId id="2147487887" r:id="rId4"/>
    <p:sldLayoutId id="2147487888" r:id="rId5"/>
    <p:sldLayoutId id="2147487889" r:id="rId6"/>
    <p:sldLayoutId id="2147487890" r:id="rId7"/>
    <p:sldLayoutId id="2147487891" r:id="rId8"/>
    <p:sldLayoutId id="2147487892" r:id="rId9"/>
    <p:sldLayoutId id="2147487893" r:id="rId10"/>
    <p:sldLayoutId id="2147487894" r:id="rId11"/>
  </p:sldLayoutIdLst>
  <p:transition/>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7586"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7587"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758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5B923FB7-9027-477B-9050-1B542763FF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895" r:id="rId1"/>
    <p:sldLayoutId id="2147487896" r:id="rId2"/>
    <p:sldLayoutId id="2147487897" r:id="rId3"/>
    <p:sldLayoutId id="2147487898" r:id="rId4"/>
    <p:sldLayoutId id="2147487899" r:id="rId5"/>
    <p:sldLayoutId id="2147487900" r:id="rId6"/>
    <p:sldLayoutId id="2147487901" r:id="rId7"/>
    <p:sldLayoutId id="2147487902" r:id="rId8"/>
    <p:sldLayoutId id="2147487903" r:id="rId9"/>
    <p:sldLayoutId id="2147487904" r:id="rId10"/>
    <p:sldLayoutId id="2147487905" r:id="rId11"/>
  </p:sldLayoutIdLst>
  <p:transition/>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8610"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8611"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8612"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21620344-D65F-41A3-8AF0-ABF2D171099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906" r:id="rId1"/>
    <p:sldLayoutId id="2147487907" r:id="rId2"/>
    <p:sldLayoutId id="2147487908" r:id="rId3"/>
    <p:sldLayoutId id="2147487909" r:id="rId4"/>
    <p:sldLayoutId id="2147487910" r:id="rId5"/>
    <p:sldLayoutId id="2147487911" r:id="rId6"/>
    <p:sldLayoutId id="2147487912" r:id="rId7"/>
    <p:sldLayoutId id="2147487913" r:id="rId8"/>
    <p:sldLayoutId id="2147487914" r:id="rId9"/>
    <p:sldLayoutId id="2147487915" r:id="rId10"/>
    <p:sldLayoutId id="2147487916" r:id="rId11"/>
  </p:sldLayoutIdLst>
  <p:transition/>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bwMode="invGray">
      <p:bgPr>
        <a:solidFill>
          <a:srgbClr val="000026"/>
        </a:solidFill>
        <a:effectLst/>
      </p:bgPr>
    </p:bg>
    <p:spTree>
      <p:nvGrpSpPr>
        <p:cNvPr id="1" name=""/>
        <p:cNvGrpSpPr/>
        <p:nvPr/>
      </p:nvGrpSpPr>
      <p:grpSpPr>
        <a:xfrm>
          <a:off x="0" y="0"/>
          <a:ext cx="0" cy="0"/>
          <a:chOff x="0" y="0"/>
          <a:chExt cx="0" cy="0"/>
        </a:xfrm>
      </p:grpSpPr>
      <p:pic>
        <p:nvPicPr>
          <p:cNvPr id="69634" name="Picture 2" descr="TASC-Global-Title"/>
          <p:cNvPicPr>
            <a:picLocks noChangeArrowheads="1"/>
          </p:cNvPicPr>
          <p:nvPr/>
        </p:nvPicPr>
        <p:blipFill>
          <a:blip r:embed="rId13"/>
          <a:srcRect/>
          <a:stretch>
            <a:fillRect/>
          </a:stretch>
        </p:blipFill>
        <p:spPr bwMode="invGray">
          <a:xfrm>
            <a:off x="0" y="0"/>
            <a:ext cx="9144000" cy="6854825"/>
          </a:xfrm>
          <a:prstGeom prst="rect">
            <a:avLst/>
          </a:prstGeom>
          <a:noFill/>
          <a:ln w="9525">
            <a:noFill/>
            <a:miter lim="800000"/>
            <a:headEnd/>
            <a:tailEnd/>
          </a:ln>
        </p:spPr>
      </p:pic>
      <p:sp>
        <p:nvSpPr>
          <p:cNvPr id="69635" name="Rectangle 3"/>
          <p:cNvSpPr>
            <a:spLocks noGrp="1" noChangeArrowheads="1"/>
          </p:cNvSpPr>
          <p:nvPr>
            <p:ph type="body" idx="1"/>
          </p:nvPr>
        </p:nvSpPr>
        <p:spPr bwMode="auto">
          <a:xfrm>
            <a:off x="793750" y="1598613"/>
            <a:ext cx="7688263" cy="3497262"/>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0"/>
            <a:r>
              <a:rPr lang="en-US" smtClean="0"/>
              <a:t>First Level</a:t>
            </a:r>
          </a:p>
        </p:txBody>
      </p:sp>
      <p:sp>
        <p:nvSpPr>
          <p:cNvPr id="69636" name="Rectangle 4"/>
          <p:cNvSpPr>
            <a:spLocks noGrp="1" noChangeArrowheads="1"/>
          </p:cNvSpPr>
          <p:nvPr>
            <p:ph type="title"/>
          </p:nvPr>
        </p:nvSpPr>
        <p:spPr bwMode="auto">
          <a:xfrm>
            <a:off x="793750" y="577850"/>
            <a:ext cx="7688263" cy="498475"/>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7917" r:id="rId1"/>
    <p:sldLayoutId id="2147487918" r:id="rId2"/>
    <p:sldLayoutId id="2147487919" r:id="rId3"/>
    <p:sldLayoutId id="2147487920" r:id="rId4"/>
    <p:sldLayoutId id="2147487921" r:id="rId5"/>
    <p:sldLayoutId id="2147487922" r:id="rId6"/>
    <p:sldLayoutId id="2147487923" r:id="rId7"/>
    <p:sldLayoutId id="2147487924" r:id="rId8"/>
    <p:sldLayoutId id="2147487925" r:id="rId9"/>
    <p:sldLayoutId id="2147487926" r:id="rId10"/>
    <p:sldLayoutId id="2147487927" r:id="rId11"/>
  </p:sldLayoutIdLst>
  <p:transition/>
  <p:txStyles>
    <p:titleStyle>
      <a:lvl1pPr algn="l" defTabSz="973138" rtl="0" eaLnBrk="0" fontAlgn="base" hangingPunct="0">
        <a:lnSpc>
          <a:spcPct val="90000"/>
        </a:lnSpc>
        <a:spcBef>
          <a:spcPct val="0"/>
        </a:spcBef>
        <a:spcAft>
          <a:spcPct val="0"/>
        </a:spcAft>
        <a:defRPr sz="3600" b="1">
          <a:solidFill>
            <a:srgbClr val="FFFF00"/>
          </a:solidFill>
          <a:latin typeface="+mj-lt"/>
          <a:ea typeface="+mj-ea"/>
          <a:cs typeface="+mj-cs"/>
        </a:defRPr>
      </a:lvl1pPr>
      <a:lvl2pPr algn="l" defTabSz="973138" rtl="0" eaLnBrk="0" fontAlgn="base" hangingPunct="0">
        <a:lnSpc>
          <a:spcPct val="90000"/>
        </a:lnSpc>
        <a:spcBef>
          <a:spcPct val="0"/>
        </a:spcBef>
        <a:spcAft>
          <a:spcPct val="0"/>
        </a:spcAft>
        <a:defRPr sz="3600" b="1">
          <a:solidFill>
            <a:srgbClr val="FFFF00"/>
          </a:solidFill>
          <a:latin typeface="Arial" pitchFamily="34" charset="0"/>
        </a:defRPr>
      </a:lvl2pPr>
      <a:lvl3pPr algn="l" defTabSz="973138" rtl="0" eaLnBrk="0" fontAlgn="base" hangingPunct="0">
        <a:lnSpc>
          <a:spcPct val="90000"/>
        </a:lnSpc>
        <a:spcBef>
          <a:spcPct val="0"/>
        </a:spcBef>
        <a:spcAft>
          <a:spcPct val="0"/>
        </a:spcAft>
        <a:defRPr sz="3600" b="1">
          <a:solidFill>
            <a:srgbClr val="FFFF00"/>
          </a:solidFill>
          <a:latin typeface="Arial" pitchFamily="34" charset="0"/>
        </a:defRPr>
      </a:lvl3pPr>
      <a:lvl4pPr algn="l" defTabSz="973138" rtl="0" eaLnBrk="0" fontAlgn="base" hangingPunct="0">
        <a:lnSpc>
          <a:spcPct val="90000"/>
        </a:lnSpc>
        <a:spcBef>
          <a:spcPct val="0"/>
        </a:spcBef>
        <a:spcAft>
          <a:spcPct val="0"/>
        </a:spcAft>
        <a:defRPr sz="3600" b="1">
          <a:solidFill>
            <a:srgbClr val="FFFF00"/>
          </a:solidFill>
          <a:latin typeface="Arial" pitchFamily="34" charset="0"/>
        </a:defRPr>
      </a:lvl4pPr>
      <a:lvl5pPr algn="l" defTabSz="973138" rtl="0" eaLnBrk="0" fontAlgn="base" hangingPunct="0">
        <a:lnSpc>
          <a:spcPct val="90000"/>
        </a:lnSpc>
        <a:spcBef>
          <a:spcPct val="0"/>
        </a:spcBef>
        <a:spcAft>
          <a:spcPct val="0"/>
        </a:spcAft>
        <a:defRPr sz="3600" b="1">
          <a:solidFill>
            <a:srgbClr val="FFFF00"/>
          </a:solidFill>
          <a:latin typeface="Arial" pitchFamily="34" charset="0"/>
        </a:defRPr>
      </a:lvl5pPr>
      <a:lvl6pPr marL="457200" algn="l" defTabSz="973138" rtl="0" eaLnBrk="0" fontAlgn="base" hangingPunct="0">
        <a:lnSpc>
          <a:spcPct val="90000"/>
        </a:lnSpc>
        <a:spcBef>
          <a:spcPct val="0"/>
        </a:spcBef>
        <a:spcAft>
          <a:spcPct val="0"/>
        </a:spcAft>
        <a:defRPr sz="3600" b="1">
          <a:solidFill>
            <a:srgbClr val="FFFF00"/>
          </a:solidFill>
          <a:latin typeface="Arial" pitchFamily="34" charset="0"/>
        </a:defRPr>
      </a:lvl6pPr>
      <a:lvl7pPr marL="914400" algn="l" defTabSz="973138" rtl="0" eaLnBrk="0" fontAlgn="base" hangingPunct="0">
        <a:lnSpc>
          <a:spcPct val="90000"/>
        </a:lnSpc>
        <a:spcBef>
          <a:spcPct val="0"/>
        </a:spcBef>
        <a:spcAft>
          <a:spcPct val="0"/>
        </a:spcAft>
        <a:defRPr sz="3600" b="1">
          <a:solidFill>
            <a:srgbClr val="FFFF00"/>
          </a:solidFill>
          <a:latin typeface="Arial" pitchFamily="34" charset="0"/>
        </a:defRPr>
      </a:lvl7pPr>
      <a:lvl8pPr marL="1371600" algn="l" defTabSz="973138" rtl="0" eaLnBrk="0" fontAlgn="base" hangingPunct="0">
        <a:lnSpc>
          <a:spcPct val="90000"/>
        </a:lnSpc>
        <a:spcBef>
          <a:spcPct val="0"/>
        </a:spcBef>
        <a:spcAft>
          <a:spcPct val="0"/>
        </a:spcAft>
        <a:defRPr sz="3600" b="1">
          <a:solidFill>
            <a:srgbClr val="FFFF00"/>
          </a:solidFill>
          <a:latin typeface="Arial" pitchFamily="34" charset="0"/>
        </a:defRPr>
      </a:lvl8pPr>
      <a:lvl9pPr marL="1828800" algn="l" defTabSz="973138" rtl="0" eaLnBrk="0" fontAlgn="base" hangingPunct="0">
        <a:lnSpc>
          <a:spcPct val="90000"/>
        </a:lnSpc>
        <a:spcBef>
          <a:spcPct val="0"/>
        </a:spcBef>
        <a:spcAft>
          <a:spcPct val="0"/>
        </a:spcAft>
        <a:defRPr sz="3600" b="1">
          <a:solidFill>
            <a:srgbClr val="FFFF00"/>
          </a:solidFill>
          <a:latin typeface="Arial" pitchFamily="34" charset="0"/>
        </a:defRPr>
      </a:lvl9pPr>
    </p:titleStyle>
    <p:bodyStyle>
      <a:lvl1pPr marL="173038" indent="-173038" algn="l" defTabSz="1020763" rtl="0" eaLnBrk="0" fontAlgn="base" hangingPunct="0">
        <a:lnSpc>
          <a:spcPct val="90000"/>
        </a:lnSpc>
        <a:spcBef>
          <a:spcPct val="30000"/>
        </a:spcBef>
        <a:spcAft>
          <a:spcPct val="0"/>
        </a:spcAft>
        <a:buClr>
          <a:srgbClr val="FF0000"/>
        </a:buClr>
        <a:buFont typeface="Arial" pitchFamily="34" charset="0"/>
        <a:buChar char="▪"/>
        <a:defRPr sz="2400" b="1">
          <a:solidFill>
            <a:srgbClr val="FFFFFF"/>
          </a:solidFill>
          <a:latin typeface="+mn-lt"/>
          <a:ea typeface="+mn-ea"/>
          <a:cs typeface="+mn-cs"/>
        </a:defRPr>
      </a:lvl1pPr>
      <a:lvl2pPr marL="517525" indent="-230188" algn="l" defTabSz="1020763" rtl="0" eaLnBrk="0" fontAlgn="base" hangingPunct="0">
        <a:lnSpc>
          <a:spcPct val="90000"/>
        </a:lnSpc>
        <a:spcBef>
          <a:spcPct val="30000"/>
        </a:spcBef>
        <a:spcAft>
          <a:spcPct val="0"/>
        </a:spcAft>
        <a:buClr>
          <a:srgbClr val="FF0000"/>
        </a:buClr>
        <a:buFont typeface="Arial" pitchFamily="34" charset="0"/>
        <a:buChar char="–"/>
        <a:defRPr sz="2000" b="1">
          <a:solidFill>
            <a:srgbClr val="FFFFFF"/>
          </a:solidFill>
          <a:latin typeface="+mn-lt"/>
        </a:defRPr>
      </a:lvl2pPr>
      <a:lvl3pPr marL="804863" indent="-173038" algn="l" defTabSz="1020763" rtl="0" eaLnBrk="0" fontAlgn="base" hangingPunct="0">
        <a:lnSpc>
          <a:spcPct val="90000"/>
        </a:lnSpc>
        <a:spcBef>
          <a:spcPct val="30000"/>
        </a:spcBef>
        <a:spcAft>
          <a:spcPct val="0"/>
        </a:spcAft>
        <a:buClr>
          <a:srgbClr val="FF0000"/>
        </a:buClr>
        <a:buFont typeface="Arial" pitchFamily="34" charset="0"/>
        <a:buChar char="•"/>
        <a:defRPr sz="2000">
          <a:solidFill>
            <a:srgbClr val="FFFFFF"/>
          </a:solidFill>
          <a:latin typeface="+mn-lt"/>
        </a:defRPr>
      </a:lvl3pPr>
      <a:lvl4pPr marL="1376363" indent="-269875" algn="l" defTabSz="1020763" rtl="0" eaLnBrk="0" fontAlgn="base" hangingPunct="0">
        <a:spcBef>
          <a:spcPct val="0"/>
        </a:spcBef>
        <a:spcAft>
          <a:spcPct val="0"/>
        </a:spcAft>
        <a:buClr>
          <a:srgbClr val="FFCC00"/>
        </a:buClr>
        <a:buChar char="•"/>
        <a:defRPr sz="2800">
          <a:solidFill>
            <a:schemeClr val="tx1"/>
          </a:solidFill>
          <a:latin typeface="+mn-lt"/>
        </a:defRPr>
      </a:lvl4pPr>
      <a:lvl5pPr marL="2481263" indent="-381000" algn="l" defTabSz="1020763" rtl="0" eaLnBrk="0" fontAlgn="base" hangingPunct="0">
        <a:spcBef>
          <a:spcPct val="20000"/>
        </a:spcBef>
        <a:spcAft>
          <a:spcPct val="0"/>
        </a:spcAft>
        <a:buChar char="»"/>
        <a:defRPr sz="2200">
          <a:solidFill>
            <a:schemeClr val="tx1"/>
          </a:solidFill>
          <a:latin typeface="+mn-lt"/>
        </a:defRPr>
      </a:lvl5pPr>
      <a:lvl6pPr marL="2938463" indent="-381000" algn="l" defTabSz="1020763" rtl="0" eaLnBrk="0" fontAlgn="base" hangingPunct="0">
        <a:spcBef>
          <a:spcPct val="20000"/>
        </a:spcBef>
        <a:spcAft>
          <a:spcPct val="0"/>
        </a:spcAft>
        <a:buChar char="»"/>
        <a:defRPr sz="2200">
          <a:solidFill>
            <a:schemeClr val="tx1"/>
          </a:solidFill>
          <a:latin typeface="+mn-lt"/>
        </a:defRPr>
      </a:lvl6pPr>
      <a:lvl7pPr marL="3395663" indent="-381000" algn="l" defTabSz="1020763" rtl="0" eaLnBrk="0" fontAlgn="base" hangingPunct="0">
        <a:spcBef>
          <a:spcPct val="20000"/>
        </a:spcBef>
        <a:spcAft>
          <a:spcPct val="0"/>
        </a:spcAft>
        <a:buChar char="»"/>
        <a:defRPr sz="2200">
          <a:solidFill>
            <a:schemeClr val="tx1"/>
          </a:solidFill>
          <a:latin typeface="+mn-lt"/>
        </a:defRPr>
      </a:lvl7pPr>
      <a:lvl8pPr marL="3852863" indent="-381000" algn="l" defTabSz="1020763" rtl="0" eaLnBrk="0" fontAlgn="base" hangingPunct="0">
        <a:spcBef>
          <a:spcPct val="20000"/>
        </a:spcBef>
        <a:spcAft>
          <a:spcPct val="0"/>
        </a:spcAft>
        <a:buChar char="»"/>
        <a:defRPr sz="2200">
          <a:solidFill>
            <a:schemeClr val="tx1"/>
          </a:solidFill>
          <a:latin typeface="+mn-lt"/>
        </a:defRPr>
      </a:lvl8pPr>
      <a:lvl9pPr marL="4310063" indent="-381000" algn="l" defTabSz="1020763" rtl="0" eaLnBrk="0" fontAlgn="base" hangingPunct="0">
        <a:spcBef>
          <a:spcPct val="20000"/>
        </a:spcBef>
        <a:spcAft>
          <a:spcPct val="0"/>
        </a:spcAft>
        <a:buChar char="»"/>
        <a:defRPr sz="2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7522" name="Rectangle 9"/>
          <p:cNvSpPr>
            <a:spLocks noChangeArrowheads="1"/>
          </p:cNvSpPr>
          <p:nvPr/>
        </p:nvSpPr>
        <p:spPr bwMode="auto">
          <a:xfrm>
            <a:off x="0" y="6781800"/>
            <a:ext cx="9144000" cy="76200"/>
          </a:xfrm>
          <a:prstGeom prst="rect">
            <a:avLst/>
          </a:prstGeom>
          <a:solidFill>
            <a:srgbClr val="94AF68"/>
          </a:solidFill>
          <a:ln w="0">
            <a:noFill/>
            <a:miter lim="800000"/>
            <a:headEnd/>
            <a:tailEnd/>
          </a:ln>
        </p:spPr>
        <p:txBody>
          <a:bodyPr wrap="none" anchor="ctr"/>
          <a:lstStyle/>
          <a:p>
            <a:pPr algn="ctr" defTabSz="914400">
              <a:defRPr/>
            </a:pPr>
            <a:endParaRPr lang="fr-CA">
              <a:solidFill>
                <a:srgbClr val="94AF68"/>
              </a:solidFill>
            </a:endParaRPr>
          </a:p>
        </p:txBody>
      </p:sp>
      <p:pic>
        <p:nvPicPr>
          <p:cNvPr id="70659" name="Picture 2" descr="P:\PPT\leaf.jpg"/>
          <p:cNvPicPr>
            <a:picLocks noChangeAspect="1" noChangeArrowheads="1"/>
          </p:cNvPicPr>
          <p:nvPr/>
        </p:nvPicPr>
        <p:blipFill>
          <a:blip r:embed="rId13" r:link="rId14"/>
          <a:srcRect/>
          <a:stretch>
            <a:fillRect/>
          </a:stretch>
        </p:blipFill>
        <p:spPr bwMode="auto">
          <a:xfrm>
            <a:off x="152400" y="990600"/>
            <a:ext cx="577850" cy="496888"/>
          </a:xfrm>
          <a:prstGeom prst="rect">
            <a:avLst/>
          </a:prstGeom>
          <a:noFill/>
          <a:ln w="9525">
            <a:noFill/>
            <a:miter lim="800000"/>
            <a:headEnd/>
            <a:tailEnd/>
          </a:ln>
        </p:spPr>
      </p:pic>
      <p:sp>
        <p:nvSpPr>
          <p:cNvPr id="1030" name="Text Box 7"/>
          <p:cNvSpPr txBox="1">
            <a:spLocks noChangeArrowheads="1"/>
          </p:cNvSpPr>
          <p:nvPr/>
        </p:nvSpPr>
        <p:spPr bwMode="auto">
          <a:xfrm>
            <a:off x="8686800" y="152400"/>
            <a:ext cx="304800" cy="425450"/>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a:spcBef>
                <a:spcPct val="50000"/>
              </a:spcBef>
              <a:defRPr/>
            </a:pPr>
            <a:fld id="{E12C277D-F1C9-4CFE-AED2-E432700529FE}" type="slidenum">
              <a:rPr lang="en-US" sz="1400" i="1" smtClean="0">
                <a:solidFill>
                  <a:srgbClr val="FFFFFF"/>
                </a:solidFill>
              </a:rPr>
              <a:pPr defTabSz="914400">
                <a:spcBef>
                  <a:spcPct val="50000"/>
                </a:spcBef>
                <a:defRPr/>
              </a:pPr>
              <a:t>‹#›</a:t>
            </a:fld>
            <a:endParaRPr lang="en-US" sz="1400" smtClean="0">
              <a:solidFill>
                <a:srgbClr val="FFFFFF"/>
              </a:solidFill>
              <a:latin typeface="Times New Roman" pitchFamily="18" charset="0"/>
            </a:endParaRPr>
          </a:p>
        </p:txBody>
      </p:sp>
      <p:pic>
        <p:nvPicPr>
          <p:cNvPr id="70661" name="Picture 7" descr="P:\PPT\header.jpg"/>
          <p:cNvPicPr>
            <a:picLocks noChangeAspect="1" noChangeArrowheads="1"/>
          </p:cNvPicPr>
          <p:nvPr/>
        </p:nvPicPr>
        <p:blipFill>
          <a:blip r:embed="rId15" r:link="rId16"/>
          <a:srcRect/>
          <a:stretch>
            <a:fillRect/>
          </a:stretch>
        </p:blipFill>
        <p:spPr bwMode="auto">
          <a:xfrm>
            <a:off x="0" y="0"/>
            <a:ext cx="9144000" cy="863600"/>
          </a:xfrm>
          <a:prstGeom prst="rect">
            <a:avLst/>
          </a:prstGeom>
          <a:noFill/>
          <a:ln w="9525">
            <a:noFill/>
            <a:miter lim="800000"/>
            <a:headEnd/>
            <a:tailEnd/>
          </a:ln>
        </p:spPr>
      </p:pic>
      <p:sp>
        <p:nvSpPr>
          <p:cNvPr id="1032" name="TextBox 7"/>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
        <p:nvSpPr>
          <p:cNvPr id="9" name="TextBox 8"/>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
        <p:nvSpPr>
          <p:cNvPr id="70664"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0665"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
        <p:nvSpPr>
          <p:cNvPr id="10"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3F4C01A9-67A6-48E7-B92F-002322B25204}" type="datetimeFigureOut">
              <a:rPr lang="en-CA"/>
              <a:pPr>
                <a:defRPr/>
              </a:pPr>
              <a:t>05/05/2014</a:t>
            </a:fld>
            <a:endParaRPr lang="en-CA"/>
          </a:p>
        </p:txBody>
      </p:sp>
      <p:sp>
        <p:nvSpPr>
          <p:cNvPr id="11"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endParaRPr lang="en-CA"/>
          </a:p>
        </p:txBody>
      </p:sp>
      <p:sp>
        <p:nvSpPr>
          <p:cNvPr id="12"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FC7E8D91-D02D-49FB-8657-D50188E24E9A}"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7928" r:id="rId1"/>
    <p:sldLayoutId id="2147487929" r:id="rId2"/>
    <p:sldLayoutId id="2147487930" r:id="rId3"/>
    <p:sldLayoutId id="2147487931" r:id="rId4"/>
    <p:sldLayoutId id="2147487932" r:id="rId5"/>
    <p:sldLayoutId id="2147487933" r:id="rId6"/>
    <p:sldLayoutId id="2147487934" r:id="rId7"/>
    <p:sldLayoutId id="2147487935" r:id="rId8"/>
    <p:sldLayoutId id="2147487936" r:id="rId9"/>
    <p:sldLayoutId id="2147487937" r:id="rId10"/>
    <p:sldLayoutId id="2147487938" r:id="rId11"/>
  </p:sldLayoutIdLst>
  <p:transition/>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BD738003-B3E2-45CF-9D7D-0A4A2F91281D}" type="datetimeFigureOut">
              <a:rPr lang="en-US"/>
              <a:pPr>
                <a:defRPr/>
              </a:pPr>
              <a:t>5/5/2014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BFAE371C-0E87-48A3-A25E-0BBF95F6009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246" r:id="rId1"/>
    <p:sldLayoutId id="2147487247" r:id="rId2"/>
    <p:sldLayoutId id="2147487248" r:id="rId3"/>
    <p:sldLayoutId id="2147487249" r:id="rId4"/>
    <p:sldLayoutId id="2147487250" r:id="rId5"/>
    <p:sldLayoutId id="2147487251" r:id="rId6"/>
    <p:sldLayoutId id="2147487252" r:id="rId7"/>
    <p:sldLayoutId id="2147487253" r:id="rId8"/>
    <p:sldLayoutId id="2147487254" r:id="rId9"/>
    <p:sldLayoutId id="2147487255" r:id="rId10"/>
    <p:sldLayoutId id="2147487256" r:id="rId11"/>
  </p:sldLayoutIdLst>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3200400" y="6354763"/>
            <a:ext cx="5562600" cy="212725"/>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914400">
              <a:spcBef>
                <a:spcPct val="50000"/>
              </a:spcBef>
              <a:defRPr/>
            </a:pPr>
            <a:r>
              <a:rPr lang="en-US" sz="1400" i="1" smtClean="0">
                <a:solidFill>
                  <a:srgbClr val="ABC29A"/>
                </a:solidFill>
              </a:rPr>
              <a:t>Leadership. Knowledge. Community.</a:t>
            </a:r>
            <a:endParaRPr lang="en-US" sz="1400" smtClean="0">
              <a:solidFill>
                <a:srgbClr val="ABC29A"/>
              </a:solidFill>
              <a:latin typeface="Times New Roman" pitchFamily="18" charset="0"/>
            </a:endParaRPr>
          </a:p>
        </p:txBody>
      </p:sp>
      <p:pic>
        <p:nvPicPr>
          <p:cNvPr id="71683" name="Picture 6" descr="P:\CCS_PPT\ppt\cover.jpg"/>
          <p:cNvPicPr>
            <a:picLocks noChangeAspect="1" noChangeArrowheads="1"/>
          </p:cNvPicPr>
          <p:nvPr/>
        </p:nvPicPr>
        <p:blipFill>
          <a:blip r:embed="rId13" r:link="rId14"/>
          <a:srcRect/>
          <a:stretch>
            <a:fillRect/>
          </a:stretch>
        </p:blipFill>
        <p:spPr bwMode="auto">
          <a:xfrm>
            <a:off x="0" y="1219200"/>
            <a:ext cx="9145588" cy="1998663"/>
          </a:xfrm>
          <a:prstGeom prst="rect">
            <a:avLst/>
          </a:prstGeom>
          <a:noFill/>
          <a:ln w="9525">
            <a:noFill/>
            <a:miter lim="800000"/>
            <a:headEnd/>
            <a:tailEnd/>
          </a:ln>
        </p:spPr>
      </p:pic>
      <p:pic>
        <p:nvPicPr>
          <p:cNvPr id="71684" name="Picture 8" descr="1line-tagENG185k.jpg"/>
          <p:cNvPicPr>
            <a:picLocks noChangeAspect="1"/>
          </p:cNvPicPr>
          <p:nvPr/>
        </p:nvPicPr>
        <p:blipFill>
          <a:blip r:embed="rId15"/>
          <a:srcRect/>
          <a:stretch>
            <a:fillRect/>
          </a:stretch>
        </p:blipFill>
        <p:spPr bwMode="auto">
          <a:xfrm>
            <a:off x="228600" y="304800"/>
            <a:ext cx="4291013" cy="590550"/>
          </a:xfrm>
          <a:prstGeom prst="rect">
            <a:avLst/>
          </a:prstGeom>
          <a:noFill/>
          <a:ln w="9525">
            <a:noFill/>
            <a:miter lim="800000"/>
            <a:headEnd/>
            <a:tailEnd/>
          </a:ln>
        </p:spPr>
      </p:pic>
      <p:sp>
        <p:nvSpPr>
          <p:cNvPr id="71685"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686"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8312" r:id="rId1"/>
    <p:sldLayoutId id="2147487939" r:id="rId2"/>
    <p:sldLayoutId id="2147487940" r:id="rId3"/>
    <p:sldLayoutId id="2147487941" r:id="rId4"/>
    <p:sldLayoutId id="2147487942" r:id="rId5"/>
    <p:sldLayoutId id="2147487943" r:id="rId6"/>
    <p:sldLayoutId id="2147487944" r:id="rId7"/>
    <p:sldLayoutId id="2147487945" r:id="rId8"/>
    <p:sldLayoutId id="2147487946" r:id="rId9"/>
    <p:sldLayoutId id="2147487947" r:id="rId10"/>
    <p:sldLayoutId id="2147487948" r:id="rId11"/>
  </p:sldLayoutIdLst>
  <p:transition/>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0594" name="Rectangle 9"/>
          <p:cNvSpPr>
            <a:spLocks noChangeArrowheads="1"/>
          </p:cNvSpPr>
          <p:nvPr/>
        </p:nvSpPr>
        <p:spPr bwMode="auto">
          <a:xfrm>
            <a:off x="0" y="6781800"/>
            <a:ext cx="9144000" cy="76200"/>
          </a:xfrm>
          <a:prstGeom prst="rect">
            <a:avLst/>
          </a:prstGeom>
          <a:solidFill>
            <a:srgbClr val="94AF68"/>
          </a:solidFill>
          <a:ln w="0">
            <a:noFill/>
            <a:miter lim="800000"/>
            <a:headEnd/>
            <a:tailEnd/>
          </a:ln>
        </p:spPr>
        <p:txBody>
          <a:bodyPr wrap="none" anchor="ctr"/>
          <a:lstStyle/>
          <a:p>
            <a:pPr algn="ctr" defTabSz="914400">
              <a:defRPr/>
            </a:pPr>
            <a:endParaRPr lang="fr-CA">
              <a:solidFill>
                <a:srgbClr val="94AF68"/>
              </a:solidFill>
            </a:endParaRPr>
          </a:p>
        </p:txBody>
      </p:sp>
      <p:pic>
        <p:nvPicPr>
          <p:cNvPr id="72707" name="Picture 2" descr="P:\PPT\leaf.jpg"/>
          <p:cNvPicPr>
            <a:picLocks noChangeAspect="1" noChangeArrowheads="1"/>
          </p:cNvPicPr>
          <p:nvPr/>
        </p:nvPicPr>
        <p:blipFill>
          <a:blip r:embed="rId13" r:link="rId14"/>
          <a:srcRect/>
          <a:stretch>
            <a:fillRect/>
          </a:stretch>
        </p:blipFill>
        <p:spPr bwMode="auto">
          <a:xfrm>
            <a:off x="152400" y="990600"/>
            <a:ext cx="577850" cy="496888"/>
          </a:xfrm>
          <a:prstGeom prst="rect">
            <a:avLst/>
          </a:prstGeom>
          <a:noFill/>
          <a:ln w="9525">
            <a:noFill/>
            <a:miter lim="800000"/>
            <a:headEnd/>
            <a:tailEnd/>
          </a:ln>
        </p:spPr>
      </p:pic>
      <p:sp>
        <p:nvSpPr>
          <p:cNvPr id="1030" name="Text Box 7"/>
          <p:cNvSpPr txBox="1">
            <a:spLocks noChangeArrowheads="1"/>
          </p:cNvSpPr>
          <p:nvPr/>
        </p:nvSpPr>
        <p:spPr bwMode="auto">
          <a:xfrm>
            <a:off x="8686800" y="152400"/>
            <a:ext cx="304800" cy="425450"/>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a:spcBef>
                <a:spcPct val="50000"/>
              </a:spcBef>
              <a:defRPr/>
            </a:pPr>
            <a:fld id="{99CE5A1B-A268-4B78-8337-17698AD9160C}" type="slidenum">
              <a:rPr lang="en-US" sz="1400" i="1" smtClean="0">
                <a:solidFill>
                  <a:srgbClr val="FFFFFF"/>
                </a:solidFill>
              </a:rPr>
              <a:pPr defTabSz="914400">
                <a:spcBef>
                  <a:spcPct val="50000"/>
                </a:spcBef>
                <a:defRPr/>
              </a:pPr>
              <a:t>‹#›</a:t>
            </a:fld>
            <a:endParaRPr lang="en-US" sz="1400" smtClean="0">
              <a:solidFill>
                <a:srgbClr val="FFFFFF"/>
              </a:solidFill>
              <a:latin typeface="Times New Roman" pitchFamily="18" charset="0"/>
            </a:endParaRPr>
          </a:p>
        </p:txBody>
      </p:sp>
      <p:pic>
        <p:nvPicPr>
          <p:cNvPr id="72709" name="Picture 7" descr="P:\PPT\header.jpg"/>
          <p:cNvPicPr>
            <a:picLocks noChangeAspect="1" noChangeArrowheads="1"/>
          </p:cNvPicPr>
          <p:nvPr/>
        </p:nvPicPr>
        <p:blipFill>
          <a:blip r:embed="rId15" r:link="rId16"/>
          <a:srcRect/>
          <a:stretch>
            <a:fillRect/>
          </a:stretch>
        </p:blipFill>
        <p:spPr bwMode="auto">
          <a:xfrm>
            <a:off x="0" y="0"/>
            <a:ext cx="9144000" cy="863600"/>
          </a:xfrm>
          <a:prstGeom prst="rect">
            <a:avLst/>
          </a:prstGeom>
          <a:noFill/>
          <a:ln w="9525">
            <a:noFill/>
            <a:miter lim="800000"/>
            <a:headEnd/>
            <a:tailEnd/>
          </a:ln>
        </p:spPr>
      </p:pic>
      <p:sp>
        <p:nvSpPr>
          <p:cNvPr id="1032" name="TextBox 7"/>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
        <p:nvSpPr>
          <p:cNvPr id="9" name="TextBox 8"/>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
        <p:nvSpPr>
          <p:cNvPr id="72712"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2713"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
        <p:nvSpPr>
          <p:cNvPr id="10"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2CE602C0-A3F5-4301-B371-0CD4B73859D0}" type="datetimeFigureOut">
              <a:rPr lang="en-CA"/>
              <a:pPr>
                <a:defRPr/>
              </a:pPr>
              <a:t>05/05/2014</a:t>
            </a:fld>
            <a:endParaRPr lang="en-CA"/>
          </a:p>
        </p:txBody>
      </p:sp>
      <p:sp>
        <p:nvSpPr>
          <p:cNvPr id="11"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endParaRPr lang="en-CA"/>
          </a:p>
        </p:txBody>
      </p:sp>
      <p:sp>
        <p:nvSpPr>
          <p:cNvPr id="12"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42B29841-ED75-4144-91CE-73CB620E7ADE}"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7949" r:id="rId1"/>
    <p:sldLayoutId id="2147487950" r:id="rId2"/>
    <p:sldLayoutId id="2147487951" r:id="rId3"/>
    <p:sldLayoutId id="2147487952" r:id="rId4"/>
    <p:sldLayoutId id="2147487953" r:id="rId5"/>
    <p:sldLayoutId id="2147487954" r:id="rId6"/>
    <p:sldLayoutId id="2147487955" r:id="rId7"/>
    <p:sldLayoutId id="2147487956" r:id="rId8"/>
    <p:sldLayoutId id="2147487957" r:id="rId9"/>
    <p:sldLayoutId id="2147487958" r:id="rId10"/>
    <p:sldLayoutId id="2147487959" r:id="rId11"/>
  </p:sldLayoutIdLst>
  <p:transition/>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rgbClr val="00004C"/>
        </a:solidFill>
        <a:effectLst/>
      </p:bgPr>
    </p:bg>
    <p:spTree>
      <p:nvGrpSpPr>
        <p:cNvPr id="1" name=""/>
        <p:cNvGrpSpPr/>
        <p:nvPr/>
      </p:nvGrpSpPr>
      <p:grpSpPr>
        <a:xfrm>
          <a:off x="0" y="0"/>
          <a:ext cx="0" cy="0"/>
          <a:chOff x="0" y="0"/>
          <a:chExt cx="0" cy="0"/>
        </a:xfrm>
      </p:grpSpPr>
      <p:pic>
        <p:nvPicPr>
          <p:cNvPr id="73730" name="Picture 71" descr="PLATO_LOGO"/>
          <p:cNvPicPr>
            <a:picLocks noChangeAspect="1" noChangeArrowheads="1"/>
          </p:cNvPicPr>
          <p:nvPr/>
        </p:nvPicPr>
        <p:blipFill>
          <a:blip r:embed="rId13"/>
          <a:srcRect/>
          <a:stretch>
            <a:fillRect/>
          </a:stretch>
        </p:blipFill>
        <p:spPr bwMode="auto">
          <a:xfrm>
            <a:off x="1579563" y="271463"/>
            <a:ext cx="3038475" cy="1047750"/>
          </a:xfrm>
          <a:prstGeom prst="rect">
            <a:avLst/>
          </a:prstGeom>
          <a:noFill/>
          <a:ln w="9525">
            <a:noFill/>
            <a:miter lim="800000"/>
            <a:headEnd/>
            <a:tailEnd/>
          </a:ln>
        </p:spPr>
      </p:pic>
      <p:sp>
        <p:nvSpPr>
          <p:cNvPr id="73731" name="Rectangle 3"/>
          <p:cNvSpPr>
            <a:spLocks noGrp="1" noChangeArrowheads="1"/>
          </p:cNvSpPr>
          <p:nvPr>
            <p:ph type="body" idx="1"/>
          </p:nvPr>
        </p:nvSpPr>
        <p:spPr bwMode="auto">
          <a:xfrm>
            <a:off x="485775" y="1006475"/>
            <a:ext cx="8058150" cy="5035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3732" name="Rectangle 11"/>
          <p:cNvSpPr>
            <a:spLocks noGrp="1" noChangeArrowheads="1"/>
          </p:cNvSpPr>
          <p:nvPr>
            <p:ph type="title"/>
          </p:nvPr>
        </p:nvSpPr>
        <p:spPr bwMode="auto">
          <a:xfrm>
            <a:off x="495300" y="152400"/>
            <a:ext cx="8048625" cy="4572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Cliquez pour modifier le style du titre</a:t>
            </a:r>
          </a:p>
        </p:txBody>
      </p:sp>
    </p:spTree>
  </p:cSld>
  <p:clrMap bg1="lt1" tx1="dk1" bg2="lt2" tx2="dk2" accent1="accent1" accent2="accent2" accent3="accent3" accent4="accent4" accent5="accent5" accent6="accent6" hlink="hlink" folHlink="folHlink"/>
  <p:sldLayoutIdLst>
    <p:sldLayoutId id="2147487960" r:id="rId1"/>
    <p:sldLayoutId id="2147487961" r:id="rId2"/>
    <p:sldLayoutId id="2147487962" r:id="rId3"/>
    <p:sldLayoutId id="2147487963" r:id="rId4"/>
    <p:sldLayoutId id="2147487964" r:id="rId5"/>
    <p:sldLayoutId id="2147487965" r:id="rId6"/>
    <p:sldLayoutId id="2147487966" r:id="rId7"/>
    <p:sldLayoutId id="2147487967" r:id="rId8"/>
    <p:sldLayoutId id="2147487968" r:id="rId9"/>
    <p:sldLayoutId id="2147487969" r:id="rId10"/>
    <p:sldLayoutId id="2147487970" r:id="rId11"/>
  </p:sldLayoutIdLst>
  <p:transition/>
  <p:txStyles>
    <p:titleStyle>
      <a:lvl1pPr algn="l" rtl="0" eaLnBrk="0" fontAlgn="base" hangingPunct="0">
        <a:spcBef>
          <a:spcPct val="50000"/>
        </a:spcBef>
        <a:spcAft>
          <a:spcPct val="0"/>
        </a:spcAft>
        <a:defRPr sz="2400" b="1">
          <a:solidFill>
            <a:schemeClr val="bg1"/>
          </a:solidFill>
          <a:latin typeface="+mj-lt"/>
          <a:ea typeface="+mj-ea"/>
          <a:cs typeface="+mj-cs"/>
        </a:defRPr>
      </a:lvl1pPr>
      <a:lvl2pPr algn="l" rtl="0" eaLnBrk="0" fontAlgn="base" hangingPunct="0">
        <a:spcBef>
          <a:spcPct val="50000"/>
        </a:spcBef>
        <a:spcAft>
          <a:spcPct val="0"/>
        </a:spcAft>
        <a:defRPr sz="2400" b="1">
          <a:solidFill>
            <a:schemeClr val="bg1"/>
          </a:solidFill>
          <a:latin typeface="Arial" pitchFamily="34" charset="0"/>
        </a:defRPr>
      </a:lvl2pPr>
      <a:lvl3pPr algn="l" rtl="0" eaLnBrk="0" fontAlgn="base" hangingPunct="0">
        <a:spcBef>
          <a:spcPct val="50000"/>
        </a:spcBef>
        <a:spcAft>
          <a:spcPct val="0"/>
        </a:spcAft>
        <a:defRPr sz="2400" b="1">
          <a:solidFill>
            <a:schemeClr val="bg1"/>
          </a:solidFill>
          <a:latin typeface="Arial" pitchFamily="34" charset="0"/>
        </a:defRPr>
      </a:lvl3pPr>
      <a:lvl4pPr algn="l" rtl="0" eaLnBrk="0" fontAlgn="base" hangingPunct="0">
        <a:spcBef>
          <a:spcPct val="50000"/>
        </a:spcBef>
        <a:spcAft>
          <a:spcPct val="0"/>
        </a:spcAft>
        <a:defRPr sz="2400" b="1">
          <a:solidFill>
            <a:schemeClr val="bg1"/>
          </a:solidFill>
          <a:latin typeface="Arial" pitchFamily="34" charset="0"/>
        </a:defRPr>
      </a:lvl4pPr>
      <a:lvl5pPr algn="l" rtl="0" eaLnBrk="0" fontAlgn="base" hangingPunct="0">
        <a:spcBef>
          <a:spcPct val="50000"/>
        </a:spcBef>
        <a:spcAft>
          <a:spcPct val="0"/>
        </a:spcAft>
        <a:defRPr sz="2400" b="1">
          <a:solidFill>
            <a:schemeClr val="bg1"/>
          </a:solidFill>
          <a:latin typeface="Arial" pitchFamily="34" charset="0"/>
        </a:defRPr>
      </a:lvl5pPr>
      <a:lvl6pPr marL="457200" algn="l" rtl="0" eaLnBrk="0" fontAlgn="base" hangingPunct="0">
        <a:spcBef>
          <a:spcPct val="50000"/>
        </a:spcBef>
        <a:spcAft>
          <a:spcPct val="0"/>
        </a:spcAft>
        <a:defRPr sz="2400" b="1">
          <a:solidFill>
            <a:schemeClr val="bg1"/>
          </a:solidFill>
          <a:latin typeface="Arial" pitchFamily="34" charset="0"/>
        </a:defRPr>
      </a:lvl6pPr>
      <a:lvl7pPr marL="914400" algn="l" rtl="0" eaLnBrk="0" fontAlgn="base" hangingPunct="0">
        <a:spcBef>
          <a:spcPct val="50000"/>
        </a:spcBef>
        <a:spcAft>
          <a:spcPct val="0"/>
        </a:spcAft>
        <a:defRPr sz="2400" b="1">
          <a:solidFill>
            <a:schemeClr val="bg1"/>
          </a:solidFill>
          <a:latin typeface="Arial" pitchFamily="34" charset="0"/>
        </a:defRPr>
      </a:lvl7pPr>
      <a:lvl8pPr marL="1371600" algn="l" rtl="0" eaLnBrk="0" fontAlgn="base" hangingPunct="0">
        <a:spcBef>
          <a:spcPct val="50000"/>
        </a:spcBef>
        <a:spcAft>
          <a:spcPct val="0"/>
        </a:spcAft>
        <a:defRPr sz="2400" b="1">
          <a:solidFill>
            <a:schemeClr val="bg1"/>
          </a:solidFill>
          <a:latin typeface="Arial" pitchFamily="34" charset="0"/>
        </a:defRPr>
      </a:lvl8pPr>
      <a:lvl9pPr marL="1828800" algn="l" rtl="0" eaLnBrk="0" fontAlgn="base" hangingPunct="0">
        <a:spcBef>
          <a:spcPct val="50000"/>
        </a:spcBef>
        <a:spcAft>
          <a:spcPct val="0"/>
        </a:spcAft>
        <a:defRPr sz="2400" b="1">
          <a:solidFill>
            <a:schemeClr val="bg1"/>
          </a:solidFill>
          <a:latin typeface="Arial" pitchFamily="34" charset="0"/>
        </a:defRPr>
      </a:lvl9pPr>
    </p:titleStyle>
    <p:bodyStyle>
      <a:lvl1pPr marL="282575" indent="-282575" algn="l" rtl="0" eaLnBrk="0" fontAlgn="base" hangingPunct="0">
        <a:spcBef>
          <a:spcPct val="0"/>
        </a:spcBef>
        <a:spcAft>
          <a:spcPct val="20000"/>
        </a:spcAft>
        <a:buClr>
          <a:srgbClr val="F0AD28"/>
        </a:buClr>
        <a:buSzPct val="110000"/>
        <a:buChar char="•"/>
        <a:defRPr sz="2000">
          <a:solidFill>
            <a:schemeClr val="bg1"/>
          </a:solidFill>
          <a:latin typeface="+mn-lt"/>
          <a:ea typeface="+mn-ea"/>
          <a:cs typeface="+mn-cs"/>
        </a:defRPr>
      </a:lvl1pPr>
      <a:lvl2pPr marL="541338" indent="-257175" algn="l" rtl="0" eaLnBrk="0" fontAlgn="base" hangingPunct="0">
        <a:spcBef>
          <a:spcPct val="0"/>
        </a:spcBef>
        <a:spcAft>
          <a:spcPct val="20000"/>
        </a:spcAft>
        <a:buClr>
          <a:schemeClr val="bg1"/>
        </a:buClr>
        <a:buFont typeface="Times" pitchFamily="18" charset="0"/>
        <a:buChar char="–"/>
        <a:defRPr sz="2800">
          <a:solidFill>
            <a:schemeClr val="bg1"/>
          </a:solidFill>
          <a:latin typeface="+mn-lt"/>
        </a:defRPr>
      </a:lvl2pPr>
      <a:lvl3pPr marL="809625" indent="-266700" algn="l" rtl="0" eaLnBrk="0" fontAlgn="base" hangingPunct="0">
        <a:spcBef>
          <a:spcPct val="0"/>
        </a:spcBef>
        <a:spcAft>
          <a:spcPct val="20000"/>
        </a:spcAft>
        <a:buClr>
          <a:schemeClr val="bg1"/>
        </a:buClr>
        <a:buFont typeface="Times" pitchFamily="18" charset="0"/>
        <a:buChar char="•"/>
        <a:defRPr sz="1600">
          <a:solidFill>
            <a:schemeClr val="bg1"/>
          </a:solidFill>
          <a:latin typeface="+mn-lt"/>
        </a:defRPr>
      </a:lvl3pPr>
      <a:lvl4pPr marL="1081088" indent="-269875" algn="l" rtl="0" eaLnBrk="0" fontAlgn="base" hangingPunct="0">
        <a:spcBef>
          <a:spcPct val="0"/>
        </a:spcBef>
        <a:spcAft>
          <a:spcPct val="20000"/>
        </a:spcAft>
        <a:buClr>
          <a:schemeClr val="bg1"/>
        </a:buClr>
        <a:buFont typeface="Times" pitchFamily="18" charset="0"/>
        <a:buChar char="•"/>
        <a:defRPr sz="1400">
          <a:solidFill>
            <a:schemeClr val="bg1"/>
          </a:solidFill>
          <a:latin typeface="+mn-lt"/>
        </a:defRPr>
      </a:lvl4pPr>
      <a:lvl5pPr marL="13525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5pPr>
      <a:lvl6pPr marL="18097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6pPr>
      <a:lvl7pPr marL="22669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7pPr>
      <a:lvl8pPr marL="27241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8pPr>
      <a:lvl9pPr marL="31813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74754"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74755"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7475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AD5544E3-D586-40C6-A4C9-62CEE4CC34C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971" r:id="rId1"/>
    <p:sldLayoutId id="2147487972" r:id="rId2"/>
    <p:sldLayoutId id="2147487973" r:id="rId3"/>
    <p:sldLayoutId id="2147487974" r:id="rId4"/>
    <p:sldLayoutId id="2147487975" r:id="rId5"/>
    <p:sldLayoutId id="2147487976" r:id="rId6"/>
    <p:sldLayoutId id="2147487977" r:id="rId7"/>
    <p:sldLayoutId id="2147487978" r:id="rId8"/>
    <p:sldLayoutId id="2147487979" r:id="rId9"/>
    <p:sldLayoutId id="2147487980" r:id="rId10"/>
    <p:sldLayoutId id="2147487981" r:id="rId11"/>
  </p:sldLayoutIdLst>
  <p:transition/>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75778"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75779"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75780"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0E858335-9F79-41DE-9753-D29508A61CA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982" r:id="rId1"/>
    <p:sldLayoutId id="2147487983" r:id="rId2"/>
    <p:sldLayoutId id="2147487984" r:id="rId3"/>
    <p:sldLayoutId id="2147487985" r:id="rId4"/>
    <p:sldLayoutId id="2147487986" r:id="rId5"/>
    <p:sldLayoutId id="2147487987" r:id="rId6"/>
    <p:sldLayoutId id="2147487988" r:id="rId7"/>
    <p:sldLayoutId id="2147487989" r:id="rId8"/>
    <p:sldLayoutId id="2147487990" r:id="rId9"/>
    <p:sldLayoutId id="2147487991" r:id="rId10"/>
    <p:sldLayoutId id="2147487992" r:id="rId11"/>
  </p:sldLayoutIdLst>
  <p:transition/>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76802"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76803"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76804"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88516823-2911-400A-8985-833C762E024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993" r:id="rId1"/>
    <p:sldLayoutId id="2147487994" r:id="rId2"/>
    <p:sldLayoutId id="2147487995" r:id="rId3"/>
    <p:sldLayoutId id="2147487996" r:id="rId4"/>
    <p:sldLayoutId id="2147487997" r:id="rId5"/>
    <p:sldLayoutId id="2147487998" r:id="rId6"/>
    <p:sldLayoutId id="2147487999" r:id="rId7"/>
    <p:sldLayoutId id="2147488000" r:id="rId8"/>
    <p:sldLayoutId id="2147488001" r:id="rId9"/>
    <p:sldLayoutId id="2147488002" r:id="rId10"/>
    <p:sldLayoutId id="2147488003" r:id="rId11"/>
  </p:sldLayoutIdLst>
  <p:transition/>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77826"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77827"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778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Date Placeholder 7"/>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Footer Placeholder 8"/>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Slide Number Placeholder 9"/>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AE2EFF1B-34E8-46C3-8FF5-F8F9CDE50DF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004" r:id="rId1"/>
    <p:sldLayoutId id="2147488005" r:id="rId2"/>
    <p:sldLayoutId id="2147488006" r:id="rId3"/>
    <p:sldLayoutId id="2147488007" r:id="rId4"/>
    <p:sldLayoutId id="2147488008" r:id="rId5"/>
    <p:sldLayoutId id="2147488009" r:id="rId6"/>
    <p:sldLayoutId id="2147488010" r:id="rId7"/>
    <p:sldLayoutId id="2147488011" r:id="rId8"/>
    <p:sldLayoutId id="2147488012" r:id="rId9"/>
    <p:sldLayoutId id="2147488013" r:id="rId10"/>
    <p:sldLayoutId id="2147488014" r:id="rId11"/>
  </p:sldLayoutIdLst>
  <p:transition/>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78850"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78851"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78852"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3B6E1430-6618-4612-8C92-AD38A424E11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015" r:id="rId1"/>
    <p:sldLayoutId id="2147488016" r:id="rId2"/>
    <p:sldLayoutId id="2147488017" r:id="rId3"/>
    <p:sldLayoutId id="2147488018" r:id="rId4"/>
    <p:sldLayoutId id="2147488019" r:id="rId5"/>
    <p:sldLayoutId id="2147488020" r:id="rId6"/>
    <p:sldLayoutId id="2147488021" r:id="rId7"/>
    <p:sldLayoutId id="2147488022" r:id="rId8"/>
    <p:sldLayoutId id="2147488023" r:id="rId9"/>
    <p:sldLayoutId id="2147488024" r:id="rId10"/>
    <p:sldLayoutId id="2147488025" r:id="rId11"/>
  </p:sldLayoutIdLst>
  <p:transition/>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79874"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79875"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7987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D90E427E-8A6D-43FC-B85D-C8D2FD6E1F6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026" r:id="rId1"/>
    <p:sldLayoutId id="2147488027" r:id="rId2"/>
    <p:sldLayoutId id="2147488028" r:id="rId3"/>
    <p:sldLayoutId id="2147488029" r:id="rId4"/>
    <p:sldLayoutId id="2147488030" r:id="rId5"/>
    <p:sldLayoutId id="2147488031" r:id="rId6"/>
    <p:sldLayoutId id="2147488032" r:id="rId7"/>
    <p:sldLayoutId id="2147488033" r:id="rId8"/>
    <p:sldLayoutId id="2147488034" r:id="rId9"/>
    <p:sldLayoutId id="2147488035" r:id="rId10"/>
    <p:sldLayoutId id="2147488036" r:id="rId11"/>
  </p:sldLayoutIdLst>
  <p:transition/>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80898"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80899"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80900"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4F9DE114-5F29-4F2E-82C5-55F576E8C0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037" r:id="rId1"/>
    <p:sldLayoutId id="2147488038" r:id="rId2"/>
    <p:sldLayoutId id="2147488039" r:id="rId3"/>
    <p:sldLayoutId id="2147488040" r:id="rId4"/>
    <p:sldLayoutId id="2147488041" r:id="rId5"/>
    <p:sldLayoutId id="2147488042" r:id="rId6"/>
    <p:sldLayoutId id="2147488043" r:id="rId7"/>
    <p:sldLayoutId id="2147488044" r:id="rId8"/>
    <p:sldLayoutId id="2147488045" r:id="rId9"/>
    <p:sldLayoutId id="2147488046" r:id="rId10"/>
    <p:sldLayoutId id="2147488047" r:id="rId11"/>
  </p:sldLayoutIdLst>
  <p:transition/>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sp>
        <p:nvSpPr>
          <p:cNvPr id="8194" name="AstraTitle"/>
          <p:cNvSpPr>
            <a:spLocks noGrp="1" noChangeArrowheads="1"/>
          </p:cNvSpPr>
          <p:nvPr>
            <p:ph type="title"/>
          </p:nvPr>
        </p:nvSpPr>
        <p:spPr bwMode="auto">
          <a:xfrm>
            <a:off x="455613" y="304800"/>
            <a:ext cx="8277225" cy="10795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smtClean="0"/>
              <a:t>Klicka här för att ändra format på bakgrundsrubriken</a:t>
            </a:r>
          </a:p>
        </p:txBody>
      </p:sp>
      <p:sp>
        <p:nvSpPr>
          <p:cNvPr id="8195" name="AstraSubtitle"/>
          <p:cNvSpPr>
            <a:spLocks noGrp="1" noChangeArrowheads="1"/>
          </p:cNvSpPr>
          <p:nvPr>
            <p:ph type="body" idx="1"/>
          </p:nvPr>
        </p:nvSpPr>
        <p:spPr bwMode="auto">
          <a:xfrm>
            <a:off x="457200" y="1600200"/>
            <a:ext cx="8277225" cy="434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Klicka här för att ändra format på bakgrundstexten</a:t>
            </a:r>
          </a:p>
          <a:p>
            <a:pPr lvl="1"/>
            <a:r>
              <a:rPr lang="en-GB" smtClean="0"/>
              <a:t>Nivå två</a:t>
            </a:r>
          </a:p>
          <a:p>
            <a:pPr lvl="2"/>
            <a:r>
              <a:rPr lang="en-GB" smtClean="0"/>
              <a:t>Nivå tre</a:t>
            </a:r>
          </a:p>
          <a:p>
            <a:pPr lvl="3"/>
            <a:r>
              <a:rPr lang="en-GB" smtClean="0"/>
              <a:t>Nivå fyra</a:t>
            </a:r>
          </a:p>
          <a:p>
            <a:pPr lvl="4"/>
            <a:r>
              <a:rPr lang="en-GB" smtClean="0"/>
              <a:t>Nivå fem</a:t>
            </a:r>
          </a:p>
        </p:txBody>
      </p:sp>
      <p:pic>
        <p:nvPicPr>
          <p:cNvPr id="8196" name="Picture 10" descr="\\SELUDSFS01VS1\hsm$\!Mallärende\PowerPoint\De allra nyaste dokumenten 2007\AZ-logon 061129\PNG_AZ_B\AZ_40P.png"/>
          <p:cNvPicPr>
            <a:picLocks noChangeAspect="1" noChangeArrowheads="1"/>
          </p:cNvPicPr>
          <p:nvPr/>
        </p:nvPicPr>
        <p:blipFill>
          <a:blip r:embed="rId13"/>
          <a:srcRect/>
          <a:stretch>
            <a:fillRect/>
          </a:stretch>
        </p:blipFill>
        <p:spPr bwMode="auto">
          <a:xfrm>
            <a:off x="7399338" y="6229350"/>
            <a:ext cx="1439862" cy="3730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7257" r:id="rId1"/>
    <p:sldLayoutId id="2147487258" r:id="rId2"/>
    <p:sldLayoutId id="2147487259" r:id="rId3"/>
    <p:sldLayoutId id="2147487260" r:id="rId4"/>
    <p:sldLayoutId id="2147487261" r:id="rId5"/>
    <p:sldLayoutId id="2147487262" r:id="rId6"/>
    <p:sldLayoutId id="2147487263" r:id="rId7"/>
    <p:sldLayoutId id="2147487264" r:id="rId8"/>
    <p:sldLayoutId id="2147487265" r:id="rId9"/>
    <p:sldLayoutId id="2147487266" r:id="rId10"/>
    <p:sldLayoutId id="2147487267" r:id="rId11"/>
  </p:sldLayoutIdLst>
  <p:transition/>
  <p:txStyles>
    <p:titleStyle>
      <a:lvl1pPr algn="l" defTabSz="895350" rtl="0" eaLnBrk="0" fontAlgn="base" hangingPunct="0">
        <a:lnSpc>
          <a:spcPts val="4000"/>
        </a:lnSpc>
        <a:spcBef>
          <a:spcPct val="0"/>
        </a:spcBef>
        <a:spcAft>
          <a:spcPct val="0"/>
        </a:spcAft>
        <a:defRPr sz="3600">
          <a:solidFill>
            <a:schemeClr val="tx1"/>
          </a:solidFill>
          <a:latin typeface="+mj-lt"/>
          <a:ea typeface="+mj-ea"/>
          <a:cs typeface="+mj-cs"/>
        </a:defRPr>
      </a:lvl1pPr>
      <a:lvl2pPr algn="l" defTabSz="895350" rtl="0" eaLnBrk="0" fontAlgn="base" hangingPunct="0">
        <a:lnSpc>
          <a:spcPts val="4000"/>
        </a:lnSpc>
        <a:spcBef>
          <a:spcPct val="0"/>
        </a:spcBef>
        <a:spcAft>
          <a:spcPct val="0"/>
        </a:spcAft>
        <a:defRPr sz="3600">
          <a:solidFill>
            <a:schemeClr val="tx1"/>
          </a:solidFill>
          <a:latin typeface="Arial" pitchFamily="34" charset="0"/>
        </a:defRPr>
      </a:lvl2pPr>
      <a:lvl3pPr algn="l" defTabSz="895350" rtl="0" eaLnBrk="0" fontAlgn="base" hangingPunct="0">
        <a:lnSpc>
          <a:spcPts val="4000"/>
        </a:lnSpc>
        <a:spcBef>
          <a:spcPct val="0"/>
        </a:spcBef>
        <a:spcAft>
          <a:spcPct val="0"/>
        </a:spcAft>
        <a:defRPr sz="3600">
          <a:solidFill>
            <a:schemeClr val="tx1"/>
          </a:solidFill>
          <a:latin typeface="Arial" pitchFamily="34" charset="0"/>
        </a:defRPr>
      </a:lvl3pPr>
      <a:lvl4pPr algn="l" defTabSz="895350" rtl="0" eaLnBrk="0" fontAlgn="base" hangingPunct="0">
        <a:lnSpc>
          <a:spcPts val="4000"/>
        </a:lnSpc>
        <a:spcBef>
          <a:spcPct val="0"/>
        </a:spcBef>
        <a:spcAft>
          <a:spcPct val="0"/>
        </a:spcAft>
        <a:defRPr sz="3600">
          <a:solidFill>
            <a:schemeClr val="tx1"/>
          </a:solidFill>
          <a:latin typeface="Arial" pitchFamily="34" charset="0"/>
        </a:defRPr>
      </a:lvl4pPr>
      <a:lvl5pPr algn="l" defTabSz="895350" rtl="0" eaLnBrk="0" fontAlgn="base" hangingPunct="0">
        <a:lnSpc>
          <a:spcPts val="4000"/>
        </a:lnSpc>
        <a:spcBef>
          <a:spcPct val="0"/>
        </a:spcBef>
        <a:spcAft>
          <a:spcPct val="0"/>
        </a:spcAft>
        <a:defRPr sz="3600">
          <a:solidFill>
            <a:schemeClr val="tx1"/>
          </a:solidFill>
          <a:latin typeface="Arial" pitchFamily="34" charset="0"/>
        </a:defRPr>
      </a:lvl5pPr>
      <a:lvl6pPr marL="457200" algn="l" defTabSz="895350" rtl="0" eaLnBrk="0" fontAlgn="base" hangingPunct="0">
        <a:lnSpc>
          <a:spcPts val="4000"/>
        </a:lnSpc>
        <a:spcBef>
          <a:spcPct val="0"/>
        </a:spcBef>
        <a:spcAft>
          <a:spcPct val="0"/>
        </a:spcAft>
        <a:defRPr sz="3600">
          <a:solidFill>
            <a:schemeClr val="tx1"/>
          </a:solidFill>
          <a:latin typeface="Arial" pitchFamily="34" charset="0"/>
        </a:defRPr>
      </a:lvl6pPr>
      <a:lvl7pPr marL="914400" algn="l" defTabSz="895350" rtl="0" eaLnBrk="0" fontAlgn="base" hangingPunct="0">
        <a:lnSpc>
          <a:spcPts val="4000"/>
        </a:lnSpc>
        <a:spcBef>
          <a:spcPct val="0"/>
        </a:spcBef>
        <a:spcAft>
          <a:spcPct val="0"/>
        </a:spcAft>
        <a:defRPr sz="3600">
          <a:solidFill>
            <a:schemeClr val="tx1"/>
          </a:solidFill>
          <a:latin typeface="Arial" pitchFamily="34" charset="0"/>
        </a:defRPr>
      </a:lvl7pPr>
      <a:lvl8pPr marL="1371600" algn="l" defTabSz="895350" rtl="0" eaLnBrk="0" fontAlgn="base" hangingPunct="0">
        <a:lnSpc>
          <a:spcPts val="4000"/>
        </a:lnSpc>
        <a:spcBef>
          <a:spcPct val="0"/>
        </a:spcBef>
        <a:spcAft>
          <a:spcPct val="0"/>
        </a:spcAft>
        <a:defRPr sz="3600">
          <a:solidFill>
            <a:schemeClr val="tx1"/>
          </a:solidFill>
          <a:latin typeface="Arial" pitchFamily="34" charset="0"/>
        </a:defRPr>
      </a:lvl8pPr>
      <a:lvl9pPr marL="1828800" algn="l" defTabSz="895350" rtl="0" eaLnBrk="0" fontAlgn="base" hangingPunct="0">
        <a:lnSpc>
          <a:spcPts val="4000"/>
        </a:lnSpc>
        <a:spcBef>
          <a:spcPct val="0"/>
        </a:spcBef>
        <a:spcAft>
          <a:spcPct val="0"/>
        </a:spcAft>
        <a:defRPr sz="3600">
          <a:solidFill>
            <a:schemeClr val="tx1"/>
          </a:solidFill>
          <a:latin typeface="Arial" pitchFamily="34" charset="0"/>
        </a:defRPr>
      </a:lvl9pPr>
    </p:titleStyle>
    <p:bodyStyle>
      <a:lvl1pPr marL="288925" indent="-288925" algn="l" defTabSz="881063" rtl="0" eaLnBrk="0" fontAlgn="base" hangingPunct="0">
        <a:spcBef>
          <a:spcPct val="30000"/>
        </a:spcBef>
        <a:spcAft>
          <a:spcPct val="0"/>
        </a:spcAft>
        <a:buClr>
          <a:schemeClr val="tx1"/>
        </a:buClr>
        <a:buSzPct val="110000"/>
        <a:buFont typeface="Wingdings" pitchFamily="2" charset="2"/>
        <a:buChar char="§"/>
        <a:defRPr sz="2400">
          <a:solidFill>
            <a:schemeClr val="tx2"/>
          </a:solidFill>
          <a:latin typeface="+mn-lt"/>
          <a:ea typeface="+mn-ea"/>
          <a:cs typeface="+mn-cs"/>
        </a:defRPr>
      </a:lvl1pPr>
      <a:lvl2pPr marL="765175" indent="-254000" algn="l" defTabSz="881063" rtl="0" eaLnBrk="0" fontAlgn="base" hangingPunct="0">
        <a:spcBef>
          <a:spcPct val="30000"/>
        </a:spcBef>
        <a:spcAft>
          <a:spcPct val="0"/>
        </a:spcAft>
        <a:buClr>
          <a:schemeClr val="tx1"/>
        </a:buClr>
        <a:buSzPct val="110000"/>
        <a:buFont typeface="Wingdings" pitchFamily="2" charset="2"/>
        <a:buChar char="§"/>
        <a:defRPr sz="2000">
          <a:solidFill>
            <a:schemeClr val="tx2"/>
          </a:solidFill>
          <a:latin typeface="+mn-lt"/>
        </a:defRPr>
      </a:lvl2pPr>
      <a:lvl3pPr marL="1327150" indent="-252413" algn="l" defTabSz="881063" rtl="0" eaLnBrk="0" fontAlgn="base" hangingPunct="0">
        <a:spcBef>
          <a:spcPct val="30000"/>
        </a:spcBef>
        <a:spcAft>
          <a:spcPct val="0"/>
        </a:spcAft>
        <a:buClr>
          <a:schemeClr val="tx1"/>
        </a:buClr>
        <a:buSzPct val="110000"/>
        <a:buFont typeface="Wingdings" pitchFamily="2" charset="2"/>
        <a:buChar char="§"/>
        <a:defRPr sz="2000">
          <a:solidFill>
            <a:schemeClr val="tx2"/>
          </a:solidFill>
          <a:latin typeface="+mn-lt"/>
        </a:defRPr>
      </a:lvl3pPr>
      <a:lvl4pPr marL="1552575" indent="-180975" algn="l" defTabSz="881063" rtl="0" eaLnBrk="0" fontAlgn="base" hangingPunct="0">
        <a:spcBef>
          <a:spcPct val="20000"/>
        </a:spcBef>
        <a:spcAft>
          <a:spcPct val="0"/>
        </a:spcAft>
        <a:defRPr sz="2000">
          <a:solidFill>
            <a:schemeClr val="tx2"/>
          </a:solidFill>
          <a:latin typeface="+mn-lt"/>
        </a:defRPr>
      </a:lvl4pPr>
      <a:lvl5pPr marL="1908175" indent="-79375" algn="l" defTabSz="881063" rtl="0" eaLnBrk="0" fontAlgn="base" hangingPunct="0">
        <a:spcBef>
          <a:spcPct val="20000"/>
        </a:spcBef>
        <a:spcAft>
          <a:spcPct val="0"/>
        </a:spcAft>
        <a:defRPr sz="2000">
          <a:solidFill>
            <a:schemeClr val="tx2"/>
          </a:solidFill>
          <a:latin typeface="+mn-lt"/>
        </a:defRPr>
      </a:lvl5pPr>
      <a:lvl6pPr marL="2365375" indent="-79375" algn="l" defTabSz="881063" rtl="0" eaLnBrk="0" fontAlgn="base" hangingPunct="0">
        <a:spcBef>
          <a:spcPct val="20000"/>
        </a:spcBef>
        <a:spcAft>
          <a:spcPct val="0"/>
        </a:spcAft>
        <a:defRPr sz="2000">
          <a:solidFill>
            <a:schemeClr val="tx2"/>
          </a:solidFill>
          <a:latin typeface="+mn-lt"/>
        </a:defRPr>
      </a:lvl6pPr>
      <a:lvl7pPr marL="2822575" indent="-79375" algn="l" defTabSz="881063" rtl="0" eaLnBrk="0" fontAlgn="base" hangingPunct="0">
        <a:spcBef>
          <a:spcPct val="20000"/>
        </a:spcBef>
        <a:spcAft>
          <a:spcPct val="0"/>
        </a:spcAft>
        <a:defRPr sz="2000">
          <a:solidFill>
            <a:schemeClr val="tx2"/>
          </a:solidFill>
          <a:latin typeface="+mn-lt"/>
        </a:defRPr>
      </a:lvl7pPr>
      <a:lvl8pPr marL="3279775" indent="-79375" algn="l" defTabSz="881063" rtl="0" eaLnBrk="0" fontAlgn="base" hangingPunct="0">
        <a:spcBef>
          <a:spcPct val="20000"/>
        </a:spcBef>
        <a:spcAft>
          <a:spcPct val="0"/>
        </a:spcAft>
        <a:defRPr sz="2000">
          <a:solidFill>
            <a:schemeClr val="tx2"/>
          </a:solidFill>
          <a:latin typeface="+mn-lt"/>
        </a:defRPr>
      </a:lvl8pPr>
      <a:lvl9pPr marL="3736975" indent="-79375" algn="l" defTabSz="881063" rtl="0" eaLnBrk="0" fontAlgn="base" hangingPunct="0">
        <a:spcBef>
          <a:spcPct val="20000"/>
        </a:spcBef>
        <a:spcAft>
          <a:spcPct val="0"/>
        </a:spcAft>
        <a:defRPr sz="20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81922"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81923"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81924"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Date Placeholder 7"/>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Footer Placeholder 8"/>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Slide Number Placeholder 9"/>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2B4FCA36-33F3-4538-8405-0242977BD6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048" r:id="rId1"/>
    <p:sldLayoutId id="2147488049" r:id="rId2"/>
    <p:sldLayoutId id="2147488050" r:id="rId3"/>
    <p:sldLayoutId id="2147488051" r:id="rId4"/>
    <p:sldLayoutId id="2147488052" r:id="rId5"/>
    <p:sldLayoutId id="2147488053" r:id="rId6"/>
    <p:sldLayoutId id="2147488054" r:id="rId7"/>
    <p:sldLayoutId id="2147488055" r:id="rId8"/>
    <p:sldLayoutId id="2147488056" r:id="rId9"/>
    <p:sldLayoutId id="2147488057" r:id="rId10"/>
    <p:sldLayoutId id="2147488058" r:id="rId11"/>
  </p:sldLayoutIdLst>
  <p:transition/>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82946"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82947"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8294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Date Placeholder 7"/>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Footer Placeholder 8"/>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Slide Number Placeholder 9"/>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35A764BA-C432-4CCB-B60F-2F6544D05C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059" r:id="rId1"/>
    <p:sldLayoutId id="2147488060" r:id="rId2"/>
    <p:sldLayoutId id="2147488061" r:id="rId3"/>
    <p:sldLayoutId id="2147488062" r:id="rId4"/>
    <p:sldLayoutId id="2147488063" r:id="rId5"/>
    <p:sldLayoutId id="2147488064" r:id="rId6"/>
    <p:sldLayoutId id="2147488065" r:id="rId7"/>
    <p:sldLayoutId id="2147488066" r:id="rId8"/>
    <p:sldLayoutId id="2147488067" r:id="rId9"/>
    <p:sldLayoutId id="2147488068" r:id="rId10"/>
    <p:sldLayoutId id="2147488069" r:id="rId11"/>
  </p:sldLayoutIdLst>
  <p:transition/>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83970"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83971"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83972"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734C5965-E1C0-41E7-8017-070B16EF95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070" r:id="rId1"/>
    <p:sldLayoutId id="2147488071" r:id="rId2"/>
    <p:sldLayoutId id="2147488072" r:id="rId3"/>
    <p:sldLayoutId id="2147488073" r:id="rId4"/>
    <p:sldLayoutId id="2147488074" r:id="rId5"/>
    <p:sldLayoutId id="2147488075" r:id="rId6"/>
    <p:sldLayoutId id="2147488076" r:id="rId7"/>
    <p:sldLayoutId id="2147488077" r:id="rId8"/>
    <p:sldLayoutId id="2147488078" r:id="rId9"/>
    <p:sldLayoutId id="2147488079" r:id="rId10"/>
    <p:sldLayoutId id="2147488080" r:id="rId11"/>
  </p:sldLayoutIdLst>
  <p:transition/>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84994"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84995"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8499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57B9D638-D6EC-4330-890D-582B8207E1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081" r:id="rId1"/>
    <p:sldLayoutId id="2147488082" r:id="rId2"/>
    <p:sldLayoutId id="2147488083" r:id="rId3"/>
    <p:sldLayoutId id="2147488084" r:id="rId4"/>
    <p:sldLayoutId id="2147488085" r:id="rId5"/>
    <p:sldLayoutId id="2147488086" r:id="rId6"/>
    <p:sldLayoutId id="2147488087" r:id="rId7"/>
    <p:sldLayoutId id="2147488088" r:id="rId8"/>
    <p:sldLayoutId id="2147488089" r:id="rId9"/>
    <p:sldLayoutId id="2147488090" r:id="rId10"/>
    <p:sldLayoutId id="2147488091" r:id="rId11"/>
  </p:sldLayoutIdLst>
  <p:transition/>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86018"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86019"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86020"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68180EA3-EEDC-4886-9908-C7187546490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092" r:id="rId1"/>
    <p:sldLayoutId id="2147488093" r:id="rId2"/>
    <p:sldLayoutId id="2147488094" r:id="rId3"/>
    <p:sldLayoutId id="2147488095" r:id="rId4"/>
    <p:sldLayoutId id="2147488096" r:id="rId5"/>
    <p:sldLayoutId id="2147488097" r:id="rId6"/>
    <p:sldLayoutId id="2147488098" r:id="rId7"/>
    <p:sldLayoutId id="2147488099" r:id="rId8"/>
    <p:sldLayoutId id="2147488100" r:id="rId9"/>
    <p:sldLayoutId id="2147488101" r:id="rId10"/>
    <p:sldLayoutId id="2147488102" r:id="rId11"/>
  </p:sldLayoutIdLst>
  <p:transition/>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87042"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87043"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87044"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749FD90A-50E7-4F25-BF5F-0A8911B15F2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103" r:id="rId1"/>
    <p:sldLayoutId id="2147488104" r:id="rId2"/>
    <p:sldLayoutId id="2147488105" r:id="rId3"/>
    <p:sldLayoutId id="2147488106" r:id="rId4"/>
    <p:sldLayoutId id="2147488107" r:id="rId5"/>
    <p:sldLayoutId id="2147488108" r:id="rId6"/>
    <p:sldLayoutId id="2147488109" r:id="rId7"/>
    <p:sldLayoutId id="2147488110" r:id="rId8"/>
    <p:sldLayoutId id="2147488111" r:id="rId9"/>
    <p:sldLayoutId id="2147488112" r:id="rId10"/>
    <p:sldLayoutId id="2147488113" r:id="rId11"/>
  </p:sldLayoutIdLst>
  <p:transition/>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80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880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94EDBFBA-9D77-42E3-93AA-D4269174B7BB}" type="datetimeFigureOut">
              <a:rPr lang="en-US"/>
              <a:pPr>
                <a:defRPr/>
              </a:pPr>
              <a:t>5/5/2014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06062584-2F87-4A50-9DFF-F7B81B707AD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114" r:id="rId1"/>
    <p:sldLayoutId id="2147488115" r:id="rId2"/>
    <p:sldLayoutId id="2147488116" r:id="rId3"/>
    <p:sldLayoutId id="2147488117" r:id="rId4"/>
    <p:sldLayoutId id="2147488118" r:id="rId5"/>
    <p:sldLayoutId id="2147488119" r:id="rId6"/>
    <p:sldLayoutId id="2147488120" r:id="rId7"/>
    <p:sldLayoutId id="2147488121" r:id="rId8"/>
    <p:sldLayoutId id="2147488122" r:id="rId9"/>
    <p:sldLayoutId id="2147488123" r:id="rId10"/>
    <p:sldLayoutId id="2147488124" r:id="rId11"/>
  </p:sldLayoutIdLst>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00"/>
            </a:gs>
            <a:gs pos="100000">
              <a:schemeClr val="bg1"/>
            </a:gs>
          </a:gsLst>
          <a:lin ang="5400000" scaled="1"/>
        </a:gradFill>
        <a:effectLst/>
      </p:bgPr>
    </p:bg>
    <p:spTree>
      <p:nvGrpSpPr>
        <p:cNvPr id="1" name=""/>
        <p:cNvGrpSpPr/>
        <p:nvPr/>
      </p:nvGrpSpPr>
      <p:grpSpPr>
        <a:xfrm>
          <a:off x="0" y="0"/>
          <a:ext cx="0" cy="0"/>
          <a:chOff x="0" y="0"/>
          <a:chExt cx="0" cy="0"/>
        </a:xfrm>
      </p:grpSpPr>
      <p:sp>
        <p:nvSpPr>
          <p:cNvPr id="89090" name="Rectangle 5"/>
          <p:cNvSpPr>
            <a:spLocks noGrp="1" noChangeArrowheads="1"/>
          </p:cNvSpPr>
          <p:nvPr>
            <p:ph type="title"/>
          </p:nvPr>
        </p:nvSpPr>
        <p:spPr bwMode="auto">
          <a:xfrm>
            <a:off x="0" y="0"/>
            <a:ext cx="9144000" cy="1143000"/>
          </a:xfrm>
          <a:prstGeom prst="rect">
            <a:avLst/>
          </a:prstGeom>
          <a:solidFill>
            <a:srgbClr val="800000"/>
          </a:solidFill>
          <a:ln w="12700">
            <a:noFill/>
            <a:miter lim="800000"/>
            <a:headEnd/>
            <a:tailEnd/>
          </a:ln>
        </p:spPr>
        <p:txBody>
          <a:bodyPr vert="horz" wrap="square" lIns="90487" tIns="44450" rIns="90487" bIns="44450" numCol="1" anchor="ctr" anchorCtr="0" compatLnSpc="1">
            <a:prstTxWarp prst="textNoShape">
              <a:avLst/>
            </a:prstTxWarp>
          </a:bodyPr>
          <a:lstStyle/>
          <a:p>
            <a:pPr lvl="0"/>
            <a:r>
              <a:rPr lang="en-US" smtClean="0"/>
              <a:t>Cliquez pour modifier le style du titre</a:t>
            </a:r>
          </a:p>
        </p:txBody>
      </p:sp>
      <p:sp>
        <p:nvSpPr>
          <p:cNvPr id="89091" name="Rectangle 6"/>
          <p:cNvSpPr>
            <a:spLocks noGrp="1" noChangeArrowheads="1"/>
          </p:cNvSpPr>
          <p:nvPr>
            <p:ph type="body" idx="1"/>
          </p:nvPr>
        </p:nvSpPr>
        <p:spPr bwMode="auto">
          <a:xfrm>
            <a:off x="134938" y="1371600"/>
            <a:ext cx="8940800" cy="5257800"/>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676868" name="Rectangle 7"/>
          <p:cNvSpPr>
            <a:spLocks noChangeArrowheads="1"/>
          </p:cNvSpPr>
          <p:nvPr/>
        </p:nvSpPr>
        <p:spPr bwMode="auto">
          <a:xfrm>
            <a:off x="7993063" y="6629400"/>
            <a:ext cx="1150937" cy="228600"/>
          </a:xfrm>
          <a:prstGeom prst="rect">
            <a:avLst/>
          </a:prstGeom>
          <a:noFill/>
          <a:ln w="12700">
            <a:noFill/>
            <a:miter lim="800000"/>
            <a:headEnd/>
            <a:tailEnd/>
          </a:ln>
        </p:spPr>
        <p:txBody>
          <a:bodyPr lIns="90487" tIns="44450" rIns="90487" bIns="44450" anchor="ctr">
            <a:spAutoFit/>
          </a:bodyPr>
          <a:lstStyle/>
          <a:p>
            <a:pPr algn="r" defTabSz="914400" eaLnBrk="0" hangingPunct="0">
              <a:spcBef>
                <a:spcPct val="50000"/>
              </a:spcBef>
              <a:defRPr/>
            </a:pPr>
            <a:r>
              <a:rPr lang="en-US" sz="900">
                <a:solidFill>
                  <a:srgbClr val="FAFD00"/>
                </a:solidFill>
              </a:rPr>
              <a:t>A. Roussin MD</a:t>
            </a:r>
          </a:p>
        </p:txBody>
      </p:sp>
    </p:spTree>
  </p:cSld>
  <p:clrMap bg1="dk2" tx1="lt1" bg2="dk1" tx2="lt2" accent1="accent1" accent2="accent2" accent3="accent3" accent4="accent4" accent5="accent5" accent6="accent6" hlink="hlink" folHlink="folHlink"/>
  <p:sldLayoutIdLst>
    <p:sldLayoutId id="2147488125" r:id="rId1"/>
    <p:sldLayoutId id="2147488126" r:id="rId2"/>
    <p:sldLayoutId id="2147488127" r:id="rId3"/>
    <p:sldLayoutId id="2147488128" r:id="rId4"/>
    <p:sldLayoutId id="2147488129" r:id="rId5"/>
    <p:sldLayoutId id="2147488130" r:id="rId6"/>
    <p:sldLayoutId id="2147488131" r:id="rId7"/>
    <p:sldLayoutId id="2147488132" r:id="rId8"/>
    <p:sldLayoutId id="2147488133" r:id="rId9"/>
    <p:sldLayoutId id="2147488134" r:id="rId10"/>
    <p:sldLayoutId id="2147488135" r:id="rId11"/>
  </p:sldLayoutIdLst>
  <p:transition/>
  <p:hf sldNum="0" hdr="0" ft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pitchFamily="34" charset="0"/>
          <a:ea typeface="ＭＳ Ｐゴシック" pitchFamily="34" charset="-128"/>
        </a:defRPr>
      </a:lvl2pPr>
      <a:lvl3pPr algn="ctr" rtl="0" eaLnBrk="0" fontAlgn="base" hangingPunct="0">
        <a:spcBef>
          <a:spcPct val="0"/>
        </a:spcBef>
        <a:spcAft>
          <a:spcPct val="0"/>
        </a:spcAft>
        <a:defRPr sz="3600" b="1">
          <a:solidFill>
            <a:schemeClr val="accent2"/>
          </a:solidFill>
          <a:latin typeface="Arial" pitchFamily="34" charset="0"/>
          <a:ea typeface="ＭＳ Ｐゴシック" pitchFamily="34" charset="-128"/>
        </a:defRPr>
      </a:lvl3pPr>
      <a:lvl4pPr algn="ctr" rtl="0" eaLnBrk="0" fontAlgn="base" hangingPunct="0">
        <a:spcBef>
          <a:spcPct val="0"/>
        </a:spcBef>
        <a:spcAft>
          <a:spcPct val="0"/>
        </a:spcAft>
        <a:defRPr sz="3600" b="1">
          <a:solidFill>
            <a:schemeClr val="accent2"/>
          </a:solidFill>
          <a:latin typeface="Arial" pitchFamily="34" charset="0"/>
          <a:ea typeface="ＭＳ Ｐゴシック" pitchFamily="34" charset="-128"/>
        </a:defRPr>
      </a:lvl4pPr>
      <a:lvl5pPr algn="ctr" rtl="0" eaLnBrk="0" fontAlgn="base" hangingPunct="0">
        <a:spcBef>
          <a:spcPct val="0"/>
        </a:spcBef>
        <a:spcAft>
          <a:spcPct val="0"/>
        </a:spcAft>
        <a:defRPr sz="3600" b="1">
          <a:solidFill>
            <a:schemeClr val="accent2"/>
          </a:solidFill>
          <a:latin typeface="Arial" pitchFamily="34" charset="0"/>
          <a:ea typeface="ＭＳ Ｐゴシック" pitchFamily="34" charset="-128"/>
        </a:defRPr>
      </a:lvl5pPr>
      <a:lvl6pPr marL="457200" algn="ctr" rtl="0" eaLnBrk="0" fontAlgn="base" hangingPunct="0">
        <a:spcBef>
          <a:spcPct val="0"/>
        </a:spcBef>
        <a:spcAft>
          <a:spcPct val="0"/>
        </a:spcAft>
        <a:defRPr sz="3600" b="1">
          <a:solidFill>
            <a:schemeClr val="accent2"/>
          </a:solidFill>
          <a:latin typeface="Arial" pitchFamily="34" charset="0"/>
          <a:ea typeface="ＭＳ Ｐゴシック" pitchFamily="34" charset="-128"/>
        </a:defRPr>
      </a:lvl6pPr>
      <a:lvl7pPr marL="914400" algn="ctr" rtl="0" eaLnBrk="0" fontAlgn="base" hangingPunct="0">
        <a:spcBef>
          <a:spcPct val="0"/>
        </a:spcBef>
        <a:spcAft>
          <a:spcPct val="0"/>
        </a:spcAft>
        <a:defRPr sz="3600" b="1">
          <a:solidFill>
            <a:schemeClr val="accent2"/>
          </a:solidFill>
          <a:latin typeface="Arial" pitchFamily="34" charset="0"/>
          <a:ea typeface="ＭＳ Ｐゴシック" pitchFamily="34" charset="-128"/>
        </a:defRPr>
      </a:lvl7pPr>
      <a:lvl8pPr marL="1371600" algn="ctr" rtl="0" eaLnBrk="0" fontAlgn="base" hangingPunct="0">
        <a:spcBef>
          <a:spcPct val="0"/>
        </a:spcBef>
        <a:spcAft>
          <a:spcPct val="0"/>
        </a:spcAft>
        <a:defRPr sz="3600" b="1">
          <a:solidFill>
            <a:schemeClr val="accent2"/>
          </a:solidFill>
          <a:latin typeface="Arial" pitchFamily="34" charset="0"/>
          <a:ea typeface="ＭＳ Ｐゴシック" pitchFamily="34" charset="-128"/>
        </a:defRPr>
      </a:lvl8pPr>
      <a:lvl9pPr marL="1828800" algn="ctr" rtl="0" eaLnBrk="0" fontAlgn="base" hangingPunct="0">
        <a:spcBef>
          <a:spcPct val="0"/>
        </a:spcBef>
        <a:spcAft>
          <a:spcPct val="0"/>
        </a:spcAft>
        <a:defRPr sz="3600" b="1">
          <a:solidFill>
            <a:schemeClr val="accent2"/>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lr>
          <a:schemeClr val="accent2"/>
        </a:buClr>
        <a:buSzPct val="75000"/>
        <a:buFont typeface="Monotype Sorts" charset="2"/>
        <a:buChar char="u"/>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Monotype Sorts" charset="2"/>
        <a:buChar char="è"/>
        <a:defRPr sz="2800" b="1">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SzPct val="75000"/>
        <a:buFont typeface="Monotype Sorts" charset="2"/>
        <a:buChar char="l"/>
        <a:defRPr sz="2800" b="1">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65000"/>
        <a:buChar char="_"/>
        <a:defRPr sz="2800" b="1">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SzPct val="100000"/>
        <a:buChar char="-"/>
        <a:defRPr sz="2800" b="1">
          <a:solidFill>
            <a:schemeClr val="tx1"/>
          </a:solidFill>
          <a:latin typeface="+mn-lt"/>
          <a:ea typeface="+mn-ea"/>
          <a:cs typeface="+mn-cs"/>
        </a:defRPr>
      </a:lvl5pPr>
      <a:lvl6pPr marL="2514600" indent="-228600" algn="l" rtl="0" eaLnBrk="0" fontAlgn="base" hangingPunct="0">
        <a:spcBef>
          <a:spcPct val="20000"/>
        </a:spcBef>
        <a:spcAft>
          <a:spcPct val="0"/>
        </a:spcAft>
        <a:buClr>
          <a:schemeClr val="accent2"/>
        </a:buClr>
        <a:buSzPct val="100000"/>
        <a:buChar char="-"/>
        <a:defRPr sz="2800" b="1">
          <a:solidFill>
            <a:schemeClr val="tx1"/>
          </a:solidFill>
          <a:latin typeface="+mn-lt"/>
          <a:ea typeface="+mn-ea"/>
          <a:cs typeface="+mn-cs"/>
        </a:defRPr>
      </a:lvl6pPr>
      <a:lvl7pPr marL="2971800" indent="-228600" algn="l" rtl="0" eaLnBrk="0" fontAlgn="base" hangingPunct="0">
        <a:spcBef>
          <a:spcPct val="20000"/>
        </a:spcBef>
        <a:spcAft>
          <a:spcPct val="0"/>
        </a:spcAft>
        <a:buClr>
          <a:schemeClr val="accent2"/>
        </a:buClr>
        <a:buSzPct val="100000"/>
        <a:buChar char="-"/>
        <a:defRPr sz="2800" b="1">
          <a:solidFill>
            <a:schemeClr val="tx1"/>
          </a:solidFill>
          <a:latin typeface="+mn-lt"/>
          <a:ea typeface="+mn-ea"/>
          <a:cs typeface="+mn-cs"/>
        </a:defRPr>
      </a:lvl7pPr>
      <a:lvl8pPr marL="3429000" indent="-228600" algn="l" rtl="0" eaLnBrk="0" fontAlgn="base" hangingPunct="0">
        <a:spcBef>
          <a:spcPct val="20000"/>
        </a:spcBef>
        <a:spcAft>
          <a:spcPct val="0"/>
        </a:spcAft>
        <a:buClr>
          <a:schemeClr val="accent2"/>
        </a:buClr>
        <a:buSzPct val="100000"/>
        <a:buChar char="-"/>
        <a:defRPr sz="2800" b="1">
          <a:solidFill>
            <a:schemeClr val="tx1"/>
          </a:solidFill>
          <a:latin typeface="+mn-lt"/>
          <a:ea typeface="+mn-ea"/>
          <a:cs typeface="+mn-cs"/>
        </a:defRPr>
      </a:lvl8pPr>
      <a:lvl9pPr marL="3886200" indent="-228600" algn="l" rtl="0" eaLnBrk="0" fontAlgn="base" hangingPunct="0">
        <a:spcBef>
          <a:spcPct val="20000"/>
        </a:spcBef>
        <a:spcAft>
          <a:spcPct val="0"/>
        </a:spcAft>
        <a:buClr>
          <a:schemeClr val="accent2"/>
        </a:buClr>
        <a:buSzPct val="100000"/>
        <a:buChar char="-"/>
        <a:defRPr sz="2800" b="1">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00"/>
            </a:gs>
            <a:gs pos="100000">
              <a:schemeClr val="bg1"/>
            </a:gs>
          </a:gsLst>
          <a:lin ang="5400000" scaled="1"/>
        </a:gradFill>
        <a:effectLst/>
      </p:bgPr>
    </p:bg>
    <p:spTree>
      <p:nvGrpSpPr>
        <p:cNvPr id="1" name=""/>
        <p:cNvGrpSpPr/>
        <p:nvPr/>
      </p:nvGrpSpPr>
      <p:grpSpPr>
        <a:xfrm>
          <a:off x="0" y="0"/>
          <a:ext cx="0" cy="0"/>
          <a:chOff x="0" y="0"/>
          <a:chExt cx="0" cy="0"/>
        </a:xfrm>
      </p:grpSpPr>
      <p:sp>
        <p:nvSpPr>
          <p:cNvPr id="90114" name="Rectangle 5"/>
          <p:cNvSpPr>
            <a:spLocks noGrp="1" noChangeArrowheads="1"/>
          </p:cNvSpPr>
          <p:nvPr>
            <p:ph type="title"/>
          </p:nvPr>
        </p:nvSpPr>
        <p:spPr bwMode="auto">
          <a:xfrm>
            <a:off x="0" y="0"/>
            <a:ext cx="9144000" cy="1219200"/>
          </a:xfrm>
          <a:prstGeom prst="rect">
            <a:avLst/>
          </a:prstGeom>
          <a:solidFill>
            <a:srgbClr val="950006"/>
          </a:solidFill>
          <a:ln w="12700">
            <a:noFill/>
            <a:miter lim="800000"/>
            <a:headEnd/>
            <a:tailEnd/>
          </a:ln>
        </p:spPr>
        <p:txBody>
          <a:bodyPr vert="horz" wrap="square" lIns="90487" tIns="44450" rIns="90487" bIns="44450" numCol="1" anchor="ctr" anchorCtr="0" compatLnSpc="1">
            <a:prstTxWarp prst="textNoShape">
              <a:avLst/>
            </a:prstTxWarp>
          </a:bodyPr>
          <a:lstStyle/>
          <a:p>
            <a:pPr lvl="0"/>
            <a:r>
              <a:rPr lang="en-US" smtClean="0"/>
              <a:t>Cliquez pour modifier le style du titre</a:t>
            </a:r>
          </a:p>
        </p:txBody>
      </p:sp>
      <p:sp>
        <p:nvSpPr>
          <p:cNvPr id="90115" name="Rectangle 6"/>
          <p:cNvSpPr>
            <a:spLocks noGrp="1" noChangeArrowheads="1"/>
          </p:cNvSpPr>
          <p:nvPr>
            <p:ph type="body" idx="1"/>
          </p:nvPr>
        </p:nvSpPr>
        <p:spPr bwMode="auto">
          <a:xfrm>
            <a:off x="236538" y="1752600"/>
            <a:ext cx="8737600" cy="4724400"/>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033" name="Text Box 9"/>
          <p:cNvSpPr txBox="1">
            <a:spLocks noChangeArrowheads="1"/>
          </p:cNvSpPr>
          <p:nvPr/>
        </p:nvSpPr>
        <p:spPr bwMode="auto">
          <a:xfrm>
            <a:off x="7721600" y="6583363"/>
            <a:ext cx="1422400" cy="274637"/>
          </a:xfrm>
          <a:prstGeom prst="rect">
            <a:avLst/>
          </a:prstGeom>
          <a:noFill/>
          <a:ln w="12700">
            <a:noFill/>
            <a:miter lim="800000"/>
            <a:headEnd/>
            <a:tailEnd/>
          </a:ln>
          <a:effectLst/>
        </p:spPr>
        <p:txBody>
          <a:bodyPr anchor="ctr">
            <a:spAutoFit/>
          </a:bodyPr>
          <a:lstStyle>
            <a:lvl1pPr eaLnBrk="0" hangingPunct="0">
              <a:defRPr sz="2400">
                <a:solidFill>
                  <a:schemeClr val="tx1"/>
                </a:solidFill>
                <a:latin typeface="Calibri" pitchFamily="34" charset="0"/>
                <a:ea typeface="ＭＳ Ｐゴシック" charset="-128"/>
              </a:defRPr>
            </a:lvl1pPr>
            <a:lvl2pPr marL="742950" indent="-285750" eaLnBrk="0" hangingPunct="0">
              <a:defRPr sz="2400">
                <a:solidFill>
                  <a:schemeClr val="tx1"/>
                </a:solidFill>
                <a:latin typeface="Calibri" pitchFamily="34" charset="0"/>
                <a:ea typeface="ＭＳ Ｐゴシック" charset="-128"/>
              </a:defRPr>
            </a:lvl2pPr>
            <a:lvl3pPr marL="1143000" indent="-228600" eaLnBrk="0" hangingPunct="0">
              <a:defRPr sz="2400">
                <a:solidFill>
                  <a:schemeClr val="tx1"/>
                </a:solidFill>
                <a:latin typeface="Calibri" pitchFamily="34" charset="0"/>
                <a:ea typeface="ＭＳ Ｐゴシック" charset="-128"/>
              </a:defRPr>
            </a:lvl3pPr>
            <a:lvl4pPr marL="1600200" indent="-228600" eaLnBrk="0" hangingPunct="0">
              <a:defRPr sz="2400">
                <a:solidFill>
                  <a:schemeClr val="tx1"/>
                </a:solidFill>
                <a:latin typeface="Calibri" pitchFamily="34" charset="0"/>
                <a:ea typeface="ＭＳ Ｐゴシック" charset="-128"/>
              </a:defRPr>
            </a:lvl4pPr>
            <a:lvl5pPr marL="2057400" indent="-228600" eaLnBrk="0" hangingPunct="0">
              <a:defRPr sz="2400">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charset="-128"/>
              </a:defRPr>
            </a:lvl9pPr>
          </a:lstStyle>
          <a:p>
            <a:pPr algn="r" defTabSz="914400">
              <a:spcBef>
                <a:spcPct val="50000"/>
              </a:spcBef>
              <a:defRPr/>
            </a:pPr>
            <a:r>
              <a:rPr lang="en-US" sz="1200" b="1" smtClean="0">
                <a:solidFill>
                  <a:srgbClr val="FFFFFF"/>
                </a:solidFill>
                <a:effectLst>
                  <a:outerShdw blurRad="38100" dist="38100" dir="2700000" algn="tl">
                    <a:srgbClr val="474747"/>
                  </a:outerShdw>
                </a:effectLst>
                <a:latin typeface="Helvetica" charset="0"/>
                <a:cs typeface="+mn-cs"/>
              </a:rPr>
              <a:t>A Roussin</a:t>
            </a:r>
          </a:p>
        </p:txBody>
      </p:sp>
    </p:spTree>
  </p:cSld>
  <p:clrMap bg1="dk2" tx1="lt1" bg2="dk1" tx2="lt2" accent1="accent1" accent2="accent2" accent3="accent3" accent4="accent4" accent5="accent5" accent6="accent6" hlink="hlink" folHlink="folHlink"/>
  <p:sldLayoutIdLst>
    <p:sldLayoutId id="2147488136" r:id="rId1"/>
    <p:sldLayoutId id="2147488137" r:id="rId2"/>
    <p:sldLayoutId id="2147488138" r:id="rId3"/>
    <p:sldLayoutId id="2147488139" r:id="rId4"/>
    <p:sldLayoutId id="2147488140" r:id="rId5"/>
    <p:sldLayoutId id="2147488141" r:id="rId6"/>
    <p:sldLayoutId id="2147488142" r:id="rId7"/>
    <p:sldLayoutId id="2147488143" r:id="rId8"/>
    <p:sldLayoutId id="2147488144" r:id="rId9"/>
    <p:sldLayoutId id="2147488145" r:id="rId10"/>
    <p:sldLayoutId id="2147488146" r:id="rId11"/>
  </p:sldLayoutIdLst>
  <p:transition/>
  <p:hf sldNum="0" hdr="0" ftr="0" dt="0"/>
  <p:txStyles>
    <p:title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Helvetica" charset="0"/>
          <a:ea typeface="ＭＳ Ｐゴシック" pitchFamily="34" charset="-128"/>
        </a:defRPr>
      </a:lvl2pPr>
      <a:lvl3pPr algn="ctr" rtl="0" eaLnBrk="0" fontAlgn="base" hangingPunct="0">
        <a:spcBef>
          <a:spcPct val="0"/>
        </a:spcBef>
        <a:spcAft>
          <a:spcPct val="0"/>
        </a:spcAft>
        <a:defRPr sz="4400" b="1">
          <a:solidFill>
            <a:schemeClr val="accent2"/>
          </a:solidFill>
          <a:latin typeface="Helvetica" charset="0"/>
          <a:ea typeface="ＭＳ Ｐゴシック" pitchFamily="34" charset="-128"/>
        </a:defRPr>
      </a:lvl3pPr>
      <a:lvl4pPr algn="ctr" rtl="0" eaLnBrk="0" fontAlgn="base" hangingPunct="0">
        <a:spcBef>
          <a:spcPct val="0"/>
        </a:spcBef>
        <a:spcAft>
          <a:spcPct val="0"/>
        </a:spcAft>
        <a:defRPr sz="4400" b="1">
          <a:solidFill>
            <a:schemeClr val="accent2"/>
          </a:solidFill>
          <a:latin typeface="Helvetica" charset="0"/>
          <a:ea typeface="ＭＳ Ｐゴシック" pitchFamily="34" charset="-128"/>
        </a:defRPr>
      </a:lvl4pPr>
      <a:lvl5pPr algn="ctr" rtl="0" eaLnBrk="0" fontAlgn="base" hangingPunct="0">
        <a:spcBef>
          <a:spcPct val="0"/>
        </a:spcBef>
        <a:spcAft>
          <a:spcPct val="0"/>
        </a:spcAft>
        <a:defRPr sz="4400" b="1">
          <a:solidFill>
            <a:schemeClr val="accent2"/>
          </a:solidFill>
          <a:latin typeface="Helvetica" charset="0"/>
          <a:ea typeface="ＭＳ Ｐゴシック" pitchFamily="34" charset="-128"/>
        </a:defRPr>
      </a:lvl5pPr>
      <a:lvl6pPr marL="457200" algn="ctr" rtl="0" eaLnBrk="0" fontAlgn="base" hangingPunct="0">
        <a:spcBef>
          <a:spcPct val="0"/>
        </a:spcBef>
        <a:spcAft>
          <a:spcPct val="0"/>
        </a:spcAft>
        <a:defRPr sz="4400" b="1">
          <a:solidFill>
            <a:schemeClr val="accent2"/>
          </a:solidFill>
          <a:latin typeface="Helvetica" charset="0"/>
          <a:ea typeface="ＭＳ Ｐゴシック" pitchFamily="34" charset="-128"/>
        </a:defRPr>
      </a:lvl6pPr>
      <a:lvl7pPr marL="914400" algn="ctr" rtl="0" eaLnBrk="0" fontAlgn="base" hangingPunct="0">
        <a:spcBef>
          <a:spcPct val="0"/>
        </a:spcBef>
        <a:spcAft>
          <a:spcPct val="0"/>
        </a:spcAft>
        <a:defRPr sz="4400" b="1">
          <a:solidFill>
            <a:schemeClr val="accent2"/>
          </a:solidFill>
          <a:latin typeface="Helvetica" charset="0"/>
          <a:ea typeface="ＭＳ Ｐゴシック" pitchFamily="34" charset="-128"/>
        </a:defRPr>
      </a:lvl7pPr>
      <a:lvl8pPr marL="1371600" algn="ctr" rtl="0" eaLnBrk="0" fontAlgn="base" hangingPunct="0">
        <a:spcBef>
          <a:spcPct val="0"/>
        </a:spcBef>
        <a:spcAft>
          <a:spcPct val="0"/>
        </a:spcAft>
        <a:defRPr sz="4400" b="1">
          <a:solidFill>
            <a:schemeClr val="accent2"/>
          </a:solidFill>
          <a:latin typeface="Helvetica" charset="0"/>
          <a:ea typeface="ＭＳ Ｐゴシック" pitchFamily="34" charset="-128"/>
        </a:defRPr>
      </a:lvl8pPr>
      <a:lvl9pPr marL="1828800" algn="ctr" rtl="0" eaLnBrk="0" fontAlgn="base" hangingPunct="0">
        <a:spcBef>
          <a:spcPct val="0"/>
        </a:spcBef>
        <a:spcAft>
          <a:spcPct val="0"/>
        </a:spcAft>
        <a:defRPr sz="4400" b="1">
          <a:solidFill>
            <a:schemeClr val="accent2"/>
          </a:solidFill>
          <a:latin typeface="Helvetica" charset="0"/>
          <a:ea typeface="ＭＳ Ｐゴシック" pitchFamily="34" charset="-128"/>
        </a:defRPr>
      </a:lvl9pPr>
    </p:titleStyle>
    <p:bodyStyle>
      <a:lvl1pPr marL="342900" indent="-342900" algn="l" rtl="0" eaLnBrk="0" fontAlgn="base" hangingPunct="0">
        <a:spcBef>
          <a:spcPct val="20000"/>
        </a:spcBef>
        <a:spcAft>
          <a:spcPct val="0"/>
        </a:spcAft>
        <a:buClr>
          <a:schemeClr val="accent2"/>
        </a:buClr>
        <a:buSzPct val="75000"/>
        <a:buFont typeface="Monotype Sorts" charset="2"/>
        <a:buChar char="u"/>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Monotype Sorts" charset="2"/>
        <a:buChar char="è"/>
        <a:defRPr sz="3200" b="1">
          <a:solidFill>
            <a:schemeClr val="tx1"/>
          </a:solidFill>
          <a:latin typeface="+mn-lt"/>
          <a:ea typeface="+mn-ea"/>
        </a:defRPr>
      </a:lvl2pPr>
      <a:lvl3pPr marL="1143000" indent="-228600" algn="l" rtl="0" eaLnBrk="0" fontAlgn="base" hangingPunct="0">
        <a:spcBef>
          <a:spcPct val="20000"/>
        </a:spcBef>
        <a:spcAft>
          <a:spcPct val="0"/>
        </a:spcAft>
        <a:buClr>
          <a:schemeClr val="accent2"/>
        </a:buClr>
        <a:buSzPct val="75000"/>
        <a:buFont typeface="Monotype Sorts" charset="2"/>
        <a:buChar char="l"/>
        <a:defRPr sz="3200" b="1">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65000"/>
        <a:buChar char="_"/>
        <a:defRPr sz="3200" b="1">
          <a:solidFill>
            <a:schemeClr val="tx1"/>
          </a:solidFill>
          <a:latin typeface="+mn-lt"/>
          <a:ea typeface="+mn-ea"/>
        </a:defRPr>
      </a:lvl4pPr>
      <a:lvl5pPr marL="2057400" indent="-228600" algn="l" rtl="0" eaLnBrk="0" fontAlgn="base" hangingPunct="0">
        <a:spcBef>
          <a:spcPct val="20000"/>
        </a:spcBef>
        <a:spcAft>
          <a:spcPct val="0"/>
        </a:spcAft>
        <a:buClr>
          <a:schemeClr val="accent2"/>
        </a:buClr>
        <a:buSzPct val="100000"/>
        <a:buChar char="-"/>
        <a:defRPr sz="3200" b="1">
          <a:solidFill>
            <a:schemeClr val="tx1"/>
          </a:solidFill>
          <a:latin typeface="+mn-lt"/>
          <a:ea typeface="+mn-ea"/>
        </a:defRPr>
      </a:lvl5pPr>
      <a:lvl6pPr marL="2514600" indent="-228600" algn="l" rtl="0" eaLnBrk="0" fontAlgn="base" hangingPunct="0">
        <a:spcBef>
          <a:spcPct val="20000"/>
        </a:spcBef>
        <a:spcAft>
          <a:spcPct val="0"/>
        </a:spcAft>
        <a:buClr>
          <a:schemeClr val="accent2"/>
        </a:buClr>
        <a:buSzPct val="100000"/>
        <a:buChar char="-"/>
        <a:defRPr sz="3200" b="1">
          <a:solidFill>
            <a:schemeClr val="tx1"/>
          </a:solidFill>
          <a:latin typeface="+mn-lt"/>
          <a:ea typeface="+mn-ea"/>
        </a:defRPr>
      </a:lvl6pPr>
      <a:lvl7pPr marL="2971800" indent="-228600" algn="l" rtl="0" eaLnBrk="0" fontAlgn="base" hangingPunct="0">
        <a:spcBef>
          <a:spcPct val="20000"/>
        </a:spcBef>
        <a:spcAft>
          <a:spcPct val="0"/>
        </a:spcAft>
        <a:buClr>
          <a:schemeClr val="accent2"/>
        </a:buClr>
        <a:buSzPct val="100000"/>
        <a:buChar char="-"/>
        <a:defRPr sz="3200" b="1">
          <a:solidFill>
            <a:schemeClr val="tx1"/>
          </a:solidFill>
          <a:latin typeface="+mn-lt"/>
          <a:ea typeface="+mn-ea"/>
        </a:defRPr>
      </a:lvl7pPr>
      <a:lvl8pPr marL="3429000" indent="-228600" algn="l" rtl="0" eaLnBrk="0" fontAlgn="base" hangingPunct="0">
        <a:spcBef>
          <a:spcPct val="20000"/>
        </a:spcBef>
        <a:spcAft>
          <a:spcPct val="0"/>
        </a:spcAft>
        <a:buClr>
          <a:schemeClr val="accent2"/>
        </a:buClr>
        <a:buSzPct val="100000"/>
        <a:buChar char="-"/>
        <a:defRPr sz="3200" b="1">
          <a:solidFill>
            <a:schemeClr val="tx1"/>
          </a:solidFill>
          <a:latin typeface="+mn-lt"/>
          <a:ea typeface="+mn-ea"/>
        </a:defRPr>
      </a:lvl8pPr>
      <a:lvl9pPr marL="3886200" indent="-228600" algn="l" rtl="0" eaLnBrk="0" fontAlgn="base" hangingPunct="0">
        <a:spcBef>
          <a:spcPct val="20000"/>
        </a:spcBef>
        <a:spcAft>
          <a:spcPct val="0"/>
        </a:spcAft>
        <a:buClr>
          <a:schemeClr val="accent2"/>
        </a:buClr>
        <a:buSzPct val="100000"/>
        <a:buChar char="-"/>
        <a:defRPr sz="3200" b="1">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00"/>
            </a:gs>
            <a:gs pos="100000">
              <a:schemeClr val="bg1"/>
            </a:gs>
          </a:gsLst>
          <a:lin ang="5400000" scaled="1"/>
        </a:gradFill>
        <a:effectLst/>
      </p:bgPr>
    </p:bg>
    <p:spTree>
      <p:nvGrpSpPr>
        <p:cNvPr id="1" name=""/>
        <p:cNvGrpSpPr/>
        <p:nvPr/>
      </p:nvGrpSpPr>
      <p:grpSpPr>
        <a:xfrm>
          <a:off x="0" y="0"/>
          <a:ext cx="0" cy="0"/>
          <a:chOff x="0" y="0"/>
          <a:chExt cx="0" cy="0"/>
        </a:xfrm>
      </p:grpSpPr>
      <p:sp>
        <p:nvSpPr>
          <p:cNvPr id="91138" name="Rectangle 5"/>
          <p:cNvSpPr>
            <a:spLocks noGrp="1" noChangeArrowheads="1"/>
          </p:cNvSpPr>
          <p:nvPr>
            <p:ph type="title"/>
          </p:nvPr>
        </p:nvSpPr>
        <p:spPr bwMode="auto">
          <a:xfrm>
            <a:off x="0" y="0"/>
            <a:ext cx="9144000" cy="1219200"/>
          </a:xfrm>
          <a:prstGeom prst="rect">
            <a:avLst/>
          </a:prstGeom>
          <a:solidFill>
            <a:srgbClr val="950006"/>
          </a:solidFill>
          <a:ln w="12700">
            <a:noFill/>
            <a:miter lim="800000"/>
            <a:headEnd/>
            <a:tailEnd/>
          </a:ln>
        </p:spPr>
        <p:txBody>
          <a:bodyPr vert="horz" wrap="square" lIns="90487" tIns="44450" rIns="90487" bIns="44450" numCol="1" anchor="ctr" anchorCtr="0" compatLnSpc="1">
            <a:prstTxWarp prst="textNoShape">
              <a:avLst/>
            </a:prstTxWarp>
          </a:bodyPr>
          <a:lstStyle/>
          <a:p>
            <a:pPr lvl="0"/>
            <a:r>
              <a:rPr lang="en-US" smtClean="0"/>
              <a:t>Cliquez pour modifier le style du titre</a:t>
            </a:r>
          </a:p>
        </p:txBody>
      </p:sp>
      <p:sp>
        <p:nvSpPr>
          <p:cNvPr id="91139" name="Rectangle 6"/>
          <p:cNvSpPr>
            <a:spLocks noGrp="1" noChangeArrowheads="1"/>
          </p:cNvSpPr>
          <p:nvPr>
            <p:ph type="body" idx="1"/>
          </p:nvPr>
        </p:nvSpPr>
        <p:spPr bwMode="auto">
          <a:xfrm>
            <a:off x="236538" y="1752600"/>
            <a:ext cx="8737600" cy="4724400"/>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033" name="Text Box 9"/>
          <p:cNvSpPr txBox="1">
            <a:spLocks noChangeArrowheads="1"/>
          </p:cNvSpPr>
          <p:nvPr/>
        </p:nvSpPr>
        <p:spPr bwMode="auto">
          <a:xfrm>
            <a:off x="7721600" y="6583363"/>
            <a:ext cx="1422400" cy="274637"/>
          </a:xfrm>
          <a:prstGeom prst="rect">
            <a:avLst/>
          </a:prstGeom>
          <a:noFill/>
          <a:ln w="12700">
            <a:noFill/>
            <a:miter lim="800000"/>
            <a:headEnd/>
            <a:tailEnd/>
          </a:ln>
          <a:effectLst/>
        </p:spPr>
        <p:txBody>
          <a:bodyPr anchor="ctr">
            <a:spAutoFit/>
          </a:bodyPr>
          <a:lstStyle>
            <a:lvl1pPr eaLnBrk="0" hangingPunct="0">
              <a:defRPr sz="2400">
                <a:solidFill>
                  <a:schemeClr val="tx1"/>
                </a:solidFill>
                <a:latin typeface="Calibri" pitchFamily="34" charset="0"/>
                <a:ea typeface="ＭＳ Ｐゴシック" charset="-128"/>
              </a:defRPr>
            </a:lvl1pPr>
            <a:lvl2pPr marL="742950" indent="-285750" eaLnBrk="0" hangingPunct="0">
              <a:defRPr sz="2400">
                <a:solidFill>
                  <a:schemeClr val="tx1"/>
                </a:solidFill>
                <a:latin typeface="Calibri" pitchFamily="34" charset="0"/>
                <a:ea typeface="ＭＳ Ｐゴシック" charset="-128"/>
              </a:defRPr>
            </a:lvl2pPr>
            <a:lvl3pPr marL="1143000" indent="-228600" eaLnBrk="0" hangingPunct="0">
              <a:defRPr sz="2400">
                <a:solidFill>
                  <a:schemeClr val="tx1"/>
                </a:solidFill>
                <a:latin typeface="Calibri" pitchFamily="34" charset="0"/>
                <a:ea typeface="ＭＳ Ｐゴシック" charset="-128"/>
              </a:defRPr>
            </a:lvl3pPr>
            <a:lvl4pPr marL="1600200" indent="-228600" eaLnBrk="0" hangingPunct="0">
              <a:defRPr sz="2400">
                <a:solidFill>
                  <a:schemeClr val="tx1"/>
                </a:solidFill>
                <a:latin typeface="Calibri" pitchFamily="34" charset="0"/>
                <a:ea typeface="ＭＳ Ｐゴシック" charset="-128"/>
              </a:defRPr>
            </a:lvl4pPr>
            <a:lvl5pPr marL="2057400" indent="-228600" eaLnBrk="0" hangingPunct="0">
              <a:defRPr sz="2400">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charset="-128"/>
              </a:defRPr>
            </a:lvl9pPr>
          </a:lstStyle>
          <a:p>
            <a:pPr algn="r" defTabSz="914400">
              <a:spcBef>
                <a:spcPct val="50000"/>
              </a:spcBef>
              <a:defRPr/>
            </a:pPr>
            <a:r>
              <a:rPr lang="en-US" sz="1200" b="1" smtClean="0">
                <a:solidFill>
                  <a:srgbClr val="FFFFFF"/>
                </a:solidFill>
                <a:effectLst>
                  <a:outerShdw blurRad="38100" dist="38100" dir="2700000" algn="tl">
                    <a:srgbClr val="474747"/>
                  </a:outerShdw>
                </a:effectLst>
                <a:latin typeface="Helvetica" charset="0"/>
                <a:cs typeface="+mn-cs"/>
              </a:rPr>
              <a:t>A Roussin</a:t>
            </a:r>
          </a:p>
        </p:txBody>
      </p:sp>
    </p:spTree>
  </p:cSld>
  <p:clrMap bg1="dk2" tx1="lt1" bg2="dk1" tx2="lt2" accent1="accent1" accent2="accent2" accent3="accent3" accent4="accent4" accent5="accent5" accent6="accent6" hlink="hlink" folHlink="folHlink"/>
  <p:sldLayoutIdLst>
    <p:sldLayoutId id="2147488147" r:id="rId1"/>
    <p:sldLayoutId id="2147488148" r:id="rId2"/>
    <p:sldLayoutId id="2147488149" r:id="rId3"/>
    <p:sldLayoutId id="2147488150" r:id="rId4"/>
    <p:sldLayoutId id="2147488151" r:id="rId5"/>
    <p:sldLayoutId id="2147488152" r:id="rId6"/>
    <p:sldLayoutId id="2147488153" r:id="rId7"/>
    <p:sldLayoutId id="2147488154" r:id="rId8"/>
    <p:sldLayoutId id="2147488155" r:id="rId9"/>
    <p:sldLayoutId id="2147488156" r:id="rId10"/>
    <p:sldLayoutId id="2147488157" r:id="rId11"/>
  </p:sldLayoutIdLst>
  <p:transition/>
  <p:hf sldNum="0" hdr="0" ftr="0" dt="0"/>
  <p:txStyles>
    <p:title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Helvetica" charset="0"/>
          <a:ea typeface="ＭＳ Ｐゴシック" pitchFamily="34" charset="-128"/>
        </a:defRPr>
      </a:lvl2pPr>
      <a:lvl3pPr algn="ctr" rtl="0" eaLnBrk="0" fontAlgn="base" hangingPunct="0">
        <a:spcBef>
          <a:spcPct val="0"/>
        </a:spcBef>
        <a:spcAft>
          <a:spcPct val="0"/>
        </a:spcAft>
        <a:defRPr sz="4400" b="1">
          <a:solidFill>
            <a:schemeClr val="accent2"/>
          </a:solidFill>
          <a:latin typeface="Helvetica" charset="0"/>
          <a:ea typeface="ＭＳ Ｐゴシック" pitchFamily="34" charset="-128"/>
        </a:defRPr>
      </a:lvl3pPr>
      <a:lvl4pPr algn="ctr" rtl="0" eaLnBrk="0" fontAlgn="base" hangingPunct="0">
        <a:spcBef>
          <a:spcPct val="0"/>
        </a:spcBef>
        <a:spcAft>
          <a:spcPct val="0"/>
        </a:spcAft>
        <a:defRPr sz="4400" b="1">
          <a:solidFill>
            <a:schemeClr val="accent2"/>
          </a:solidFill>
          <a:latin typeface="Helvetica" charset="0"/>
          <a:ea typeface="ＭＳ Ｐゴシック" pitchFamily="34" charset="-128"/>
        </a:defRPr>
      </a:lvl4pPr>
      <a:lvl5pPr algn="ctr" rtl="0" eaLnBrk="0" fontAlgn="base" hangingPunct="0">
        <a:spcBef>
          <a:spcPct val="0"/>
        </a:spcBef>
        <a:spcAft>
          <a:spcPct val="0"/>
        </a:spcAft>
        <a:defRPr sz="4400" b="1">
          <a:solidFill>
            <a:schemeClr val="accent2"/>
          </a:solidFill>
          <a:latin typeface="Helvetica" charset="0"/>
          <a:ea typeface="ＭＳ Ｐゴシック" pitchFamily="34" charset="-128"/>
        </a:defRPr>
      </a:lvl5pPr>
      <a:lvl6pPr marL="457200" algn="ctr" rtl="0" eaLnBrk="0" fontAlgn="base" hangingPunct="0">
        <a:spcBef>
          <a:spcPct val="0"/>
        </a:spcBef>
        <a:spcAft>
          <a:spcPct val="0"/>
        </a:spcAft>
        <a:defRPr sz="4400" b="1">
          <a:solidFill>
            <a:schemeClr val="accent2"/>
          </a:solidFill>
          <a:latin typeface="Helvetica" charset="0"/>
          <a:ea typeface="ＭＳ Ｐゴシック" pitchFamily="34" charset="-128"/>
        </a:defRPr>
      </a:lvl6pPr>
      <a:lvl7pPr marL="914400" algn="ctr" rtl="0" eaLnBrk="0" fontAlgn="base" hangingPunct="0">
        <a:spcBef>
          <a:spcPct val="0"/>
        </a:spcBef>
        <a:spcAft>
          <a:spcPct val="0"/>
        </a:spcAft>
        <a:defRPr sz="4400" b="1">
          <a:solidFill>
            <a:schemeClr val="accent2"/>
          </a:solidFill>
          <a:latin typeface="Helvetica" charset="0"/>
          <a:ea typeface="ＭＳ Ｐゴシック" pitchFamily="34" charset="-128"/>
        </a:defRPr>
      </a:lvl7pPr>
      <a:lvl8pPr marL="1371600" algn="ctr" rtl="0" eaLnBrk="0" fontAlgn="base" hangingPunct="0">
        <a:spcBef>
          <a:spcPct val="0"/>
        </a:spcBef>
        <a:spcAft>
          <a:spcPct val="0"/>
        </a:spcAft>
        <a:defRPr sz="4400" b="1">
          <a:solidFill>
            <a:schemeClr val="accent2"/>
          </a:solidFill>
          <a:latin typeface="Helvetica" charset="0"/>
          <a:ea typeface="ＭＳ Ｐゴシック" pitchFamily="34" charset="-128"/>
        </a:defRPr>
      </a:lvl8pPr>
      <a:lvl9pPr marL="1828800" algn="ctr" rtl="0" eaLnBrk="0" fontAlgn="base" hangingPunct="0">
        <a:spcBef>
          <a:spcPct val="0"/>
        </a:spcBef>
        <a:spcAft>
          <a:spcPct val="0"/>
        </a:spcAft>
        <a:defRPr sz="4400" b="1">
          <a:solidFill>
            <a:schemeClr val="accent2"/>
          </a:solidFill>
          <a:latin typeface="Helvetica" charset="0"/>
          <a:ea typeface="ＭＳ Ｐゴシック" pitchFamily="34" charset="-128"/>
        </a:defRPr>
      </a:lvl9pPr>
    </p:titleStyle>
    <p:bodyStyle>
      <a:lvl1pPr marL="342900" indent="-342900" algn="l" rtl="0" eaLnBrk="0" fontAlgn="base" hangingPunct="0">
        <a:spcBef>
          <a:spcPct val="20000"/>
        </a:spcBef>
        <a:spcAft>
          <a:spcPct val="0"/>
        </a:spcAft>
        <a:buClr>
          <a:schemeClr val="accent2"/>
        </a:buClr>
        <a:buSzPct val="75000"/>
        <a:buFont typeface="Monotype Sorts" charset="2"/>
        <a:buChar char="u"/>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Monotype Sorts" charset="2"/>
        <a:buChar char="è"/>
        <a:defRPr sz="3200" b="1">
          <a:solidFill>
            <a:schemeClr val="tx1"/>
          </a:solidFill>
          <a:latin typeface="+mn-lt"/>
          <a:ea typeface="+mn-ea"/>
        </a:defRPr>
      </a:lvl2pPr>
      <a:lvl3pPr marL="1143000" indent="-228600" algn="l" rtl="0" eaLnBrk="0" fontAlgn="base" hangingPunct="0">
        <a:spcBef>
          <a:spcPct val="20000"/>
        </a:spcBef>
        <a:spcAft>
          <a:spcPct val="0"/>
        </a:spcAft>
        <a:buClr>
          <a:schemeClr val="accent2"/>
        </a:buClr>
        <a:buSzPct val="75000"/>
        <a:buFont typeface="Monotype Sorts" charset="2"/>
        <a:buChar char="l"/>
        <a:defRPr sz="3200" b="1">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65000"/>
        <a:buChar char="_"/>
        <a:defRPr sz="3200" b="1">
          <a:solidFill>
            <a:schemeClr val="tx1"/>
          </a:solidFill>
          <a:latin typeface="+mn-lt"/>
          <a:ea typeface="+mn-ea"/>
        </a:defRPr>
      </a:lvl4pPr>
      <a:lvl5pPr marL="2057400" indent="-228600" algn="l" rtl="0" eaLnBrk="0" fontAlgn="base" hangingPunct="0">
        <a:spcBef>
          <a:spcPct val="20000"/>
        </a:spcBef>
        <a:spcAft>
          <a:spcPct val="0"/>
        </a:spcAft>
        <a:buClr>
          <a:schemeClr val="accent2"/>
        </a:buClr>
        <a:buSzPct val="100000"/>
        <a:buChar char="-"/>
        <a:defRPr sz="3200" b="1">
          <a:solidFill>
            <a:schemeClr val="tx1"/>
          </a:solidFill>
          <a:latin typeface="+mn-lt"/>
          <a:ea typeface="+mn-ea"/>
        </a:defRPr>
      </a:lvl5pPr>
      <a:lvl6pPr marL="2514600" indent="-228600" algn="l" rtl="0" eaLnBrk="0" fontAlgn="base" hangingPunct="0">
        <a:spcBef>
          <a:spcPct val="20000"/>
        </a:spcBef>
        <a:spcAft>
          <a:spcPct val="0"/>
        </a:spcAft>
        <a:buClr>
          <a:schemeClr val="accent2"/>
        </a:buClr>
        <a:buSzPct val="100000"/>
        <a:buChar char="-"/>
        <a:defRPr sz="3200" b="1">
          <a:solidFill>
            <a:schemeClr val="tx1"/>
          </a:solidFill>
          <a:latin typeface="+mn-lt"/>
          <a:ea typeface="+mn-ea"/>
        </a:defRPr>
      </a:lvl6pPr>
      <a:lvl7pPr marL="2971800" indent="-228600" algn="l" rtl="0" eaLnBrk="0" fontAlgn="base" hangingPunct="0">
        <a:spcBef>
          <a:spcPct val="20000"/>
        </a:spcBef>
        <a:spcAft>
          <a:spcPct val="0"/>
        </a:spcAft>
        <a:buClr>
          <a:schemeClr val="accent2"/>
        </a:buClr>
        <a:buSzPct val="100000"/>
        <a:buChar char="-"/>
        <a:defRPr sz="3200" b="1">
          <a:solidFill>
            <a:schemeClr val="tx1"/>
          </a:solidFill>
          <a:latin typeface="+mn-lt"/>
          <a:ea typeface="+mn-ea"/>
        </a:defRPr>
      </a:lvl7pPr>
      <a:lvl8pPr marL="3429000" indent="-228600" algn="l" rtl="0" eaLnBrk="0" fontAlgn="base" hangingPunct="0">
        <a:spcBef>
          <a:spcPct val="20000"/>
        </a:spcBef>
        <a:spcAft>
          <a:spcPct val="0"/>
        </a:spcAft>
        <a:buClr>
          <a:schemeClr val="accent2"/>
        </a:buClr>
        <a:buSzPct val="100000"/>
        <a:buChar char="-"/>
        <a:defRPr sz="3200" b="1">
          <a:solidFill>
            <a:schemeClr val="tx1"/>
          </a:solidFill>
          <a:latin typeface="+mn-lt"/>
          <a:ea typeface="+mn-ea"/>
        </a:defRPr>
      </a:lvl8pPr>
      <a:lvl9pPr marL="3886200" indent="-228600" algn="l" rtl="0" eaLnBrk="0" fontAlgn="base" hangingPunct="0">
        <a:spcBef>
          <a:spcPct val="20000"/>
        </a:spcBef>
        <a:spcAft>
          <a:spcPct val="0"/>
        </a:spcAft>
        <a:buClr>
          <a:schemeClr val="accent2"/>
        </a:buClr>
        <a:buSzPct val="100000"/>
        <a:buChar char="-"/>
        <a:defRPr sz="3200" b="1">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ED0F4508-E683-4FB5-8FA4-6B0C8A01CE28}" type="datetimeFigureOut">
              <a:rPr lang="en-US"/>
              <a:pPr>
                <a:defRPr/>
              </a:pPr>
              <a:t>5/5/2014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B5E61985-3189-4E1E-A9D2-C8DA189C5C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268" r:id="rId1"/>
    <p:sldLayoutId id="2147487269" r:id="rId2"/>
    <p:sldLayoutId id="2147487270" r:id="rId3"/>
    <p:sldLayoutId id="2147487271" r:id="rId4"/>
    <p:sldLayoutId id="2147487272" r:id="rId5"/>
    <p:sldLayoutId id="2147487273" r:id="rId6"/>
    <p:sldLayoutId id="2147487274" r:id="rId7"/>
    <p:sldLayoutId id="2147487275" r:id="rId8"/>
    <p:sldLayoutId id="2147487276" r:id="rId9"/>
    <p:sldLayoutId id="2147487277" r:id="rId10"/>
    <p:sldLayoutId id="2147487278" r:id="rId11"/>
  </p:sldLayoutIdLst>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00"/>
            </a:gs>
            <a:gs pos="100000">
              <a:schemeClr val="bg1"/>
            </a:gs>
          </a:gsLst>
          <a:lin ang="5400000" scaled="1"/>
        </a:gradFill>
        <a:effectLst/>
      </p:bgPr>
    </p:bg>
    <p:spTree>
      <p:nvGrpSpPr>
        <p:cNvPr id="1" name=""/>
        <p:cNvGrpSpPr/>
        <p:nvPr/>
      </p:nvGrpSpPr>
      <p:grpSpPr>
        <a:xfrm>
          <a:off x="0" y="0"/>
          <a:ext cx="0" cy="0"/>
          <a:chOff x="0" y="0"/>
          <a:chExt cx="0" cy="0"/>
        </a:xfrm>
      </p:grpSpPr>
      <p:sp>
        <p:nvSpPr>
          <p:cNvPr id="92162" name="Rectangle 5"/>
          <p:cNvSpPr>
            <a:spLocks noGrp="1" noChangeArrowheads="1"/>
          </p:cNvSpPr>
          <p:nvPr>
            <p:ph type="title"/>
          </p:nvPr>
        </p:nvSpPr>
        <p:spPr bwMode="auto">
          <a:xfrm>
            <a:off x="0" y="0"/>
            <a:ext cx="9144000" cy="1219200"/>
          </a:xfrm>
          <a:prstGeom prst="rect">
            <a:avLst/>
          </a:prstGeom>
          <a:solidFill>
            <a:srgbClr val="950006"/>
          </a:solidFill>
          <a:ln w="12700">
            <a:noFill/>
            <a:miter lim="800000"/>
            <a:headEnd/>
            <a:tailEnd/>
          </a:ln>
        </p:spPr>
        <p:txBody>
          <a:bodyPr vert="horz" wrap="square" lIns="90487" tIns="44450" rIns="90487" bIns="44450" numCol="1" anchor="ctr" anchorCtr="0" compatLnSpc="1">
            <a:prstTxWarp prst="textNoShape">
              <a:avLst/>
            </a:prstTxWarp>
          </a:bodyPr>
          <a:lstStyle/>
          <a:p>
            <a:pPr lvl="0"/>
            <a:r>
              <a:rPr lang="en-US" smtClean="0"/>
              <a:t>Cliquez pour modifier le style du titre</a:t>
            </a:r>
          </a:p>
        </p:txBody>
      </p:sp>
      <p:sp>
        <p:nvSpPr>
          <p:cNvPr id="92163" name="Rectangle 6"/>
          <p:cNvSpPr>
            <a:spLocks noGrp="1" noChangeArrowheads="1"/>
          </p:cNvSpPr>
          <p:nvPr>
            <p:ph type="body" idx="1"/>
          </p:nvPr>
        </p:nvSpPr>
        <p:spPr bwMode="auto">
          <a:xfrm>
            <a:off x="236538" y="1752600"/>
            <a:ext cx="8737600" cy="4724400"/>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033" name="Text Box 9"/>
          <p:cNvSpPr txBox="1">
            <a:spLocks noChangeArrowheads="1"/>
          </p:cNvSpPr>
          <p:nvPr/>
        </p:nvSpPr>
        <p:spPr bwMode="auto">
          <a:xfrm>
            <a:off x="7721600" y="6583363"/>
            <a:ext cx="1422400" cy="274637"/>
          </a:xfrm>
          <a:prstGeom prst="rect">
            <a:avLst/>
          </a:prstGeom>
          <a:noFill/>
          <a:ln w="12700">
            <a:noFill/>
            <a:miter lim="800000"/>
            <a:headEnd/>
            <a:tailEnd/>
          </a:ln>
          <a:effectLst/>
        </p:spPr>
        <p:txBody>
          <a:bodyPr anchor="ctr">
            <a:spAutoFit/>
          </a:bodyPr>
          <a:lstStyle>
            <a:lvl1pPr eaLnBrk="0" hangingPunct="0">
              <a:defRPr sz="2400">
                <a:solidFill>
                  <a:schemeClr val="tx1"/>
                </a:solidFill>
                <a:latin typeface="Calibri" pitchFamily="34" charset="0"/>
                <a:ea typeface="ＭＳ Ｐゴシック" charset="-128"/>
              </a:defRPr>
            </a:lvl1pPr>
            <a:lvl2pPr marL="742950" indent="-285750" eaLnBrk="0" hangingPunct="0">
              <a:defRPr sz="2400">
                <a:solidFill>
                  <a:schemeClr val="tx1"/>
                </a:solidFill>
                <a:latin typeface="Calibri" pitchFamily="34" charset="0"/>
                <a:ea typeface="ＭＳ Ｐゴシック" charset="-128"/>
              </a:defRPr>
            </a:lvl2pPr>
            <a:lvl3pPr marL="1143000" indent="-228600" eaLnBrk="0" hangingPunct="0">
              <a:defRPr sz="2400">
                <a:solidFill>
                  <a:schemeClr val="tx1"/>
                </a:solidFill>
                <a:latin typeface="Calibri" pitchFamily="34" charset="0"/>
                <a:ea typeface="ＭＳ Ｐゴシック" charset="-128"/>
              </a:defRPr>
            </a:lvl3pPr>
            <a:lvl4pPr marL="1600200" indent="-228600" eaLnBrk="0" hangingPunct="0">
              <a:defRPr sz="2400">
                <a:solidFill>
                  <a:schemeClr val="tx1"/>
                </a:solidFill>
                <a:latin typeface="Calibri" pitchFamily="34" charset="0"/>
                <a:ea typeface="ＭＳ Ｐゴシック" charset="-128"/>
              </a:defRPr>
            </a:lvl4pPr>
            <a:lvl5pPr marL="2057400" indent="-228600" eaLnBrk="0" hangingPunct="0">
              <a:defRPr sz="2400">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charset="-128"/>
              </a:defRPr>
            </a:lvl9pPr>
          </a:lstStyle>
          <a:p>
            <a:pPr algn="r" defTabSz="914400">
              <a:spcBef>
                <a:spcPct val="50000"/>
              </a:spcBef>
              <a:defRPr/>
            </a:pPr>
            <a:r>
              <a:rPr lang="en-US" sz="1200" b="1" smtClean="0">
                <a:solidFill>
                  <a:srgbClr val="FFFFFF"/>
                </a:solidFill>
                <a:effectLst>
                  <a:outerShdw blurRad="38100" dist="38100" dir="2700000" algn="tl">
                    <a:srgbClr val="474747"/>
                  </a:outerShdw>
                </a:effectLst>
                <a:latin typeface="Helvetica" charset="0"/>
                <a:cs typeface="+mn-cs"/>
              </a:rPr>
              <a:t>A Roussin</a:t>
            </a:r>
          </a:p>
        </p:txBody>
      </p:sp>
    </p:spTree>
  </p:cSld>
  <p:clrMap bg1="dk2" tx1="lt1" bg2="dk1" tx2="lt2" accent1="accent1" accent2="accent2" accent3="accent3" accent4="accent4" accent5="accent5" accent6="accent6" hlink="hlink" folHlink="folHlink"/>
  <p:sldLayoutIdLst>
    <p:sldLayoutId id="2147488158" r:id="rId1"/>
    <p:sldLayoutId id="2147488159" r:id="rId2"/>
    <p:sldLayoutId id="2147488160" r:id="rId3"/>
    <p:sldLayoutId id="2147488161" r:id="rId4"/>
    <p:sldLayoutId id="2147488162" r:id="rId5"/>
    <p:sldLayoutId id="2147488163" r:id="rId6"/>
    <p:sldLayoutId id="2147488164" r:id="rId7"/>
    <p:sldLayoutId id="2147488165" r:id="rId8"/>
    <p:sldLayoutId id="2147488166" r:id="rId9"/>
    <p:sldLayoutId id="2147488167" r:id="rId10"/>
    <p:sldLayoutId id="2147488168" r:id="rId11"/>
  </p:sldLayoutIdLst>
  <p:transition/>
  <p:hf sldNum="0" hdr="0" ftr="0" dt="0"/>
  <p:txStyles>
    <p:title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Helvetica" charset="0"/>
          <a:ea typeface="ＭＳ Ｐゴシック" pitchFamily="34" charset="-128"/>
        </a:defRPr>
      </a:lvl2pPr>
      <a:lvl3pPr algn="ctr" rtl="0" eaLnBrk="0" fontAlgn="base" hangingPunct="0">
        <a:spcBef>
          <a:spcPct val="0"/>
        </a:spcBef>
        <a:spcAft>
          <a:spcPct val="0"/>
        </a:spcAft>
        <a:defRPr sz="4400" b="1">
          <a:solidFill>
            <a:schemeClr val="accent2"/>
          </a:solidFill>
          <a:latin typeface="Helvetica" charset="0"/>
          <a:ea typeface="ＭＳ Ｐゴシック" pitchFamily="34" charset="-128"/>
        </a:defRPr>
      </a:lvl3pPr>
      <a:lvl4pPr algn="ctr" rtl="0" eaLnBrk="0" fontAlgn="base" hangingPunct="0">
        <a:spcBef>
          <a:spcPct val="0"/>
        </a:spcBef>
        <a:spcAft>
          <a:spcPct val="0"/>
        </a:spcAft>
        <a:defRPr sz="4400" b="1">
          <a:solidFill>
            <a:schemeClr val="accent2"/>
          </a:solidFill>
          <a:latin typeface="Helvetica" charset="0"/>
          <a:ea typeface="ＭＳ Ｐゴシック" pitchFamily="34" charset="-128"/>
        </a:defRPr>
      </a:lvl4pPr>
      <a:lvl5pPr algn="ctr" rtl="0" eaLnBrk="0" fontAlgn="base" hangingPunct="0">
        <a:spcBef>
          <a:spcPct val="0"/>
        </a:spcBef>
        <a:spcAft>
          <a:spcPct val="0"/>
        </a:spcAft>
        <a:defRPr sz="4400" b="1">
          <a:solidFill>
            <a:schemeClr val="accent2"/>
          </a:solidFill>
          <a:latin typeface="Helvetica" charset="0"/>
          <a:ea typeface="ＭＳ Ｐゴシック" pitchFamily="34" charset="-128"/>
        </a:defRPr>
      </a:lvl5pPr>
      <a:lvl6pPr marL="457200" algn="ctr" rtl="0" eaLnBrk="0" fontAlgn="base" hangingPunct="0">
        <a:spcBef>
          <a:spcPct val="0"/>
        </a:spcBef>
        <a:spcAft>
          <a:spcPct val="0"/>
        </a:spcAft>
        <a:defRPr sz="4400" b="1">
          <a:solidFill>
            <a:schemeClr val="accent2"/>
          </a:solidFill>
          <a:latin typeface="Helvetica" charset="0"/>
          <a:ea typeface="ＭＳ Ｐゴシック" pitchFamily="34" charset="-128"/>
        </a:defRPr>
      </a:lvl6pPr>
      <a:lvl7pPr marL="914400" algn="ctr" rtl="0" eaLnBrk="0" fontAlgn="base" hangingPunct="0">
        <a:spcBef>
          <a:spcPct val="0"/>
        </a:spcBef>
        <a:spcAft>
          <a:spcPct val="0"/>
        </a:spcAft>
        <a:defRPr sz="4400" b="1">
          <a:solidFill>
            <a:schemeClr val="accent2"/>
          </a:solidFill>
          <a:latin typeface="Helvetica" charset="0"/>
          <a:ea typeface="ＭＳ Ｐゴシック" pitchFamily="34" charset="-128"/>
        </a:defRPr>
      </a:lvl7pPr>
      <a:lvl8pPr marL="1371600" algn="ctr" rtl="0" eaLnBrk="0" fontAlgn="base" hangingPunct="0">
        <a:spcBef>
          <a:spcPct val="0"/>
        </a:spcBef>
        <a:spcAft>
          <a:spcPct val="0"/>
        </a:spcAft>
        <a:defRPr sz="4400" b="1">
          <a:solidFill>
            <a:schemeClr val="accent2"/>
          </a:solidFill>
          <a:latin typeface="Helvetica" charset="0"/>
          <a:ea typeface="ＭＳ Ｐゴシック" pitchFamily="34" charset="-128"/>
        </a:defRPr>
      </a:lvl8pPr>
      <a:lvl9pPr marL="1828800" algn="ctr" rtl="0" eaLnBrk="0" fontAlgn="base" hangingPunct="0">
        <a:spcBef>
          <a:spcPct val="0"/>
        </a:spcBef>
        <a:spcAft>
          <a:spcPct val="0"/>
        </a:spcAft>
        <a:defRPr sz="4400" b="1">
          <a:solidFill>
            <a:schemeClr val="accent2"/>
          </a:solidFill>
          <a:latin typeface="Helvetica" charset="0"/>
          <a:ea typeface="ＭＳ Ｐゴシック" pitchFamily="34" charset="-128"/>
        </a:defRPr>
      </a:lvl9pPr>
    </p:titleStyle>
    <p:bodyStyle>
      <a:lvl1pPr marL="342900" indent="-342900" algn="l" rtl="0" eaLnBrk="0" fontAlgn="base" hangingPunct="0">
        <a:spcBef>
          <a:spcPct val="20000"/>
        </a:spcBef>
        <a:spcAft>
          <a:spcPct val="0"/>
        </a:spcAft>
        <a:buClr>
          <a:schemeClr val="accent2"/>
        </a:buClr>
        <a:buSzPct val="75000"/>
        <a:buFont typeface="Monotype Sorts" charset="2"/>
        <a:buChar char="u"/>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Monotype Sorts" charset="2"/>
        <a:buChar char="è"/>
        <a:defRPr sz="3200" b="1">
          <a:solidFill>
            <a:schemeClr val="tx1"/>
          </a:solidFill>
          <a:latin typeface="+mn-lt"/>
          <a:ea typeface="+mn-ea"/>
        </a:defRPr>
      </a:lvl2pPr>
      <a:lvl3pPr marL="1143000" indent="-228600" algn="l" rtl="0" eaLnBrk="0" fontAlgn="base" hangingPunct="0">
        <a:spcBef>
          <a:spcPct val="20000"/>
        </a:spcBef>
        <a:spcAft>
          <a:spcPct val="0"/>
        </a:spcAft>
        <a:buClr>
          <a:schemeClr val="accent2"/>
        </a:buClr>
        <a:buSzPct val="75000"/>
        <a:buFont typeface="Monotype Sorts" charset="2"/>
        <a:buChar char="l"/>
        <a:defRPr sz="3200" b="1">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65000"/>
        <a:buChar char="_"/>
        <a:defRPr sz="3200" b="1">
          <a:solidFill>
            <a:schemeClr val="tx1"/>
          </a:solidFill>
          <a:latin typeface="+mn-lt"/>
          <a:ea typeface="+mn-ea"/>
        </a:defRPr>
      </a:lvl4pPr>
      <a:lvl5pPr marL="2057400" indent="-228600" algn="l" rtl="0" eaLnBrk="0" fontAlgn="base" hangingPunct="0">
        <a:spcBef>
          <a:spcPct val="20000"/>
        </a:spcBef>
        <a:spcAft>
          <a:spcPct val="0"/>
        </a:spcAft>
        <a:buClr>
          <a:schemeClr val="accent2"/>
        </a:buClr>
        <a:buSzPct val="100000"/>
        <a:buChar char="-"/>
        <a:defRPr sz="3200" b="1">
          <a:solidFill>
            <a:schemeClr val="tx1"/>
          </a:solidFill>
          <a:latin typeface="+mn-lt"/>
          <a:ea typeface="+mn-ea"/>
        </a:defRPr>
      </a:lvl5pPr>
      <a:lvl6pPr marL="2514600" indent="-228600" algn="l" rtl="0" eaLnBrk="0" fontAlgn="base" hangingPunct="0">
        <a:spcBef>
          <a:spcPct val="20000"/>
        </a:spcBef>
        <a:spcAft>
          <a:spcPct val="0"/>
        </a:spcAft>
        <a:buClr>
          <a:schemeClr val="accent2"/>
        </a:buClr>
        <a:buSzPct val="100000"/>
        <a:buChar char="-"/>
        <a:defRPr sz="3200" b="1">
          <a:solidFill>
            <a:schemeClr val="tx1"/>
          </a:solidFill>
          <a:latin typeface="+mn-lt"/>
          <a:ea typeface="+mn-ea"/>
        </a:defRPr>
      </a:lvl6pPr>
      <a:lvl7pPr marL="2971800" indent="-228600" algn="l" rtl="0" eaLnBrk="0" fontAlgn="base" hangingPunct="0">
        <a:spcBef>
          <a:spcPct val="20000"/>
        </a:spcBef>
        <a:spcAft>
          <a:spcPct val="0"/>
        </a:spcAft>
        <a:buClr>
          <a:schemeClr val="accent2"/>
        </a:buClr>
        <a:buSzPct val="100000"/>
        <a:buChar char="-"/>
        <a:defRPr sz="3200" b="1">
          <a:solidFill>
            <a:schemeClr val="tx1"/>
          </a:solidFill>
          <a:latin typeface="+mn-lt"/>
          <a:ea typeface="+mn-ea"/>
        </a:defRPr>
      </a:lvl7pPr>
      <a:lvl8pPr marL="3429000" indent="-228600" algn="l" rtl="0" eaLnBrk="0" fontAlgn="base" hangingPunct="0">
        <a:spcBef>
          <a:spcPct val="20000"/>
        </a:spcBef>
        <a:spcAft>
          <a:spcPct val="0"/>
        </a:spcAft>
        <a:buClr>
          <a:schemeClr val="accent2"/>
        </a:buClr>
        <a:buSzPct val="100000"/>
        <a:buChar char="-"/>
        <a:defRPr sz="3200" b="1">
          <a:solidFill>
            <a:schemeClr val="tx1"/>
          </a:solidFill>
          <a:latin typeface="+mn-lt"/>
          <a:ea typeface="+mn-ea"/>
        </a:defRPr>
      </a:lvl8pPr>
      <a:lvl9pPr marL="3886200" indent="-228600" algn="l" rtl="0" eaLnBrk="0" fontAlgn="base" hangingPunct="0">
        <a:spcBef>
          <a:spcPct val="20000"/>
        </a:spcBef>
        <a:spcAft>
          <a:spcPct val="0"/>
        </a:spcAft>
        <a:buClr>
          <a:schemeClr val="accent2"/>
        </a:buClr>
        <a:buSzPct val="100000"/>
        <a:buChar char="-"/>
        <a:defRPr sz="3200" b="1">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00"/>
            </a:gs>
            <a:gs pos="100000">
              <a:schemeClr val="bg1"/>
            </a:gs>
          </a:gsLst>
          <a:lin ang="5400000" scaled="1"/>
        </a:gradFill>
        <a:effectLst/>
      </p:bgPr>
    </p:bg>
    <p:spTree>
      <p:nvGrpSpPr>
        <p:cNvPr id="1" name=""/>
        <p:cNvGrpSpPr/>
        <p:nvPr/>
      </p:nvGrpSpPr>
      <p:grpSpPr>
        <a:xfrm>
          <a:off x="0" y="0"/>
          <a:ext cx="0" cy="0"/>
          <a:chOff x="0" y="0"/>
          <a:chExt cx="0" cy="0"/>
        </a:xfrm>
      </p:grpSpPr>
      <p:sp>
        <p:nvSpPr>
          <p:cNvPr id="93186" name="Rectangle 5"/>
          <p:cNvSpPr>
            <a:spLocks noGrp="1" noChangeArrowheads="1"/>
          </p:cNvSpPr>
          <p:nvPr>
            <p:ph type="title"/>
          </p:nvPr>
        </p:nvSpPr>
        <p:spPr bwMode="auto">
          <a:xfrm>
            <a:off x="0" y="0"/>
            <a:ext cx="9144000" cy="1219200"/>
          </a:xfrm>
          <a:prstGeom prst="rect">
            <a:avLst/>
          </a:prstGeom>
          <a:solidFill>
            <a:srgbClr val="950006"/>
          </a:solidFill>
          <a:ln w="12700">
            <a:noFill/>
            <a:miter lim="800000"/>
            <a:headEnd/>
            <a:tailEnd/>
          </a:ln>
        </p:spPr>
        <p:txBody>
          <a:bodyPr vert="horz" wrap="square" lIns="90487" tIns="44450" rIns="90487" bIns="44450" numCol="1" anchor="ctr" anchorCtr="0" compatLnSpc="1">
            <a:prstTxWarp prst="textNoShape">
              <a:avLst/>
            </a:prstTxWarp>
          </a:bodyPr>
          <a:lstStyle/>
          <a:p>
            <a:pPr lvl="0"/>
            <a:r>
              <a:rPr lang="en-US" smtClean="0"/>
              <a:t>Cliquez pour modifier le style du titre</a:t>
            </a:r>
          </a:p>
        </p:txBody>
      </p:sp>
      <p:sp>
        <p:nvSpPr>
          <p:cNvPr id="93187" name="Rectangle 6"/>
          <p:cNvSpPr>
            <a:spLocks noGrp="1" noChangeArrowheads="1"/>
          </p:cNvSpPr>
          <p:nvPr>
            <p:ph type="body" idx="1"/>
          </p:nvPr>
        </p:nvSpPr>
        <p:spPr bwMode="auto">
          <a:xfrm>
            <a:off x="236538" y="1752600"/>
            <a:ext cx="8737600" cy="4724400"/>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033" name="Text Box 9"/>
          <p:cNvSpPr txBox="1">
            <a:spLocks noChangeArrowheads="1"/>
          </p:cNvSpPr>
          <p:nvPr/>
        </p:nvSpPr>
        <p:spPr bwMode="auto">
          <a:xfrm>
            <a:off x="7721600" y="6583363"/>
            <a:ext cx="1422400" cy="274637"/>
          </a:xfrm>
          <a:prstGeom prst="rect">
            <a:avLst/>
          </a:prstGeom>
          <a:noFill/>
          <a:ln w="12700">
            <a:noFill/>
            <a:miter lim="800000"/>
            <a:headEnd/>
            <a:tailEnd/>
          </a:ln>
          <a:effectLst/>
        </p:spPr>
        <p:txBody>
          <a:bodyPr anchor="ctr">
            <a:spAutoFit/>
          </a:bodyPr>
          <a:lstStyle>
            <a:lvl1pPr eaLnBrk="0" hangingPunct="0">
              <a:defRPr sz="2400">
                <a:solidFill>
                  <a:schemeClr val="tx1"/>
                </a:solidFill>
                <a:latin typeface="Calibri" pitchFamily="34" charset="0"/>
                <a:ea typeface="ＭＳ Ｐゴシック" charset="-128"/>
              </a:defRPr>
            </a:lvl1pPr>
            <a:lvl2pPr marL="742950" indent="-285750" eaLnBrk="0" hangingPunct="0">
              <a:defRPr sz="2400">
                <a:solidFill>
                  <a:schemeClr val="tx1"/>
                </a:solidFill>
                <a:latin typeface="Calibri" pitchFamily="34" charset="0"/>
                <a:ea typeface="ＭＳ Ｐゴシック" charset="-128"/>
              </a:defRPr>
            </a:lvl2pPr>
            <a:lvl3pPr marL="1143000" indent="-228600" eaLnBrk="0" hangingPunct="0">
              <a:defRPr sz="2400">
                <a:solidFill>
                  <a:schemeClr val="tx1"/>
                </a:solidFill>
                <a:latin typeface="Calibri" pitchFamily="34" charset="0"/>
                <a:ea typeface="ＭＳ Ｐゴシック" charset="-128"/>
              </a:defRPr>
            </a:lvl3pPr>
            <a:lvl4pPr marL="1600200" indent="-228600" eaLnBrk="0" hangingPunct="0">
              <a:defRPr sz="2400">
                <a:solidFill>
                  <a:schemeClr val="tx1"/>
                </a:solidFill>
                <a:latin typeface="Calibri" pitchFamily="34" charset="0"/>
                <a:ea typeface="ＭＳ Ｐゴシック" charset="-128"/>
              </a:defRPr>
            </a:lvl4pPr>
            <a:lvl5pPr marL="2057400" indent="-228600" eaLnBrk="0" hangingPunct="0">
              <a:defRPr sz="2400">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charset="-128"/>
              </a:defRPr>
            </a:lvl9pPr>
          </a:lstStyle>
          <a:p>
            <a:pPr algn="r" defTabSz="914400">
              <a:spcBef>
                <a:spcPct val="50000"/>
              </a:spcBef>
              <a:defRPr/>
            </a:pPr>
            <a:r>
              <a:rPr lang="en-US" sz="1200" b="1" smtClean="0">
                <a:solidFill>
                  <a:srgbClr val="FFFFFF"/>
                </a:solidFill>
                <a:effectLst>
                  <a:outerShdw blurRad="38100" dist="38100" dir="2700000" algn="tl">
                    <a:srgbClr val="474747"/>
                  </a:outerShdw>
                </a:effectLst>
                <a:latin typeface="Helvetica" charset="0"/>
                <a:cs typeface="+mn-cs"/>
              </a:rPr>
              <a:t>A Roussin</a:t>
            </a:r>
          </a:p>
        </p:txBody>
      </p:sp>
    </p:spTree>
  </p:cSld>
  <p:clrMap bg1="dk2" tx1="lt1" bg2="dk1" tx2="lt2" accent1="accent1" accent2="accent2" accent3="accent3" accent4="accent4" accent5="accent5" accent6="accent6" hlink="hlink" folHlink="folHlink"/>
  <p:sldLayoutIdLst>
    <p:sldLayoutId id="2147488169" r:id="rId1"/>
    <p:sldLayoutId id="2147488170" r:id="rId2"/>
    <p:sldLayoutId id="2147488171" r:id="rId3"/>
    <p:sldLayoutId id="2147488172" r:id="rId4"/>
    <p:sldLayoutId id="2147488173" r:id="rId5"/>
    <p:sldLayoutId id="2147488174" r:id="rId6"/>
    <p:sldLayoutId id="2147488175" r:id="rId7"/>
    <p:sldLayoutId id="2147488176" r:id="rId8"/>
    <p:sldLayoutId id="2147488177" r:id="rId9"/>
    <p:sldLayoutId id="2147488178" r:id="rId10"/>
    <p:sldLayoutId id="2147488179" r:id="rId11"/>
  </p:sldLayoutIdLst>
  <p:transition/>
  <p:hf sldNum="0" hdr="0" ftr="0" dt="0"/>
  <p:txStyles>
    <p:title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Helvetica" charset="0"/>
          <a:ea typeface="ＭＳ Ｐゴシック" pitchFamily="34" charset="-128"/>
        </a:defRPr>
      </a:lvl2pPr>
      <a:lvl3pPr algn="ctr" rtl="0" eaLnBrk="0" fontAlgn="base" hangingPunct="0">
        <a:spcBef>
          <a:spcPct val="0"/>
        </a:spcBef>
        <a:spcAft>
          <a:spcPct val="0"/>
        </a:spcAft>
        <a:defRPr sz="4400" b="1">
          <a:solidFill>
            <a:schemeClr val="accent2"/>
          </a:solidFill>
          <a:latin typeface="Helvetica" charset="0"/>
          <a:ea typeface="ＭＳ Ｐゴシック" pitchFamily="34" charset="-128"/>
        </a:defRPr>
      </a:lvl3pPr>
      <a:lvl4pPr algn="ctr" rtl="0" eaLnBrk="0" fontAlgn="base" hangingPunct="0">
        <a:spcBef>
          <a:spcPct val="0"/>
        </a:spcBef>
        <a:spcAft>
          <a:spcPct val="0"/>
        </a:spcAft>
        <a:defRPr sz="4400" b="1">
          <a:solidFill>
            <a:schemeClr val="accent2"/>
          </a:solidFill>
          <a:latin typeface="Helvetica" charset="0"/>
          <a:ea typeface="ＭＳ Ｐゴシック" pitchFamily="34" charset="-128"/>
        </a:defRPr>
      </a:lvl4pPr>
      <a:lvl5pPr algn="ctr" rtl="0" eaLnBrk="0" fontAlgn="base" hangingPunct="0">
        <a:spcBef>
          <a:spcPct val="0"/>
        </a:spcBef>
        <a:spcAft>
          <a:spcPct val="0"/>
        </a:spcAft>
        <a:defRPr sz="4400" b="1">
          <a:solidFill>
            <a:schemeClr val="accent2"/>
          </a:solidFill>
          <a:latin typeface="Helvetica" charset="0"/>
          <a:ea typeface="ＭＳ Ｐゴシック" pitchFamily="34" charset="-128"/>
        </a:defRPr>
      </a:lvl5pPr>
      <a:lvl6pPr marL="457200" algn="ctr" rtl="0" eaLnBrk="0" fontAlgn="base" hangingPunct="0">
        <a:spcBef>
          <a:spcPct val="0"/>
        </a:spcBef>
        <a:spcAft>
          <a:spcPct val="0"/>
        </a:spcAft>
        <a:defRPr sz="4400" b="1">
          <a:solidFill>
            <a:schemeClr val="accent2"/>
          </a:solidFill>
          <a:latin typeface="Helvetica" charset="0"/>
          <a:ea typeface="ＭＳ Ｐゴシック" pitchFamily="34" charset="-128"/>
        </a:defRPr>
      </a:lvl6pPr>
      <a:lvl7pPr marL="914400" algn="ctr" rtl="0" eaLnBrk="0" fontAlgn="base" hangingPunct="0">
        <a:spcBef>
          <a:spcPct val="0"/>
        </a:spcBef>
        <a:spcAft>
          <a:spcPct val="0"/>
        </a:spcAft>
        <a:defRPr sz="4400" b="1">
          <a:solidFill>
            <a:schemeClr val="accent2"/>
          </a:solidFill>
          <a:latin typeface="Helvetica" charset="0"/>
          <a:ea typeface="ＭＳ Ｐゴシック" pitchFamily="34" charset="-128"/>
        </a:defRPr>
      </a:lvl7pPr>
      <a:lvl8pPr marL="1371600" algn="ctr" rtl="0" eaLnBrk="0" fontAlgn="base" hangingPunct="0">
        <a:spcBef>
          <a:spcPct val="0"/>
        </a:spcBef>
        <a:spcAft>
          <a:spcPct val="0"/>
        </a:spcAft>
        <a:defRPr sz="4400" b="1">
          <a:solidFill>
            <a:schemeClr val="accent2"/>
          </a:solidFill>
          <a:latin typeface="Helvetica" charset="0"/>
          <a:ea typeface="ＭＳ Ｐゴシック" pitchFamily="34" charset="-128"/>
        </a:defRPr>
      </a:lvl8pPr>
      <a:lvl9pPr marL="1828800" algn="ctr" rtl="0" eaLnBrk="0" fontAlgn="base" hangingPunct="0">
        <a:spcBef>
          <a:spcPct val="0"/>
        </a:spcBef>
        <a:spcAft>
          <a:spcPct val="0"/>
        </a:spcAft>
        <a:defRPr sz="4400" b="1">
          <a:solidFill>
            <a:schemeClr val="accent2"/>
          </a:solidFill>
          <a:latin typeface="Helvetica" charset="0"/>
          <a:ea typeface="ＭＳ Ｐゴシック" pitchFamily="34" charset="-128"/>
        </a:defRPr>
      </a:lvl9pPr>
    </p:titleStyle>
    <p:bodyStyle>
      <a:lvl1pPr marL="342900" indent="-342900" algn="l" rtl="0" eaLnBrk="0" fontAlgn="base" hangingPunct="0">
        <a:spcBef>
          <a:spcPct val="20000"/>
        </a:spcBef>
        <a:spcAft>
          <a:spcPct val="0"/>
        </a:spcAft>
        <a:buClr>
          <a:schemeClr val="accent2"/>
        </a:buClr>
        <a:buSzPct val="75000"/>
        <a:buFont typeface="Monotype Sorts" charset="2"/>
        <a:buChar char="u"/>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Monotype Sorts" charset="2"/>
        <a:buChar char="è"/>
        <a:defRPr sz="3200" b="1">
          <a:solidFill>
            <a:schemeClr val="tx1"/>
          </a:solidFill>
          <a:latin typeface="+mn-lt"/>
          <a:ea typeface="+mn-ea"/>
        </a:defRPr>
      </a:lvl2pPr>
      <a:lvl3pPr marL="1143000" indent="-228600" algn="l" rtl="0" eaLnBrk="0" fontAlgn="base" hangingPunct="0">
        <a:spcBef>
          <a:spcPct val="20000"/>
        </a:spcBef>
        <a:spcAft>
          <a:spcPct val="0"/>
        </a:spcAft>
        <a:buClr>
          <a:schemeClr val="accent2"/>
        </a:buClr>
        <a:buSzPct val="75000"/>
        <a:buFont typeface="Monotype Sorts" charset="2"/>
        <a:buChar char="l"/>
        <a:defRPr sz="3200" b="1">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65000"/>
        <a:buChar char="_"/>
        <a:defRPr sz="3200" b="1">
          <a:solidFill>
            <a:schemeClr val="tx1"/>
          </a:solidFill>
          <a:latin typeface="+mn-lt"/>
          <a:ea typeface="+mn-ea"/>
        </a:defRPr>
      </a:lvl4pPr>
      <a:lvl5pPr marL="2057400" indent="-228600" algn="l" rtl="0" eaLnBrk="0" fontAlgn="base" hangingPunct="0">
        <a:spcBef>
          <a:spcPct val="20000"/>
        </a:spcBef>
        <a:spcAft>
          <a:spcPct val="0"/>
        </a:spcAft>
        <a:buClr>
          <a:schemeClr val="accent2"/>
        </a:buClr>
        <a:buSzPct val="100000"/>
        <a:buChar char="-"/>
        <a:defRPr sz="3200" b="1">
          <a:solidFill>
            <a:schemeClr val="tx1"/>
          </a:solidFill>
          <a:latin typeface="+mn-lt"/>
          <a:ea typeface="+mn-ea"/>
        </a:defRPr>
      </a:lvl5pPr>
      <a:lvl6pPr marL="2514600" indent="-228600" algn="l" rtl="0" eaLnBrk="0" fontAlgn="base" hangingPunct="0">
        <a:spcBef>
          <a:spcPct val="20000"/>
        </a:spcBef>
        <a:spcAft>
          <a:spcPct val="0"/>
        </a:spcAft>
        <a:buClr>
          <a:schemeClr val="accent2"/>
        </a:buClr>
        <a:buSzPct val="100000"/>
        <a:buChar char="-"/>
        <a:defRPr sz="3200" b="1">
          <a:solidFill>
            <a:schemeClr val="tx1"/>
          </a:solidFill>
          <a:latin typeface="+mn-lt"/>
          <a:ea typeface="+mn-ea"/>
        </a:defRPr>
      </a:lvl6pPr>
      <a:lvl7pPr marL="2971800" indent="-228600" algn="l" rtl="0" eaLnBrk="0" fontAlgn="base" hangingPunct="0">
        <a:spcBef>
          <a:spcPct val="20000"/>
        </a:spcBef>
        <a:spcAft>
          <a:spcPct val="0"/>
        </a:spcAft>
        <a:buClr>
          <a:schemeClr val="accent2"/>
        </a:buClr>
        <a:buSzPct val="100000"/>
        <a:buChar char="-"/>
        <a:defRPr sz="3200" b="1">
          <a:solidFill>
            <a:schemeClr val="tx1"/>
          </a:solidFill>
          <a:latin typeface="+mn-lt"/>
          <a:ea typeface="+mn-ea"/>
        </a:defRPr>
      </a:lvl7pPr>
      <a:lvl8pPr marL="3429000" indent="-228600" algn="l" rtl="0" eaLnBrk="0" fontAlgn="base" hangingPunct="0">
        <a:spcBef>
          <a:spcPct val="20000"/>
        </a:spcBef>
        <a:spcAft>
          <a:spcPct val="0"/>
        </a:spcAft>
        <a:buClr>
          <a:schemeClr val="accent2"/>
        </a:buClr>
        <a:buSzPct val="100000"/>
        <a:buChar char="-"/>
        <a:defRPr sz="3200" b="1">
          <a:solidFill>
            <a:schemeClr val="tx1"/>
          </a:solidFill>
          <a:latin typeface="+mn-lt"/>
          <a:ea typeface="+mn-ea"/>
        </a:defRPr>
      </a:lvl8pPr>
      <a:lvl9pPr marL="3886200" indent="-228600" algn="l" rtl="0" eaLnBrk="0" fontAlgn="base" hangingPunct="0">
        <a:spcBef>
          <a:spcPct val="20000"/>
        </a:spcBef>
        <a:spcAft>
          <a:spcPct val="0"/>
        </a:spcAft>
        <a:buClr>
          <a:schemeClr val="accent2"/>
        </a:buClr>
        <a:buSzPct val="100000"/>
        <a:buChar char="-"/>
        <a:defRPr sz="3200" b="1">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00"/>
            </a:gs>
            <a:gs pos="100000">
              <a:schemeClr val="bg1"/>
            </a:gs>
          </a:gsLst>
          <a:lin ang="5400000" scaled="1"/>
        </a:gradFill>
        <a:effectLst/>
      </p:bgPr>
    </p:bg>
    <p:spTree>
      <p:nvGrpSpPr>
        <p:cNvPr id="1" name=""/>
        <p:cNvGrpSpPr/>
        <p:nvPr/>
      </p:nvGrpSpPr>
      <p:grpSpPr>
        <a:xfrm>
          <a:off x="0" y="0"/>
          <a:ext cx="0" cy="0"/>
          <a:chOff x="0" y="0"/>
          <a:chExt cx="0" cy="0"/>
        </a:xfrm>
      </p:grpSpPr>
      <p:sp>
        <p:nvSpPr>
          <p:cNvPr id="94210" name="Rectangle 5"/>
          <p:cNvSpPr>
            <a:spLocks noGrp="1" noChangeArrowheads="1"/>
          </p:cNvSpPr>
          <p:nvPr>
            <p:ph type="title"/>
          </p:nvPr>
        </p:nvSpPr>
        <p:spPr bwMode="auto">
          <a:xfrm>
            <a:off x="0" y="0"/>
            <a:ext cx="9144000" cy="1219200"/>
          </a:xfrm>
          <a:prstGeom prst="rect">
            <a:avLst/>
          </a:prstGeom>
          <a:solidFill>
            <a:srgbClr val="950006"/>
          </a:solidFill>
          <a:ln w="12700">
            <a:noFill/>
            <a:miter lim="800000"/>
            <a:headEnd/>
            <a:tailEnd/>
          </a:ln>
        </p:spPr>
        <p:txBody>
          <a:bodyPr vert="horz" wrap="square" lIns="90487" tIns="44450" rIns="90487" bIns="44450" numCol="1" anchor="ctr" anchorCtr="0" compatLnSpc="1">
            <a:prstTxWarp prst="textNoShape">
              <a:avLst/>
            </a:prstTxWarp>
          </a:bodyPr>
          <a:lstStyle/>
          <a:p>
            <a:pPr lvl="0"/>
            <a:r>
              <a:rPr lang="en-US" smtClean="0"/>
              <a:t>Cliquez pour modifier le style du titre</a:t>
            </a:r>
          </a:p>
        </p:txBody>
      </p:sp>
      <p:sp>
        <p:nvSpPr>
          <p:cNvPr id="94211" name="Rectangle 6"/>
          <p:cNvSpPr>
            <a:spLocks noGrp="1" noChangeArrowheads="1"/>
          </p:cNvSpPr>
          <p:nvPr>
            <p:ph type="body" idx="1"/>
          </p:nvPr>
        </p:nvSpPr>
        <p:spPr bwMode="auto">
          <a:xfrm>
            <a:off x="236538" y="1752600"/>
            <a:ext cx="8737600" cy="4724400"/>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033" name="Text Box 9"/>
          <p:cNvSpPr txBox="1">
            <a:spLocks noChangeArrowheads="1"/>
          </p:cNvSpPr>
          <p:nvPr/>
        </p:nvSpPr>
        <p:spPr bwMode="auto">
          <a:xfrm>
            <a:off x="7721600" y="6583363"/>
            <a:ext cx="1422400" cy="274637"/>
          </a:xfrm>
          <a:prstGeom prst="rect">
            <a:avLst/>
          </a:prstGeom>
          <a:noFill/>
          <a:ln w="12700">
            <a:noFill/>
            <a:miter lim="800000"/>
            <a:headEnd/>
            <a:tailEnd/>
          </a:ln>
          <a:effectLst/>
        </p:spPr>
        <p:txBody>
          <a:bodyPr anchor="ctr">
            <a:spAutoFit/>
          </a:bodyPr>
          <a:lstStyle>
            <a:lvl1pPr eaLnBrk="0" hangingPunct="0">
              <a:defRPr sz="2400">
                <a:solidFill>
                  <a:schemeClr val="tx1"/>
                </a:solidFill>
                <a:latin typeface="Calibri" pitchFamily="34" charset="0"/>
                <a:ea typeface="ＭＳ Ｐゴシック" charset="-128"/>
              </a:defRPr>
            </a:lvl1pPr>
            <a:lvl2pPr marL="742950" indent="-285750" eaLnBrk="0" hangingPunct="0">
              <a:defRPr sz="2400">
                <a:solidFill>
                  <a:schemeClr val="tx1"/>
                </a:solidFill>
                <a:latin typeface="Calibri" pitchFamily="34" charset="0"/>
                <a:ea typeface="ＭＳ Ｐゴシック" charset="-128"/>
              </a:defRPr>
            </a:lvl2pPr>
            <a:lvl3pPr marL="1143000" indent="-228600" eaLnBrk="0" hangingPunct="0">
              <a:defRPr sz="2400">
                <a:solidFill>
                  <a:schemeClr val="tx1"/>
                </a:solidFill>
                <a:latin typeface="Calibri" pitchFamily="34" charset="0"/>
                <a:ea typeface="ＭＳ Ｐゴシック" charset="-128"/>
              </a:defRPr>
            </a:lvl3pPr>
            <a:lvl4pPr marL="1600200" indent="-228600" eaLnBrk="0" hangingPunct="0">
              <a:defRPr sz="2400">
                <a:solidFill>
                  <a:schemeClr val="tx1"/>
                </a:solidFill>
                <a:latin typeface="Calibri" pitchFamily="34" charset="0"/>
                <a:ea typeface="ＭＳ Ｐゴシック" charset="-128"/>
              </a:defRPr>
            </a:lvl4pPr>
            <a:lvl5pPr marL="2057400" indent="-228600" eaLnBrk="0" hangingPunct="0">
              <a:defRPr sz="2400">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charset="-128"/>
              </a:defRPr>
            </a:lvl9pPr>
          </a:lstStyle>
          <a:p>
            <a:pPr algn="r" defTabSz="914400">
              <a:spcBef>
                <a:spcPct val="50000"/>
              </a:spcBef>
              <a:defRPr/>
            </a:pPr>
            <a:r>
              <a:rPr lang="en-US" sz="1200" b="1" smtClean="0">
                <a:solidFill>
                  <a:srgbClr val="FFFFFF"/>
                </a:solidFill>
                <a:effectLst>
                  <a:outerShdw blurRad="38100" dist="38100" dir="2700000" algn="tl">
                    <a:srgbClr val="474747"/>
                  </a:outerShdw>
                </a:effectLst>
                <a:latin typeface="Helvetica" charset="0"/>
                <a:cs typeface="+mn-cs"/>
              </a:rPr>
              <a:t>A Roussin</a:t>
            </a:r>
          </a:p>
        </p:txBody>
      </p:sp>
    </p:spTree>
  </p:cSld>
  <p:clrMap bg1="dk2" tx1="lt1" bg2="dk1" tx2="lt2" accent1="accent1" accent2="accent2" accent3="accent3" accent4="accent4" accent5="accent5" accent6="accent6" hlink="hlink" folHlink="folHlink"/>
  <p:sldLayoutIdLst>
    <p:sldLayoutId id="2147488180" r:id="rId1"/>
    <p:sldLayoutId id="2147488181" r:id="rId2"/>
    <p:sldLayoutId id="2147488182" r:id="rId3"/>
    <p:sldLayoutId id="2147488183" r:id="rId4"/>
    <p:sldLayoutId id="2147488184" r:id="rId5"/>
    <p:sldLayoutId id="2147488185" r:id="rId6"/>
    <p:sldLayoutId id="2147488186" r:id="rId7"/>
    <p:sldLayoutId id="2147488187" r:id="rId8"/>
    <p:sldLayoutId id="2147488188" r:id="rId9"/>
    <p:sldLayoutId id="2147488189" r:id="rId10"/>
    <p:sldLayoutId id="2147488190" r:id="rId11"/>
  </p:sldLayoutIdLst>
  <p:transition/>
  <p:hf sldNum="0" hdr="0" ftr="0" dt="0"/>
  <p:txStyles>
    <p:title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Helvetica" charset="0"/>
          <a:ea typeface="ＭＳ Ｐゴシック" pitchFamily="34" charset="-128"/>
        </a:defRPr>
      </a:lvl2pPr>
      <a:lvl3pPr algn="ctr" rtl="0" eaLnBrk="0" fontAlgn="base" hangingPunct="0">
        <a:spcBef>
          <a:spcPct val="0"/>
        </a:spcBef>
        <a:spcAft>
          <a:spcPct val="0"/>
        </a:spcAft>
        <a:defRPr sz="4400" b="1">
          <a:solidFill>
            <a:schemeClr val="accent2"/>
          </a:solidFill>
          <a:latin typeface="Helvetica" charset="0"/>
          <a:ea typeface="ＭＳ Ｐゴシック" pitchFamily="34" charset="-128"/>
        </a:defRPr>
      </a:lvl3pPr>
      <a:lvl4pPr algn="ctr" rtl="0" eaLnBrk="0" fontAlgn="base" hangingPunct="0">
        <a:spcBef>
          <a:spcPct val="0"/>
        </a:spcBef>
        <a:spcAft>
          <a:spcPct val="0"/>
        </a:spcAft>
        <a:defRPr sz="4400" b="1">
          <a:solidFill>
            <a:schemeClr val="accent2"/>
          </a:solidFill>
          <a:latin typeface="Helvetica" charset="0"/>
          <a:ea typeface="ＭＳ Ｐゴシック" pitchFamily="34" charset="-128"/>
        </a:defRPr>
      </a:lvl4pPr>
      <a:lvl5pPr algn="ctr" rtl="0" eaLnBrk="0" fontAlgn="base" hangingPunct="0">
        <a:spcBef>
          <a:spcPct val="0"/>
        </a:spcBef>
        <a:spcAft>
          <a:spcPct val="0"/>
        </a:spcAft>
        <a:defRPr sz="4400" b="1">
          <a:solidFill>
            <a:schemeClr val="accent2"/>
          </a:solidFill>
          <a:latin typeface="Helvetica" charset="0"/>
          <a:ea typeface="ＭＳ Ｐゴシック" pitchFamily="34" charset="-128"/>
        </a:defRPr>
      </a:lvl5pPr>
      <a:lvl6pPr marL="457200" algn="ctr" rtl="0" eaLnBrk="0" fontAlgn="base" hangingPunct="0">
        <a:spcBef>
          <a:spcPct val="0"/>
        </a:spcBef>
        <a:spcAft>
          <a:spcPct val="0"/>
        </a:spcAft>
        <a:defRPr sz="4400" b="1">
          <a:solidFill>
            <a:schemeClr val="accent2"/>
          </a:solidFill>
          <a:latin typeface="Helvetica" charset="0"/>
          <a:ea typeface="ＭＳ Ｐゴシック" pitchFamily="34" charset="-128"/>
        </a:defRPr>
      </a:lvl6pPr>
      <a:lvl7pPr marL="914400" algn="ctr" rtl="0" eaLnBrk="0" fontAlgn="base" hangingPunct="0">
        <a:spcBef>
          <a:spcPct val="0"/>
        </a:spcBef>
        <a:spcAft>
          <a:spcPct val="0"/>
        </a:spcAft>
        <a:defRPr sz="4400" b="1">
          <a:solidFill>
            <a:schemeClr val="accent2"/>
          </a:solidFill>
          <a:latin typeface="Helvetica" charset="0"/>
          <a:ea typeface="ＭＳ Ｐゴシック" pitchFamily="34" charset="-128"/>
        </a:defRPr>
      </a:lvl7pPr>
      <a:lvl8pPr marL="1371600" algn="ctr" rtl="0" eaLnBrk="0" fontAlgn="base" hangingPunct="0">
        <a:spcBef>
          <a:spcPct val="0"/>
        </a:spcBef>
        <a:spcAft>
          <a:spcPct val="0"/>
        </a:spcAft>
        <a:defRPr sz="4400" b="1">
          <a:solidFill>
            <a:schemeClr val="accent2"/>
          </a:solidFill>
          <a:latin typeface="Helvetica" charset="0"/>
          <a:ea typeface="ＭＳ Ｐゴシック" pitchFamily="34" charset="-128"/>
        </a:defRPr>
      </a:lvl8pPr>
      <a:lvl9pPr marL="1828800" algn="ctr" rtl="0" eaLnBrk="0" fontAlgn="base" hangingPunct="0">
        <a:spcBef>
          <a:spcPct val="0"/>
        </a:spcBef>
        <a:spcAft>
          <a:spcPct val="0"/>
        </a:spcAft>
        <a:defRPr sz="4400" b="1">
          <a:solidFill>
            <a:schemeClr val="accent2"/>
          </a:solidFill>
          <a:latin typeface="Helvetica" charset="0"/>
          <a:ea typeface="ＭＳ Ｐゴシック" pitchFamily="34" charset="-128"/>
        </a:defRPr>
      </a:lvl9pPr>
    </p:titleStyle>
    <p:bodyStyle>
      <a:lvl1pPr marL="342900" indent="-342900" algn="l" rtl="0" eaLnBrk="0" fontAlgn="base" hangingPunct="0">
        <a:spcBef>
          <a:spcPct val="20000"/>
        </a:spcBef>
        <a:spcAft>
          <a:spcPct val="0"/>
        </a:spcAft>
        <a:buClr>
          <a:schemeClr val="accent2"/>
        </a:buClr>
        <a:buSzPct val="75000"/>
        <a:buFont typeface="Monotype Sorts" charset="2"/>
        <a:buChar char="u"/>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Monotype Sorts" charset="2"/>
        <a:buChar char="è"/>
        <a:defRPr sz="3200" b="1">
          <a:solidFill>
            <a:schemeClr val="tx1"/>
          </a:solidFill>
          <a:latin typeface="+mn-lt"/>
          <a:ea typeface="+mn-ea"/>
        </a:defRPr>
      </a:lvl2pPr>
      <a:lvl3pPr marL="1143000" indent="-228600" algn="l" rtl="0" eaLnBrk="0" fontAlgn="base" hangingPunct="0">
        <a:spcBef>
          <a:spcPct val="20000"/>
        </a:spcBef>
        <a:spcAft>
          <a:spcPct val="0"/>
        </a:spcAft>
        <a:buClr>
          <a:schemeClr val="accent2"/>
        </a:buClr>
        <a:buSzPct val="75000"/>
        <a:buFont typeface="Monotype Sorts" charset="2"/>
        <a:buChar char="l"/>
        <a:defRPr sz="3200" b="1">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65000"/>
        <a:buChar char="_"/>
        <a:defRPr sz="3200" b="1">
          <a:solidFill>
            <a:schemeClr val="tx1"/>
          </a:solidFill>
          <a:latin typeface="+mn-lt"/>
          <a:ea typeface="+mn-ea"/>
        </a:defRPr>
      </a:lvl4pPr>
      <a:lvl5pPr marL="2057400" indent="-228600" algn="l" rtl="0" eaLnBrk="0" fontAlgn="base" hangingPunct="0">
        <a:spcBef>
          <a:spcPct val="20000"/>
        </a:spcBef>
        <a:spcAft>
          <a:spcPct val="0"/>
        </a:spcAft>
        <a:buClr>
          <a:schemeClr val="accent2"/>
        </a:buClr>
        <a:buSzPct val="100000"/>
        <a:buChar char="-"/>
        <a:defRPr sz="3200" b="1">
          <a:solidFill>
            <a:schemeClr val="tx1"/>
          </a:solidFill>
          <a:latin typeface="+mn-lt"/>
          <a:ea typeface="+mn-ea"/>
        </a:defRPr>
      </a:lvl5pPr>
      <a:lvl6pPr marL="2514600" indent="-228600" algn="l" rtl="0" eaLnBrk="0" fontAlgn="base" hangingPunct="0">
        <a:spcBef>
          <a:spcPct val="20000"/>
        </a:spcBef>
        <a:spcAft>
          <a:spcPct val="0"/>
        </a:spcAft>
        <a:buClr>
          <a:schemeClr val="accent2"/>
        </a:buClr>
        <a:buSzPct val="100000"/>
        <a:buChar char="-"/>
        <a:defRPr sz="3200" b="1">
          <a:solidFill>
            <a:schemeClr val="tx1"/>
          </a:solidFill>
          <a:latin typeface="+mn-lt"/>
          <a:ea typeface="+mn-ea"/>
        </a:defRPr>
      </a:lvl6pPr>
      <a:lvl7pPr marL="2971800" indent="-228600" algn="l" rtl="0" eaLnBrk="0" fontAlgn="base" hangingPunct="0">
        <a:spcBef>
          <a:spcPct val="20000"/>
        </a:spcBef>
        <a:spcAft>
          <a:spcPct val="0"/>
        </a:spcAft>
        <a:buClr>
          <a:schemeClr val="accent2"/>
        </a:buClr>
        <a:buSzPct val="100000"/>
        <a:buChar char="-"/>
        <a:defRPr sz="3200" b="1">
          <a:solidFill>
            <a:schemeClr val="tx1"/>
          </a:solidFill>
          <a:latin typeface="+mn-lt"/>
          <a:ea typeface="+mn-ea"/>
        </a:defRPr>
      </a:lvl7pPr>
      <a:lvl8pPr marL="3429000" indent="-228600" algn="l" rtl="0" eaLnBrk="0" fontAlgn="base" hangingPunct="0">
        <a:spcBef>
          <a:spcPct val="20000"/>
        </a:spcBef>
        <a:spcAft>
          <a:spcPct val="0"/>
        </a:spcAft>
        <a:buClr>
          <a:schemeClr val="accent2"/>
        </a:buClr>
        <a:buSzPct val="100000"/>
        <a:buChar char="-"/>
        <a:defRPr sz="3200" b="1">
          <a:solidFill>
            <a:schemeClr val="tx1"/>
          </a:solidFill>
          <a:latin typeface="+mn-lt"/>
          <a:ea typeface="+mn-ea"/>
        </a:defRPr>
      </a:lvl8pPr>
      <a:lvl9pPr marL="3886200" indent="-228600" algn="l" rtl="0" eaLnBrk="0" fontAlgn="base" hangingPunct="0">
        <a:spcBef>
          <a:spcPct val="20000"/>
        </a:spcBef>
        <a:spcAft>
          <a:spcPct val="0"/>
        </a:spcAft>
        <a:buClr>
          <a:schemeClr val="accent2"/>
        </a:buClr>
        <a:buSzPct val="100000"/>
        <a:buChar char="-"/>
        <a:defRPr sz="3200" b="1">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52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952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4F2E8AE0-7A1D-4FEF-ABA3-3A5A7F3C8762}" type="datetimeFigureOut">
              <a:rPr lang="en-US"/>
              <a:pPr>
                <a:defRPr/>
              </a:pPr>
              <a:t>5/5/2014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0729653E-504E-410D-A0A0-E20AAE68524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191" r:id="rId1"/>
    <p:sldLayoutId id="2147488192" r:id="rId2"/>
    <p:sldLayoutId id="2147488193" r:id="rId3"/>
    <p:sldLayoutId id="2147488194" r:id="rId4"/>
    <p:sldLayoutId id="2147488195" r:id="rId5"/>
    <p:sldLayoutId id="2147488196" r:id="rId6"/>
    <p:sldLayoutId id="2147488197" r:id="rId7"/>
    <p:sldLayoutId id="2147488198" r:id="rId8"/>
    <p:sldLayoutId id="2147488199" r:id="rId9"/>
    <p:sldLayoutId id="2147488200" r:id="rId10"/>
    <p:sldLayoutId id="2147488201" r:id="rId11"/>
  </p:sldLayoutIdLst>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6258"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690179" name="Rectangle 9"/>
          <p:cNvSpPr>
            <a:spLocks noChangeArrowheads="1"/>
          </p:cNvSpPr>
          <p:nvPr/>
        </p:nvSpPr>
        <p:spPr bwMode="auto">
          <a:xfrm>
            <a:off x="0" y="6781800"/>
            <a:ext cx="9144000" cy="76200"/>
          </a:xfrm>
          <a:prstGeom prst="rect">
            <a:avLst/>
          </a:prstGeom>
          <a:solidFill>
            <a:srgbClr val="94AF68"/>
          </a:solidFill>
          <a:ln w="0">
            <a:noFill/>
            <a:miter lim="800000"/>
            <a:headEnd/>
            <a:tailEnd/>
          </a:ln>
        </p:spPr>
        <p:txBody>
          <a:bodyPr wrap="none" anchor="ctr"/>
          <a:lstStyle/>
          <a:p>
            <a:pPr algn="ctr" defTabSz="914400">
              <a:defRPr/>
            </a:pPr>
            <a:endParaRPr lang="fr-CA">
              <a:solidFill>
                <a:srgbClr val="94AF68"/>
              </a:solidFill>
            </a:endParaRPr>
          </a:p>
        </p:txBody>
      </p:sp>
      <p:pic>
        <p:nvPicPr>
          <p:cNvPr id="96260" name="Picture 2" descr="P:\PPT\leaf.jpg"/>
          <p:cNvPicPr>
            <a:picLocks noChangeAspect="1" noChangeArrowheads="1"/>
          </p:cNvPicPr>
          <p:nvPr/>
        </p:nvPicPr>
        <p:blipFill>
          <a:blip r:embed="rId13" r:link="rId14"/>
          <a:srcRect/>
          <a:stretch>
            <a:fillRect/>
          </a:stretch>
        </p:blipFill>
        <p:spPr bwMode="auto">
          <a:xfrm>
            <a:off x="152400" y="990600"/>
            <a:ext cx="577850" cy="496888"/>
          </a:xfrm>
          <a:prstGeom prst="rect">
            <a:avLst/>
          </a:prstGeom>
          <a:noFill/>
          <a:ln w="9525">
            <a:noFill/>
            <a:miter lim="800000"/>
            <a:headEnd/>
            <a:tailEnd/>
          </a:ln>
        </p:spPr>
      </p:pic>
      <p:sp>
        <p:nvSpPr>
          <p:cNvPr id="96261"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
        <p:nvSpPr>
          <p:cNvPr id="1030" name="Text Box 7"/>
          <p:cNvSpPr txBox="1">
            <a:spLocks noChangeArrowheads="1"/>
          </p:cNvSpPr>
          <p:nvPr/>
        </p:nvSpPr>
        <p:spPr bwMode="auto">
          <a:xfrm>
            <a:off x="8686800" y="152400"/>
            <a:ext cx="304800" cy="212725"/>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a:spcBef>
                <a:spcPct val="50000"/>
              </a:spcBef>
              <a:defRPr/>
            </a:pPr>
            <a:fld id="{4743C5F7-A90E-42BD-AD62-D41E36106C4A}" type="slidenum">
              <a:rPr lang="en-US" sz="1400" i="1" smtClean="0">
                <a:solidFill>
                  <a:srgbClr val="FFFFFF"/>
                </a:solidFill>
              </a:rPr>
              <a:pPr defTabSz="914400">
                <a:spcBef>
                  <a:spcPct val="50000"/>
                </a:spcBef>
                <a:defRPr/>
              </a:pPr>
              <a:t>‹#›</a:t>
            </a:fld>
            <a:endParaRPr lang="en-US" sz="1400" smtClean="0">
              <a:solidFill>
                <a:srgbClr val="FFFFFF"/>
              </a:solidFill>
              <a:latin typeface="Times New Roman" pitchFamily="18" charset="0"/>
            </a:endParaRPr>
          </a:p>
        </p:txBody>
      </p:sp>
      <p:pic>
        <p:nvPicPr>
          <p:cNvPr id="96263" name="Picture 7" descr="P:\PPT\header.jpg"/>
          <p:cNvPicPr>
            <a:picLocks noChangeAspect="1" noChangeArrowheads="1"/>
          </p:cNvPicPr>
          <p:nvPr/>
        </p:nvPicPr>
        <p:blipFill>
          <a:blip r:embed="rId15" r:link="rId16"/>
          <a:srcRect/>
          <a:stretch>
            <a:fillRect/>
          </a:stretch>
        </p:blipFill>
        <p:spPr bwMode="auto">
          <a:xfrm>
            <a:off x="0" y="0"/>
            <a:ext cx="9144000" cy="863600"/>
          </a:xfrm>
          <a:prstGeom prst="rect">
            <a:avLst/>
          </a:prstGeom>
          <a:noFill/>
          <a:ln w="9525">
            <a:noFill/>
            <a:miter lim="800000"/>
            <a:headEnd/>
            <a:tailEnd/>
          </a:ln>
        </p:spPr>
      </p:pic>
      <p:sp>
        <p:nvSpPr>
          <p:cNvPr id="1032" name="TextBox 7"/>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Tree>
  </p:cSld>
  <p:clrMap bg1="lt1" tx1="dk1" bg2="lt2" tx2="dk2" accent1="accent1" accent2="accent2" accent3="accent3" accent4="accent4" accent5="accent5" accent6="accent6" hlink="hlink" folHlink="folHlink"/>
  <p:sldLayoutIdLst>
    <p:sldLayoutId id="2147488202" r:id="rId1"/>
    <p:sldLayoutId id="2147488203" r:id="rId2"/>
    <p:sldLayoutId id="2147488204" r:id="rId3"/>
    <p:sldLayoutId id="2147488205" r:id="rId4"/>
    <p:sldLayoutId id="2147488206" r:id="rId5"/>
    <p:sldLayoutId id="2147488207" r:id="rId6"/>
    <p:sldLayoutId id="2147488208" r:id="rId7"/>
    <p:sldLayoutId id="2147488209" r:id="rId8"/>
    <p:sldLayoutId id="2147488210" r:id="rId9"/>
    <p:sldLayoutId id="2147488211" r:id="rId10"/>
    <p:sldLayoutId id="2147488212" r:id="rId11"/>
  </p:sldLayoutIdLst>
  <p:transition/>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97282" name="Picture 1026" descr="Plavix-plain.pct                                               00003A3AWork in Progress               B68CDA7F:"/>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97283" name="Rectangle 1027"/>
          <p:cNvSpPr>
            <a:spLocks noGrp="1" noChangeArrowheads="1"/>
          </p:cNvSpPr>
          <p:nvPr>
            <p:ph type="title"/>
          </p:nvPr>
        </p:nvSpPr>
        <p:spPr bwMode="auto">
          <a:xfrm>
            <a:off x="685800" y="2159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97284" name="Rectangle 1028"/>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Tree>
  </p:cSld>
  <p:clrMap bg1="lt1" tx1="dk1" bg2="lt2" tx2="dk2" accent1="accent1" accent2="accent2" accent3="accent3" accent4="accent4" accent5="accent5" accent6="accent6" hlink="hlink" folHlink="folHlink"/>
  <p:sldLayoutIdLst>
    <p:sldLayoutId id="2147488213" r:id="rId1"/>
    <p:sldLayoutId id="2147488214" r:id="rId2"/>
    <p:sldLayoutId id="2147488215" r:id="rId3"/>
    <p:sldLayoutId id="2147488216" r:id="rId4"/>
    <p:sldLayoutId id="2147488217" r:id="rId5"/>
    <p:sldLayoutId id="2147488218" r:id="rId6"/>
    <p:sldLayoutId id="2147488219" r:id="rId7"/>
    <p:sldLayoutId id="2147488220" r:id="rId8"/>
    <p:sldLayoutId id="2147488221" r:id="rId9"/>
    <p:sldLayoutId id="2147488222" r:id="rId10"/>
    <p:sldLayoutId id="2147488223" r:id="rId11"/>
  </p:sldLayoutIdLst>
  <p:transition/>
  <p:txStyles>
    <p:titleStyle>
      <a:lvl1pPr algn="ctr" rtl="0" eaLnBrk="0" fontAlgn="base" hangingPunct="0">
        <a:spcBef>
          <a:spcPct val="0"/>
        </a:spcBef>
        <a:spcAft>
          <a:spcPct val="0"/>
        </a:spcAft>
        <a:defRPr sz="3600">
          <a:solidFill>
            <a:srgbClr val="FFFF00"/>
          </a:solidFill>
          <a:latin typeface="+mj-lt"/>
          <a:ea typeface="+mj-ea"/>
          <a:cs typeface="+mj-cs"/>
        </a:defRPr>
      </a:lvl1pPr>
      <a:lvl2pPr algn="ctr" rtl="0" eaLnBrk="0" fontAlgn="base" hangingPunct="0">
        <a:spcBef>
          <a:spcPct val="0"/>
        </a:spcBef>
        <a:spcAft>
          <a:spcPct val="0"/>
        </a:spcAft>
        <a:defRPr sz="3600">
          <a:solidFill>
            <a:srgbClr val="FFFF00"/>
          </a:solidFill>
          <a:latin typeface="Times New Roman" pitchFamily="18" charset="0"/>
        </a:defRPr>
      </a:lvl2pPr>
      <a:lvl3pPr algn="ctr" rtl="0" eaLnBrk="0" fontAlgn="base" hangingPunct="0">
        <a:spcBef>
          <a:spcPct val="0"/>
        </a:spcBef>
        <a:spcAft>
          <a:spcPct val="0"/>
        </a:spcAft>
        <a:defRPr sz="3600">
          <a:solidFill>
            <a:srgbClr val="FFFF00"/>
          </a:solidFill>
          <a:latin typeface="Times New Roman" pitchFamily="18" charset="0"/>
        </a:defRPr>
      </a:lvl3pPr>
      <a:lvl4pPr algn="ctr" rtl="0" eaLnBrk="0" fontAlgn="base" hangingPunct="0">
        <a:spcBef>
          <a:spcPct val="0"/>
        </a:spcBef>
        <a:spcAft>
          <a:spcPct val="0"/>
        </a:spcAft>
        <a:defRPr sz="3600">
          <a:solidFill>
            <a:srgbClr val="FFFF00"/>
          </a:solidFill>
          <a:latin typeface="Times New Roman" pitchFamily="18" charset="0"/>
        </a:defRPr>
      </a:lvl4pPr>
      <a:lvl5pPr algn="ctr" rtl="0" eaLnBrk="0" fontAlgn="base" hangingPunct="0">
        <a:spcBef>
          <a:spcPct val="0"/>
        </a:spcBef>
        <a:spcAft>
          <a:spcPct val="0"/>
        </a:spcAft>
        <a:defRPr sz="3600">
          <a:solidFill>
            <a:srgbClr val="FFFF00"/>
          </a:solidFill>
          <a:latin typeface="Times New Roman" pitchFamily="18" charset="0"/>
        </a:defRPr>
      </a:lvl5pPr>
      <a:lvl6pPr marL="457200" algn="ctr" rtl="0" eaLnBrk="0" fontAlgn="base" hangingPunct="0">
        <a:spcBef>
          <a:spcPct val="0"/>
        </a:spcBef>
        <a:spcAft>
          <a:spcPct val="0"/>
        </a:spcAft>
        <a:defRPr sz="3600">
          <a:solidFill>
            <a:srgbClr val="FFFF00"/>
          </a:solidFill>
          <a:latin typeface="Times New Roman" pitchFamily="18" charset="0"/>
        </a:defRPr>
      </a:lvl6pPr>
      <a:lvl7pPr marL="914400" algn="ctr" rtl="0" eaLnBrk="0" fontAlgn="base" hangingPunct="0">
        <a:spcBef>
          <a:spcPct val="0"/>
        </a:spcBef>
        <a:spcAft>
          <a:spcPct val="0"/>
        </a:spcAft>
        <a:defRPr sz="3600">
          <a:solidFill>
            <a:srgbClr val="FFFF00"/>
          </a:solidFill>
          <a:latin typeface="Times New Roman" pitchFamily="18" charset="0"/>
        </a:defRPr>
      </a:lvl7pPr>
      <a:lvl8pPr marL="1371600" algn="ctr" rtl="0" eaLnBrk="0" fontAlgn="base" hangingPunct="0">
        <a:spcBef>
          <a:spcPct val="0"/>
        </a:spcBef>
        <a:spcAft>
          <a:spcPct val="0"/>
        </a:spcAft>
        <a:defRPr sz="3600">
          <a:solidFill>
            <a:srgbClr val="FFFF00"/>
          </a:solidFill>
          <a:latin typeface="Times New Roman" pitchFamily="18" charset="0"/>
        </a:defRPr>
      </a:lvl8pPr>
      <a:lvl9pPr marL="1828800" algn="ctr" rtl="0" eaLnBrk="0" fontAlgn="base" hangingPunct="0">
        <a:spcBef>
          <a:spcPct val="0"/>
        </a:spcBef>
        <a:spcAft>
          <a:spcPct val="0"/>
        </a:spcAft>
        <a:defRPr sz="3600">
          <a:solidFill>
            <a:srgbClr val="FFFF00"/>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rgbClr val="00B5EF"/>
          </a:solidFill>
          <a:latin typeface="+mn-lt"/>
          <a:ea typeface="+mn-ea"/>
          <a:cs typeface="+mn-cs"/>
        </a:defRPr>
      </a:lvl1pPr>
      <a:lvl2pPr marL="742950" indent="-285750" algn="l" rtl="0" eaLnBrk="0" fontAlgn="base" hangingPunct="0">
        <a:spcBef>
          <a:spcPct val="20000"/>
        </a:spcBef>
        <a:spcAft>
          <a:spcPct val="0"/>
        </a:spcAft>
        <a:buChar char="–"/>
        <a:defRPr sz="2800">
          <a:solidFill>
            <a:srgbClr val="00B5EF"/>
          </a:solidFill>
          <a:latin typeface="+mn-lt"/>
        </a:defRPr>
      </a:lvl2pPr>
      <a:lvl3pPr marL="1143000" indent="-228600" algn="l" rtl="0" eaLnBrk="0" fontAlgn="base" hangingPunct="0">
        <a:spcBef>
          <a:spcPct val="20000"/>
        </a:spcBef>
        <a:spcAft>
          <a:spcPct val="0"/>
        </a:spcAft>
        <a:buChar char="•"/>
        <a:defRPr sz="2400">
          <a:solidFill>
            <a:srgbClr val="00B5EF"/>
          </a:solidFill>
          <a:latin typeface="+mn-lt"/>
        </a:defRPr>
      </a:lvl3pPr>
      <a:lvl4pPr marL="1600200" indent="-228600" algn="l" rtl="0" eaLnBrk="0" fontAlgn="base" hangingPunct="0">
        <a:spcBef>
          <a:spcPct val="20000"/>
        </a:spcBef>
        <a:spcAft>
          <a:spcPct val="0"/>
        </a:spcAft>
        <a:buChar char="–"/>
        <a:defRPr sz="2000">
          <a:solidFill>
            <a:srgbClr val="00B5EF"/>
          </a:solidFill>
          <a:latin typeface="+mn-lt"/>
        </a:defRPr>
      </a:lvl4pPr>
      <a:lvl5pPr marL="2057400" indent="-228600" algn="l" rtl="0" eaLnBrk="0" fontAlgn="base" hangingPunct="0">
        <a:spcBef>
          <a:spcPct val="20000"/>
        </a:spcBef>
        <a:spcAft>
          <a:spcPct val="0"/>
        </a:spcAft>
        <a:buChar char="»"/>
        <a:defRPr sz="2000">
          <a:solidFill>
            <a:srgbClr val="00B5EF"/>
          </a:solidFill>
          <a:latin typeface="+mn-lt"/>
        </a:defRPr>
      </a:lvl5pPr>
      <a:lvl6pPr marL="2514600" indent="-228600" algn="l" rtl="0" eaLnBrk="0" fontAlgn="base" hangingPunct="0">
        <a:spcBef>
          <a:spcPct val="20000"/>
        </a:spcBef>
        <a:spcAft>
          <a:spcPct val="0"/>
        </a:spcAft>
        <a:buChar char="»"/>
        <a:defRPr sz="2000">
          <a:solidFill>
            <a:srgbClr val="00B5EF"/>
          </a:solidFill>
          <a:latin typeface="+mn-lt"/>
        </a:defRPr>
      </a:lvl6pPr>
      <a:lvl7pPr marL="2971800" indent="-228600" algn="l" rtl="0" eaLnBrk="0" fontAlgn="base" hangingPunct="0">
        <a:spcBef>
          <a:spcPct val="20000"/>
        </a:spcBef>
        <a:spcAft>
          <a:spcPct val="0"/>
        </a:spcAft>
        <a:buChar char="»"/>
        <a:defRPr sz="2000">
          <a:solidFill>
            <a:srgbClr val="00B5EF"/>
          </a:solidFill>
          <a:latin typeface="+mn-lt"/>
        </a:defRPr>
      </a:lvl7pPr>
      <a:lvl8pPr marL="3429000" indent="-228600" algn="l" rtl="0" eaLnBrk="0" fontAlgn="base" hangingPunct="0">
        <a:spcBef>
          <a:spcPct val="20000"/>
        </a:spcBef>
        <a:spcAft>
          <a:spcPct val="0"/>
        </a:spcAft>
        <a:buChar char="»"/>
        <a:defRPr sz="2000">
          <a:solidFill>
            <a:srgbClr val="00B5EF"/>
          </a:solidFill>
          <a:latin typeface="+mn-lt"/>
        </a:defRPr>
      </a:lvl8pPr>
      <a:lvl9pPr marL="3886200" indent="-228600" algn="l" rtl="0" eaLnBrk="0" fontAlgn="base" hangingPunct="0">
        <a:spcBef>
          <a:spcPct val="20000"/>
        </a:spcBef>
        <a:spcAft>
          <a:spcPct val="0"/>
        </a:spcAft>
        <a:buChar char="»"/>
        <a:defRPr sz="2000">
          <a:solidFill>
            <a:srgbClr val="00B5EF"/>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bwMode="auto">
          <a:xfrm>
            <a:off x="304800" y="228600"/>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98307" name="Rectangle 3"/>
          <p:cNvSpPr>
            <a:spLocks noGrp="1" noChangeArrowheads="1"/>
          </p:cNvSpPr>
          <p:nvPr>
            <p:ph type="body" idx="1"/>
          </p:nvPr>
        </p:nvSpPr>
        <p:spPr bwMode="auto">
          <a:xfrm>
            <a:off x="304800" y="1600200"/>
            <a:ext cx="84582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Tree>
  </p:cSld>
  <p:clrMap bg1="lt1" tx1="dk1" bg2="lt2" tx2="dk2" accent1="accent1" accent2="accent2" accent3="accent3" accent4="accent4" accent5="accent5" accent6="accent6" hlink="hlink" folHlink="folHlink"/>
  <p:sldLayoutIdLst>
    <p:sldLayoutId id="2147488224" r:id="rId1"/>
    <p:sldLayoutId id="2147488225" r:id="rId2"/>
    <p:sldLayoutId id="2147488226" r:id="rId3"/>
    <p:sldLayoutId id="2147488227" r:id="rId4"/>
    <p:sldLayoutId id="2147488228" r:id="rId5"/>
    <p:sldLayoutId id="2147488229" r:id="rId6"/>
    <p:sldLayoutId id="2147488230" r:id="rId7"/>
    <p:sldLayoutId id="2147488231" r:id="rId8"/>
    <p:sldLayoutId id="2147488232" r:id="rId9"/>
    <p:sldLayoutId id="2147488233" r:id="rId10"/>
    <p:sldLayoutId id="2147488234" r:id="rId11"/>
  </p:sldLayoutIdLst>
  <p:transition/>
  <p:txStyles>
    <p:titleStyle>
      <a:lvl1pPr algn="l" rtl="0" eaLnBrk="0" fontAlgn="base" hangingPunct="0">
        <a:spcBef>
          <a:spcPct val="0"/>
        </a:spcBef>
        <a:spcAft>
          <a:spcPct val="0"/>
        </a:spcAft>
        <a:defRPr sz="3600" b="1">
          <a:solidFill>
            <a:srgbClr val="FFFF00"/>
          </a:solidFill>
          <a:latin typeface="+mj-lt"/>
          <a:ea typeface="+mj-ea"/>
          <a:cs typeface="+mj-cs"/>
        </a:defRPr>
      </a:lvl1pPr>
      <a:lvl2pPr algn="l" rtl="0" eaLnBrk="0" fontAlgn="base" hangingPunct="0">
        <a:spcBef>
          <a:spcPct val="0"/>
        </a:spcBef>
        <a:spcAft>
          <a:spcPct val="0"/>
        </a:spcAft>
        <a:defRPr sz="3600" b="1">
          <a:solidFill>
            <a:srgbClr val="FFFF00"/>
          </a:solidFill>
          <a:latin typeface="Arial" pitchFamily="34" charset="0"/>
        </a:defRPr>
      </a:lvl2pPr>
      <a:lvl3pPr algn="l" rtl="0" eaLnBrk="0" fontAlgn="base" hangingPunct="0">
        <a:spcBef>
          <a:spcPct val="0"/>
        </a:spcBef>
        <a:spcAft>
          <a:spcPct val="0"/>
        </a:spcAft>
        <a:defRPr sz="3600" b="1">
          <a:solidFill>
            <a:srgbClr val="FFFF00"/>
          </a:solidFill>
          <a:latin typeface="Arial" pitchFamily="34" charset="0"/>
        </a:defRPr>
      </a:lvl3pPr>
      <a:lvl4pPr algn="l" rtl="0" eaLnBrk="0" fontAlgn="base" hangingPunct="0">
        <a:spcBef>
          <a:spcPct val="0"/>
        </a:spcBef>
        <a:spcAft>
          <a:spcPct val="0"/>
        </a:spcAft>
        <a:defRPr sz="3600" b="1">
          <a:solidFill>
            <a:srgbClr val="FFFF00"/>
          </a:solidFill>
          <a:latin typeface="Arial" pitchFamily="34" charset="0"/>
        </a:defRPr>
      </a:lvl4pPr>
      <a:lvl5pPr algn="l" rtl="0" eaLnBrk="0" fontAlgn="base" hangingPunct="0">
        <a:spcBef>
          <a:spcPct val="0"/>
        </a:spcBef>
        <a:spcAft>
          <a:spcPct val="0"/>
        </a:spcAft>
        <a:defRPr sz="3600" b="1">
          <a:solidFill>
            <a:srgbClr val="FFFF00"/>
          </a:solidFill>
          <a:latin typeface="Arial" pitchFamily="34" charset="0"/>
        </a:defRPr>
      </a:lvl5pPr>
      <a:lvl6pPr marL="457200" algn="l" rtl="0" eaLnBrk="0" fontAlgn="base" hangingPunct="0">
        <a:spcBef>
          <a:spcPct val="0"/>
        </a:spcBef>
        <a:spcAft>
          <a:spcPct val="0"/>
        </a:spcAft>
        <a:defRPr sz="3600" b="1">
          <a:solidFill>
            <a:srgbClr val="FFFF00"/>
          </a:solidFill>
          <a:latin typeface="Arial" pitchFamily="34" charset="0"/>
        </a:defRPr>
      </a:lvl6pPr>
      <a:lvl7pPr marL="914400" algn="l" rtl="0" eaLnBrk="0" fontAlgn="base" hangingPunct="0">
        <a:spcBef>
          <a:spcPct val="0"/>
        </a:spcBef>
        <a:spcAft>
          <a:spcPct val="0"/>
        </a:spcAft>
        <a:defRPr sz="3600" b="1">
          <a:solidFill>
            <a:srgbClr val="FFFF00"/>
          </a:solidFill>
          <a:latin typeface="Arial" pitchFamily="34" charset="0"/>
        </a:defRPr>
      </a:lvl7pPr>
      <a:lvl8pPr marL="1371600" algn="l" rtl="0" eaLnBrk="0" fontAlgn="base" hangingPunct="0">
        <a:spcBef>
          <a:spcPct val="0"/>
        </a:spcBef>
        <a:spcAft>
          <a:spcPct val="0"/>
        </a:spcAft>
        <a:defRPr sz="3600" b="1">
          <a:solidFill>
            <a:srgbClr val="FFFF00"/>
          </a:solidFill>
          <a:latin typeface="Arial" pitchFamily="34" charset="0"/>
        </a:defRPr>
      </a:lvl8pPr>
      <a:lvl9pPr marL="1828800" algn="l" rtl="0" eaLnBrk="0" fontAlgn="base" hangingPunct="0">
        <a:spcBef>
          <a:spcPct val="0"/>
        </a:spcBef>
        <a:spcAft>
          <a:spcPct val="0"/>
        </a:spcAft>
        <a:defRPr sz="3600" b="1">
          <a:solidFill>
            <a:srgbClr val="FFFF00"/>
          </a:solidFill>
          <a:latin typeface="Arial" pitchFamily="34" charset="0"/>
        </a:defRPr>
      </a:lvl9pPr>
    </p:titleStyle>
    <p:bodyStyle>
      <a:lvl1pPr marL="342900" indent="-342900" algn="l" rtl="0" eaLnBrk="0" fontAlgn="base" hangingPunct="0">
        <a:spcBef>
          <a:spcPct val="20000"/>
        </a:spcBef>
        <a:spcAft>
          <a:spcPct val="0"/>
        </a:spcAft>
        <a:buChar char="•"/>
        <a:defRPr sz="24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bg1"/>
          </a:solidFill>
          <a:latin typeface="+mn-lt"/>
        </a:defRPr>
      </a:lvl2pPr>
      <a:lvl3pPr marL="1143000" indent="-228600" algn="l" rtl="0" eaLnBrk="0" fontAlgn="base" hangingPunct="0">
        <a:spcBef>
          <a:spcPct val="20000"/>
        </a:spcBef>
        <a:spcAft>
          <a:spcPct val="0"/>
        </a:spcAft>
        <a:buChar char="•"/>
        <a:defRPr sz="2400" b="1">
          <a:solidFill>
            <a:schemeClr val="bg1"/>
          </a:solidFill>
          <a:latin typeface="+mn-lt"/>
        </a:defRPr>
      </a:lvl3pPr>
      <a:lvl4pPr marL="1600200" indent="-228600" algn="l" rtl="0" eaLnBrk="0" fontAlgn="base" hangingPunct="0">
        <a:spcBef>
          <a:spcPct val="20000"/>
        </a:spcBef>
        <a:spcAft>
          <a:spcPct val="0"/>
        </a:spcAft>
        <a:buChar char="–"/>
        <a:defRPr sz="2400" b="1">
          <a:solidFill>
            <a:schemeClr val="bg1"/>
          </a:solidFill>
          <a:latin typeface="+mn-lt"/>
        </a:defRPr>
      </a:lvl4pPr>
      <a:lvl5pPr marL="2057400" indent="-228600" algn="l" rtl="0" eaLnBrk="0" fontAlgn="base" hangingPunct="0">
        <a:spcBef>
          <a:spcPct val="20000"/>
        </a:spcBef>
        <a:spcAft>
          <a:spcPct val="0"/>
        </a:spcAft>
        <a:buChar char="»"/>
        <a:defRPr sz="2400" b="1">
          <a:solidFill>
            <a:schemeClr val="bg1"/>
          </a:solidFill>
          <a:latin typeface="+mn-lt"/>
        </a:defRPr>
      </a:lvl5pPr>
      <a:lvl6pPr marL="2514600" indent="-228600" algn="l" rtl="0" eaLnBrk="0" fontAlgn="base" hangingPunct="0">
        <a:spcBef>
          <a:spcPct val="20000"/>
        </a:spcBef>
        <a:spcAft>
          <a:spcPct val="0"/>
        </a:spcAft>
        <a:buChar char="»"/>
        <a:defRPr sz="2400" b="1">
          <a:solidFill>
            <a:schemeClr val="bg1"/>
          </a:solidFill>
          <a:latin typeface="+mn-lt"/>
        </a:defRPr>
      </a:lvl6pPr>
      <a:lvl7pPr marL="2971800" indent="-228600" algn="l" rtl="0" eaLnBrk="0" fontAlgn="base" hangingPunct="0">
        <a:spcBef>
          <a:spcPct val="20000"/>
        </a:spcBef>
        <a:spcAft>
          <a:spcPct val="0"/>
        </a:spcAft>
        <a:buChar char="»"/>
        <a:defRPr sz="2400" b="1">
          <a:solidFill>
            <a:schemeClr val="bg1"/>
          </a:solidFill>
          <a:latin typeface="+mn-lt"/>
        </a:defRPr>
      </a:lvl7pPr>
      <a:lvl8pPr marL="3429000" indent="-228600" algn="l" rtl="0" eaLnBrk="0" fontAlgn="base" hangingPunct="0">
        <a:spcBef>
          <a:spcPct val="20000"/>
        </a:spcBef>
        <a:spcAft>
          <a:spcPct val="0"/>
        </a:spcAft>
        <a:buChar char="»"/>
        <a:defRPr sz="2400" b="1">
          <a:solidFill>
            <a:schemeClr val="bg1"/>
          </a:solidFill>
          <a:latin typeface="+mn-lt"/>
        </a:defRPr>
      </a:lvl8pPr>
      <a:lvl9pPr marL="3886200" indent="-228600" algn="l" rtl="0" eaLnBrk="0" fontAlgn="base" hangingPunct="0">
        <a:spcBef>
          <a:spcPct val="20000"/>
        </a:spcBef>
        <a:spcAft>
          <a:spcPct val="0"/>
        </a:spcAft>
        <a:buChar char="»"/>
        <a:defRPr sz="2400" b="1">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bwMode="invGray">
      <p:bgPr>
        <a:solidFill>
          <a:srgbClr val="000026"/>
        </a:solidFill>
        <a:effectLst/>
      </p:bgPr>
    </p:bg>
    <p:spTree>
      <p:nvGrpSpPr>
        <p:cNvPr id="1" name=""/>
        <p:cNvGrpSpPr/>
        <p:nvPr/>
      </p:nvGrpSpPr>
      <p:grpSpPr>
        <a:xfrm>
          <a:off x="0" y="0"/>
          <a:ext cx="0" cy="0"/>
          <a:chOff x="0" y="0"/>
          <a:chExt cx="0" cy="0"/>
        </a:xfrm>
      </p:grpSpPr>
      <p:pic>
        <p:nvPicPr>
          <p:cNvPr id="99330" name="Picture 2" descr="TASC-Global-Slide"/>
          <p:cNvPicPr preferRelativeResize="0">
            <a:picLocks noChangeArrowheads="1"/>
          </p:cNvPicPr>
          <p:nvPr/>
        </p:nvPicPr>
        <p:blipFill>
          <a:blip r:embed="rId13"/>
          <a:srcRect/>
          <a:stretch>
            <a:fillRect/>
          </a:stretch>
        </p:blipFill>
        <p:spPr bwMode="invGray">
          <a:xfrm>
            <a:off x="0" y="0"/>
            <a:ext cx="9144000" cy="6854825"/>
          </a:xfrm>
          <a:prstGeom prst="rect">
            <a:avLst/>
          </a:prstGeom>
          <a:noFill/>
          <a:ln w="9525">
            <a:noFill/>
            <a:miter lim="800000"/>
            <a:headEnd/>
            <a:tailEnd/>
          </a:ln>
        </p:spPr>
      </p:pic>
      <p:sp>
        <p:nvSpPr>
          <p:cNvPr id="99331" name="Rectangle 3"/>
          <p:cNvSpPr>
            <a:spLocks noGrp="1" noChangeArrowheads="1"/>
          </p:cNvSpPr>
          <p:nvPr>
            <p:ph type="body" idx="1"/>
          </p:nvPr>
        </p:nvSpPr>
        <p:spPr bwMode="auto">
          <a:xfrm>
            <a:off x="793750" y="1598613"/>
            <a:ext cx="7688263" cy="3497262"/>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0"/>
            <a:r>
              <a:rPr lang="en-US" smtClean="0"/>
              <a:t>First Level</a:t>
            </a:r>
          </a:p>
        </p:txBody>
      </p:sp>
      <p:sp>
        <p:nvSpPr>
          <p:cNvPr id="99332" name="Rectangle 4"/>
          <p:cNvSpPr>
            <a:spLocks noGrp="1" noChangeArrowheads="1"/>
          </p:cNvSpPr>
          <p:nvPr>
            <p:ph type="title"/>
          </p:nvPr>
        </p:nvSpPr>
        <p:spPr bwMode="auto">
          <a:xfrm>
            <a:off x="793750" y="577850"/>
            <a:ext cx="7688263" cy="498475"/>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8235" r:id="rId1"/>
    <p:sldLayoutId id="2147488236" r:id="rId2"/>
    <p:sldLayoutId id="2147488237" r:id="rId3"/>
    <p:sldLayoutId id="2147488238" r:id="rId4"/>
    <p:sldLayoutId id="2147488239" r:id="rId5"/>
    <p:sldLayoutId id="2147488240" r:id="rId6"/>
    <p:sldLayoutId id="2147488241" r:id="rId7"/>
    <p:sldLayoutId id="2147488242" r:id="rId8"/>
    <p:sldLayoutId id="2147488243" r:id="rId9"/>
    <p:sldLayoutId id="2147488244" r:id="rId10"/>
    <p:sldLayoutId id="2147488245" r:id="rId11"/>
  </p:sldLayoutIdLst>
  <p:transition/>
  <p:txStyles>
    <p:titleStyle>
      <a:lvl1pPr algn="l" defTabSz="973138" rtl="0" eaLnBrk="0" fontAlgn="base" hangingPunct="0">
        <a:lnSpc>
          <a:spcPct val="90000"/>
        </a:lnSpc>
        <a:spcBef>
          <a:spcPct val="0"/>
        </a:spcBef>
        <a:spcAft>
          <a:spcPct val="0"/>
        </a:spcAft>
        <a:defRPr sz="3600" b="1">
          <a:solidFill>
            <a:srgbClr val="FFFF00"/>
          </a:solidFill>
          <a:latin typeface="+mj-lt"/>
          <a:ea typeface="+mj-ea"/>
          <a:cs typeface="+mj-cs"/>
        </a:defRPr>
      </a:lvl1pPr>
      <a:lvl2pPr algn="l" defTabSz="973138" rtl="0" eaLnBrk="0" fontAlgn="base" hangingPunct="0">
        <a:lnSpc>
          <a:spcPct val="90000"/>
        </a:lnSpc>
        <a:spcBef>
          <a:spcPct val="0"/>
        </a:spcBef>
        <a:spcAft>
          <a:spcPct val="0"/>
        </a:spcAft>
        <a:defRPr sz="3600" b="1">
          <a:solidFill>
            <a:srgbClr val="FFFF00"/>
          </a:solidFill>
          <a:latin typeface="Arial" pitchFamily="34" charset="0"/>
        </a:defRPr>
      </a:lvl2pPr>
      <a:lvl3pPr algn="l" defTabSz="973138" rtl="0" eaLnBrk="0" fontAlgn="base" hangingPunct="0">
        <a:lnSpc>
          <a:spcPct val="90000"/>
        </a:lnSpc>
        <a:spcBef>
          <a:spcPct val="0"/>
        </a:spcBef>
        <a:spcAft>
          <a:spcPct val="0"/>
        </a:spcAft>
        <a:defRPr sz="3600" b="1">
          <a:solidFill>
            <a:srgbClr val="FFFF00"/>
          </a:solidFill>
          <a:latin typeface="Arial" pitchFamily="34" charset="0"/>
        </a:defRPr>
      </a:lvl3pPr>
      <a:lvl4pPr algn="l" defTabSz="973138" rtl="0" eaLnBrk="0" fontAlgn="base" hangingPunct="0">
        <a:lnSpc>
          <a:spcPct val="90000"/>
        </a:lnSpc>
        <a:spcBef>
          <a:spcPct val="0"/>
        </a:spcBef>
        <a:spcAft>
          <a:spcPct val="0"/>
        </a:spcAft>
        <a:defRPr sz="3600" b="1">
          <a:solidFill>
            <a:srgbClr val="FFFF00"/>
          </a:solidFill>
          <a:latin typeface="Arial" pitchFamily="34" charset="0"/>
        </a:defRPr>
      </a:lvl4pPr>
      <a:lvl5pPr algn="l" defTabSz="973138" rtl="0" eaLnBrk="0" fontAlgn="base" hangingPunct="0">
        <a:lnSpc>
          <a:spcPct val="90000"/>
        </a:lnSpc>
        <a:spcBef>
          <a:spcPct val="0"/>
        </a:spcBef>
        <a:spcAft>
          <a:spcPct val="0"/>
        </a:spcAft>
        <a:defRPr sz="3600" b="1">
          <a:solidFill>
            <a:srgbClr val="FFFF00"/>
          </a:solidFill>
          <a:latin typeface="Arial" pitchFamily="34" charset="0"/>
        </a:defRPr>
      </a:lvl5pPr>
      <a:lvl6pPr marL="457200" algn="l" defTabSz="973138" rtl="0" eaLnBrk="0" fontAlgn="base" hangingPunct="0">
        <a:lnSpc>
          <a:spcPct val="90000"/>
        </a:lnSpc>
        <a:spcBef>
          <a:spcPct val="0"/>
        </a:spcBef>
        <a:spcAft>
          <a:spcPct val="0"/>
        </a:spcAft>
        <a:defRPr sz="3600" b="1">
          <a:solidFill>
            <a:srgbClr val="FFFF00"/>
          </a:solidFill>
          <a:latin typeface="Arial" pitchFamily="34" charset="0"/>
        </a:defRPr>
      </a:lvl6pPr>
      <a:lvl7pPr marL="914400" algn="l" defTabSz="973138" rtl="0" eaLnBrk="0" fontAlgn="base" hangingPunct="0">
        <a:lnSpc>
          <a:spcPct val="90000"/>
        </a:lnSpc>
        <a:spcBef>
          <a:spcPct val="0"/>
        </a:spcBef>
        <a:spcAft>
          <a:spcPct val="0"/>
        </a:spcAft>
        <a:defRPr sz="3600" b="1">
          <a:solidFill>
            <a:srgbClr val="FFFF00"/>
          </a:solidFill>
          <a:latin typeface="Arial" pitchFamily="34" charset="0"/>
        </a:defRPr>
      </a:lvl7pPr>
      <a:lvl8pPr marL="1371600" algn="l" defTabSz="973138" rtl="0" eaLnBrk="0" fontAlgn="base" hangingPunct="0">
        <a:lnSpc>
          <a:spcPct val="90000"/>
        </a:lnSpc>
        <a:spcBef>
          <a:spcPct val="0"/>
        </a:spcBef>
        <a:spcAft>
          <a:spcPct val="0"/>
        </a:spcAft>
        <a:defRPr sz="3600" b="1">
          <a:solidFill>
            <a:srgbClr val="FFFF00"/>
          </a:solidFill>
          <a:latin typeface="Arial" pitchFamily="34" charset="0"/>
        </a:defRPr>
      </a:lvl8pPr>
      <a:lvl9pPr marL="1828800" algn="l" defTabSz="973138" rtl="0" eaLnBrk="0" fontAlgn="base" hangingPunct="0">
        <a:lnSpc>
          <a:spcPct val="90000"/>
        </a:lnSpc>
        <a:spcBef>
          <a:spcPct val="0"/>
        </a:spcBef>
        <a:spcAft>
          <a:spcPct val="0"/>
        </a:spcAft>
        <a:defRPr sz="3600" b="1">
          <a:solidFill>
            <a:srgbClr val="FFFF00"/>
          </a:solidFill>
          <a:latin typeface="Arial" pitchFamily="34" charset="0"/>
        </a:defRPr>
      </a:lvl9pPr>
    </p:titleStyle>
    <p:bodyStyle>
      <a:lvl1pPr marL="173038" indent="-173038" algn="l" defTabSz="1020763" rtl="0" eaLnBrk="0" fontAlgn="base" hangingPunct="0">
        <a:lnSpc>
          <a:spcPct val="90000"/>
        </a:lnSpc>
        <a:spcBef>
          <a:spcPct val="30000"/>
        </a:spcBef>
        <a:spcAft>
          <a:spcPct val="0"/>
        </a:spcAft>
        <a:buClr>
          <a:srgbClr val="FF0000"/>
        </a:buClr>
        <a:buFont typeface="Arial" pitchFamily="34" charset="0"/>
        <a:buChar char="▪"/>
        <a:defRPr sz="2400" b="1">
          <a:solidFill>
            <a:srgbClr val="FFFFFF"/>
          </a:solidFill>
          <a:latin typeface="+mn-lt"/>
          <a:ea typeface="+mn-ea"/>
          <a:cs typeface="+mn-cs"/>
        </a:defRPr>
      </a:lvl1pPr>
      <a:lvl2pPr marL="517525" indent="-230188" algn="l" defTabSz="1020763" rtl="0" eaLnBrk="0" fontAlgn="base" hangingPunct="0">
        <a:lnSpc>
          <a:spcPct val="90000"/>
        </a:lnSpc>
        <a:spcBef>
          <a:spcPct val="30000"/>
        </a:spcBef>
        <a:spcAft>
          <a:spcPct val="0"/>
        </a:spcAft>
        <a:buClr>
          <a:srgbClr val="FF0000"/>
        </a:buClr>
        <a:buFont typeface="Arial" pitchFamily="34" charset="0"/>
        <a:buChar char="–"/>
        <a:defRPr sz="2000" b="1">
          <a:solidFill>
            <a:srgbClr val="FFFFFF"/>
          </a:solidFill>
          <a:latin typeface="+mn-lt"/>
        </a:defRPr>
      </a:lvl2pPr>
      <a:lvl3pPr marL="804863" indent="-173038" algn="l" defTabSz="1020763" rtl="0" eaLnBrk="0" fontAlgn="base" hangingPunct="0">
        <a:lnSpc>
          <a:spcPct val="90000"/>
        </a:lnSpc>
        <a:spcBef>
          <a:spcPct val="30000"/>
        </a:spcBef>
        <a:spcAft>
          <a:spcPct val="0"/>
        </a:spcAft>
        <a:buClr>
          <a:srgbClr val="FF0000"/>
        </a:buClr>
        <a:buFont typeface="Arial" pitchFamily="34" charset="0"/>
        <a:buChar char="•"/>
        <a:defRPr sz="2000">
          <a:solidFill>
            <a:srgbClr val="FFFFFF"/>
          </a:solidFill>
          <a:latin typeface="+mn-lt"/>
        </a:defRPr>
      </a:lvl3pPr>
      <a:lvl4pPr marL="1376363" indent="-269875" algn="l" defTabSz="1020763" rtl="0" eaLnBrk="0" fontAlgn="base" hangingPunct="0">
        <a:spcBef>
          <a:spcPct val="0"/>
        </a:spcBef>
        <a:spcAft>
          <a:spcPct val="0"/>
        </a:spcAft>
        <a:buClr>
          <a:srgbClr val="FFCC00"/>
        </a:buClr>
        <a:buChar char="•"/>
        <a:defRPr sz="2800">
          <a:solidFill>
            <a:schemeClr val="tx1"/>
          </a:solidFill>
          <a:latin typeface="+mn-lt"/>
        </a:defRPr>
      </a:lvl4pPr>
      <a:lvl5pPr marL="2481263" indent="-381000" algn="l" defTabSz="1020763" rtl="0" eaLnBrk="0" fontAlgn="base" hangingPunct="0">
        <a:spcBef>
          <a:spcPct val="20000"/>
        </a:spcBef>
        <a:spcAft>
          <a:spcPct val="0"/>
        </a:spcAft>
        <a:buChar char="»"/>
        <a:defRPr sz="2200">
          <a:solidFill>
            <a:schemeClr val="tx1"/>
          </a:solidFill>
          <a:latin typeface="+mn-lt"/>
        </a:defRPr>
      </a:lvl5pPr>
      <a:lvl6pPr marL="2938463" indent="-381000" algn="l" defTabSz="1020763" rtl="0" eaLnBrk="0" fontAlgn="base" hangingPunct="0">
        <a:spcBef>
          <a:spcPct val="20000"/>
        </a:spcBef>
        <a:spcAft>
          <a:spcPct val="0"/>
        </a:spcAft>
        <a:buChar char="»"/>
        <a:defRPr sz="2200">
          <a:solidFill>
            <a:schemeClr val="tx1"/>
          </a:solidFill>
          <a:latin typeface="+mn-lt"/>
        </a:defRPr>
      </a:lvl6pPr>
      <a:lvl7pPr marL="3395663" indent="-381000" algn="l" defTabSz="1020763" rtl="0" eaLnBrk="0" fontAlgn="base" hangingPunct="0">
        <a:spcBef>
          <a:spcPct val="20000"/>
        </a:spcBef>
        <a:spcAft>
          <a:spcPct val="0"/>
        </a:spcAft>
        <a:buChar char="»"/>
        <a:defRPr sz="2200">
          <a:solidFill>
            <a:schemeClr val="tx1"/>
          </a:solidFill>
          <a:latin typeface="+mn-lt"/>
        </a:defRPr>
      </a:lvl7pPr>
      <a:lvl8pPr marL="3852863" indent="-381000" algn="l" defTabSz="1020763" rtl="0" eaLnBrk="0" fontAlgn="base" hangingPunct="0">
        <a:spcBef>
          <a:spcPct val="20000"/>
        </a:spcBef>
        <a:spcAft>
          <a:spcPct val="0"/>
        </a:spcAft>
        <a:buChar char="»"/>
        <a:defRPr sz="2200">
          <a:solidFill>
            <a:schemeClr val="tx1"/>
          </a:solidFill>
          <a:latin typeface="+mn-lt"/>
        </a:defRPr>
      </a:lvl8pPr>
      <a:lvl9pPr marL="4310063" indent="-381000" algn="l" defTabSz="1020763" rtl="0" eaLnBrk="0" fontAlgn="base" hangingPunct="0">
        <a:spcBef>
          <a:spcPct val="20000"/>
        </a:spcBef>
        <a:spcAft>
          <a:spcPct val="0"/>
        </a:spcAft>
        <a:buChar char="»"/>
        <a:defRPr sz="2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0354"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694275" name="Rectangle 9"/>
          <p:cNvSpPr>
            <a:spLocks noChangeArrowheads="1"/>
          </p:cNvSpPr>
          <p:nvPr/>
        </p:nvSpPr>
        <p:spPr bwMode="auto">
          <a:xfrm>
            <a:off x="0" y="6781800"/>
            <a:ext cx="9144000" cy="76200"/>
          </a:xfrm>
          <a:prstGeom prst="rect">
            <a:avLst/>
          </a:prstGeom>
          <a:solidFill>
            <a:srgbClr val="94AF68"/>
          </a:solidFill>
          <a:ln w="0">
            <a:noFill/>
            <a:miter lim="800000"/>
            <a:headEnd/>
            <a:tailEnd/>
          </a:ln>
        </p:spPr>
        <p:txBody>
          <a:bodyPr wrap="none" anchor="ctr"/>
          <a:lstStyle/>
          <a:p>
            <a:pPr algn="ctr" defTabSz="914400">
              <a:defRPr/>
            </a:pPr>
            <a:endParaRPr lang="fr-CA">
              <a:solidFill>
                <a:srgbClr val="94AF68"/>
              </a:solidFill>
            </a:endParaRPr>
          </a:p>
        </p:txBody>
      </p:sp>
      <p:pic>
        <p:nvPicPr>
          <p:cNvPr id="100356" name="Picture 2" descr="P:\PPT\leaf.jpg"/>
          <p:cNvPicPr>
            <a:picLocks noChangeAspect="1" noChangeArrowheads="1"/>
          </p:cNvPicPr>
          <p:nvPr/>
        </p:nvPicPr>
        <p:blipFill>
          <a:blip r:embed="rId13" r:link="rId14"/>
          <a:srcRect/>
          <a:stretch>
            <a:fillRect/>
          </a:stretch>
        </p:blipFill>
        <p:spPr bwMode="auto">
          <a:xfrm>
            <a:off x="152400" y="990600"/>
            <a:ext cx="577850" cy="496888"/>
          </a:xfrm>
          <a:prstGeom prst="rect">
            <a:avLst/>
          </a:prstGeom>
          <a:noFill/>
          <a:ln w="9525">
            <a:noFill/>
            <a:miter lim="800000"/>
            <a:headEnd/>
            <a:tailEnd/>
          </a:ln>
        </p:spPr>
      </p:pic>
      <p:sp>
        <p:nvSpPr>
          <p:cNvPr id="100357"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
        <p:nvSpPr>
          <p:cNvPr id="1030" name="Text Box 7"/>
          <p:cNvSpPr txBox="1">
            <a:spLocks noChangeArrowheads="1"/>
          </p:cNvSpPr>
          <p:nvPr/>
        </p:nvSpPr>
        <p:spPr bwMode="auto">
          <a:xfrm>
            <a:off x="8686800" y="152400"/>
            <a:ext cx="304800" cy="212725"/>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a:spcBef>
                <a:spcPct val="50000"/>
              </a:spcBef>
              <a:defRPr/>
            </a:pPr>
            <a:fld id="{A97EE5D5-FFC0-49DA-BD1B-DE1DAB52A959}" type="slidenum">
              <a:rPr lang="en-US" sz="1400" i="1" smtClean="0">
                <a:solidFill>
                  <a:srgbClr val="FFFFFF"/>
                </a:solidFill>
              </a:rPr>
              <a:pPr defTabSz="914400">
                <a:spcBef>
                  <a:spcPct val="50000"/>
                </a:spcBef>
                <a:defRPr/>
              </a:pPr>
              <a:t>‹#›</a:t>
            </a:fld>
            <a:endParaRPr lang="en-US" sz="1400" smtClean="0">
              <a:solidFill>
                <a:srgbClr val="FFFFFF"/>
              </a:solidFill>
              <a:latin typeface="Times New Roman" pitchFamily="18" charset="0"/>
            </a:endParaRPr>
          </a:p>
        </p:txBody>
      </p:sp>
      <p:pic>
        <p:nvPicPr>
          <p:cNvPr id="100359" name="Picture 7" descr="P:\PPT\header.jpg"/>
          <p:cNvPicPr>
            <a:picLocks noChangeAspect="1" noChangeArrowheads="1"/>
          </p:cNvPicPr>
          <p:nvPr/>
        </p:nvPicPr>
        <p:blipFill>
          <a:blip r:embed="rId15" r:link="rId16"/>
          <a:srcRect/>
          <a:stretch>
            <a:fillRect/>
          </a:stretch>
        </p:blipFill>
        <p:spPr bwMode="auto">
          <a:xfrm>
            <a:off x="0" y="0"/>
            <a:ext cx="9144000" cy="863600"/>
          </a:xfrm>
          <a:prstGeom prst="rect">
            <a:avLst/>
          </a:prstGeom>
          <a:noFill/>
          <a:ln w="9525">
            <a:noFill/>
            <a:miter lim="800000"/>
            <a:headEnd/>
            <a:tailEnd/>
          </a:ln>
        </p:spPr>
      </p:pic>
      <p:sp>
        <p:nvSpPr>
          <p:cNvPr id="1032" name="TextBox 7"/>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Tree>
  </p:cSld>
  <p:clrMap bg1="lt1" tx1="dk1" bg2="lt2" tx2="dk2" accent1="accent1" accent2="accent2" accent3="accent3" accent4="accent4" accent5="accent5" accent6="accent6" hlink="hlink" folHlink="folHlink"/>
  <p:sldLayoutIdLst>
    <p:sldLayoutId id="2147488246" r:id="rId1"/>
    <p:sldLayoutId id="2147488247" r:id="rId2"/>
    <p:sldLayoutId id="2147488248" r:id="rId3"/>
    <p:sldLayoutId id="2147488249" r:id="rId4"/>
    <p:sldLayoutId id="2147488250" r:id="rId5"/>
    <p:sldLayoutId id="2147488251" r:id="rId6"/>
    <p:sldLayoutId id="2147488252" r:id="rId7"/>
    <p:sldLayoutId id="2147488253" r:id="rId8"/>
    <p:sldLayoutId id="2147488254" r:id="rId9"/>
    <p:sldLayoutId id="2147488255" r:id="rId10"/>
    <p:sldLayoutId id="2147488256" r:id="rId11"/>
  </p:sldLayoutIdLst>
  <p:transition/>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1745"/>
            </a:gs>
            <a:gs pos="100000">
              <a:srgbClr val="002B82"/>
            </a:gs>
          </a:gsLst>
          <a:lin ang="5400000" scaled="1"/>
        </a:gra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bwMode="auto">
          <a:xfrm>
            <a:off x="304800" y="228600"/>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101379" name="Rectangle 3"/>
          <p:cNvSpPr>
            <a:spLocks noGrp="1" noChangeArrowheads="1"/>
          </p:cNvSpPr>
          <p:nvPr>
            <p:ph type="body" idx="1"/>
          </p:nvPr>
        </p:nvSpPr>
        <p:spPr bwMode="auto">
          <a:xfrm>
            <a:off x="304800" y="1600200"/>
            <a:ext cx="84582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Tree>
  </p:cSld>
  <p:clrMap bg1="lt1" tx1="dk1" bg2="lt2" tx2="dk2" accent1="accent1" accent2="accent2" accent3="accent3" accent4="accent4" accent5="accent5" accent6="accent6" hlink="hlink" folHlink="folHlink"/>
  <p:sldLayoutIdLst>
    <p:sldLayoutId id="2147488257" r:id="rId1"/>
    <p:sldLayoutId id="2147488258" r:id="rId2"/>
    <p:sldLayoutId id="2147488259" r:id="rId3"/>
    <p:sldLayoutId id="2147488260" r:id="rId4"/>
    <p:sldLayoutId id="2147488261" r:id="rId5"/>
    <p:sldLayoutId id="2147488262" r:id="rId6"/>
    <p:sldLayoutId id="2147488263" r:id="rId7"/>
    <p:sldLayoutId id="2147488264" r:id="rId8"/>
    <p:sldLayoutId id="2147488265" r:id="rId9"/>
    <p:sldLayoutId id="2147488266" r:id="rId10"/>
    <p:sldLayoutId id="2147488267" r:id="rId11"/>
  </p:sldLayoutIdLst>
  <p:transition/>
  <p:timing>
    <p:tnLst>
      <p:par>
        <p:cTn id="1" dur="indefinite" restart="never" nodeType="tmRoot"/>
      </p:par>
    </p:tnLst>
  </p:timing>
  <p:txStyles>
    <p:titleStyle>
      <a:lvl1pPr algn="ctr" rtl="0" eaLnBrk="0" fontAlgn="base" hangingPunct="0">
        <a:spcBef>
          <a:spcPct val="0"/>
        </a:spcBef>
        <a:spcAft>
          <a:spcPct val="0"/>
        </a:spcAft>
        <a:defRPr sz="3600" b="1">
          <a:solidFill>
            <a:srgbClr val="FFFF00"/>
          </a:solidFill>
          <a:latin typeface="+mj-lt"/>
          <a:ea typeface="+mj-ea"/>
          <a:cs typeface="+mj-cs"/>
        </a:defRPr>
      </a:lvl1pPr>
      <a:lvl2pPr algn="ctr" rtl="0" eaLnBrk="0" fontAlgn="base" hangingPunct="0">
        <a:spcBef>
          <a:spcPct val="0"/>
        </a:spcBef>
        <a:spcAft>
          <a:spcPct val="0"/>
        </a:spcAft>
        <a:defRPr sz="3600" b="1">
          <a:solidFill>
            <a:srgbClr val="FFFF00"/>
          </a:solidFill>
          <a:latin typeface="Arial" pitchFamily="34" charset="0"/>
        </a:defRPr>
      </a:lvl2pPr>
      <a:lvl3pPr algn="ctr" rtl="0" eaLnBrk="0" fontAlgn="base" hangingPunct="0">
        <a:spcBef>
          <a:spcPct val="0"/>
        </a:spcBef>
        <a:spcAft>
          <a:spcPct val="0"/>
        </a:spcAft>
        <a:defRPr sz="3600" b="1">
          <a:solidFill>
            <a:srgbClr val="FFFF00"/>
          </a:solidFill>
          <a:latin typeface="Arial" pitchFamily="34" charset="0"/>
        </a:defRPr>
      </a:lvl3pPr>
      <a:lvl4pPr algn="ctr" rtl="0" eaLnBrk="0" fontAlgn="base" hangingPunct="0">
        <a:spcBef>
          <a:spcPct val="0"/>
        </a:spcBef>
        <a:spcAft>
          <a:spcPct val="0"/>
        </a:spcAft>
        <a:defRPr sz="3600" b="1">
          <a:solidFill>
            <a:srgbClr val="FFFF00"/>
          </a:solidFill>
          <a:latin typeface="Arial" pitchFamily="34" charset="0"/>
        </a:defRPr>
      </a:lvl4pPr>
      <a:lvl5pPr algn="ctr" rtl="0" eaLnBrk="0" fontAlgn="base" hangingPunct="0">
        <a:spcBef>
          <a:spcPct val="0"/>
        </a:spcBef>
        <a:spcAft>
          <a:spcPct val="0"/>
        </a:spcAft>
        <a:defRPr sz="3600" b="1">
          <a:solidFill>
            <a:srgbClr val="FFFF00"/>
          </a:solidFill>
          <a:latin typeface="Arial" pitchFamily="34" charset="0"/>
        </a:defRPr>
      </a:lvl5pPr>
      <a:lvl6pPr marL="457200" algn="ctr" rtl="0" eaLnBrk="0" fontAlgn="base" hangingPunct="0">
        <a:spcBef>
          <a:spcPct val="0"/>
        </a:spcBef>
        <a:spcAft>
          <a:spcPct val="0"/>
        </a:spcAft>
        <a:defRPr sz="3600" b="1">
          <a:solidFill>
            <a:srgbClr val="FFFF00"/>
          </a:solidFill>
          <a:latin typeface="Arial" pitchFamily="34" charset="0"/>
        </a:defRPr>
      </a:lvl6pPr>
      <a:lvl7pPr marL="914400" algn="ctr" rtl="0" eaLnBrk="0" fontAlgn="base" hangingPunct="0">
        <a:spcBef>
          <a:spcPct val="0"/>
        </a:spcBef>
        <a:spcAft>
          <a:spcPct val="0"/>
        </a:spcAft>
        <a:defRPr sz="3600" b="1">
          <a:solidFill>
            <a:srgbClr val="FFFF00"/>
          </a:solidFill>
          <a:latin typeface="Arial" pitchFamily="34" charset="0"/>
        </a:defRPr>
      </a:lvl7pPr>
      <a:lvl8pPr marL="1371600" algn="ctr" rtl="0" eaLnBrk="0" fontAlgn="base" hangingPunct="0">
        <a:spcBef>
          <a:spcPct val="0"/>
        </a:spcBef>
        <a:spcAft>
          <a:spcPct val="0"/>
        </a:spcAft>
        <a:defRPr sz="3600" b="1">
          <a:solidFill>
            <a:srgbClr val="FFFF00"/>
          </a:solidFill>
          <a:latin typeface="Arial" pitchFamily="34" charset="0"/>
        </a:defRPr>
      </a:lvl8pPr>
      <a:lvl9pPr marL="1828800" algn="ctr" rtl="0" eaLnBrk="0" fontAlgn="base" hangingPunct="0">
        <a:spcBef>
          <a:spcPct val="0"/>
        </a:spcBef>
        <a:spcAft>
          <a:spcPct val="0"/>
        </a:spcAft>
        <a:defRPr sz="3600" b="1">
          <a:solidFill>
            <a:srgbClr val="FFFF00"/>
          </a:solidFill>
          <a:latin typeface="Arial" pitchFamily="34" charset="0"/>
        </a:defRPr>
      </a:lvl9pPr>
    </p:titleStyle>
    <p:bodyStyle>
      <a:lvl1pPr marL="342900" indent="-342900" algn="l" rtl="0" eaLnBrk="0" fontAlgn="base" hangingPunct="0">
        <a:spcBef>
          <a:spcPct val="20000"/>
        </a:spcBef>
        <a:spcAft>
          <a:spcPct val="0"/>
        </a:spcAft>
        <a:buChar char="•"/>
        <a:defRPr sz="24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bg1"/>
          </a:solidFill>
          <a:latin typeface="+mn-lt"/>
        </a:defRPr>
      </a:lvl2pPr>
      <a:lvl3pPr marL="1143000" indent="-228600" algn="l" rtl="0" eaLnBrk="0" fontAlgn="base" hangingPunct="0">
        <a:spcBef>
          <a:spcPct val="20000"/>
        </a:spcBef>
        <a:spcAft>
          <a:spcPct val="0"/>
        </a:spcAft>
        <a:buChar char="•"/>
        <a:defRPr sz="2400" b="1">
          <a:solidFill>
            <a:schemeClr val="bg1"/>
          </a:solidFill>
          <a:latin typeface="+mn-lt"/>
        </a:defRPr>
      </a:lvl3pPr>
      <a:lvl4pPr marL="1600200" indent="-228600" algn="l" rtl="0" eaLnBrk="0" fontAlgn="base" hangingPunct="0">
        <a:spcBef>
          <a:spcPct val="20000"/>
        </a:spcBef>
        <a:spcAft>
          <a:spcPct val="0"/>
        </a:spcAft>
        <a:buChar char="–"/>
        <a:defRPr sz="2400" b="1">
          <a:solidFill>
            <a:schemeClr val="bg1"/>
          </a:solidFill>
          <a:latin typeface="+mn-lt"/>
        </a:defRPr>
      </a:lvl4pPr>
      <a:lvl5pPr marL="2057400" indent="-228600" algn="l" rtl="0" eaLnBrk="0" fontAlgn="base" hangingPunct="0">
        <a:spcBef>
          <a:spcPct val="20000"/>
        </a:spcBef>
        <a:spcAft>
          <a:spcPct val="0"/>
        </a:spcAft>
        <a:buChar char="»"/>
        <a:defRPr sz="2400" b="1">
          <a:solidFill>
            <a:schemeClr val="bg1"/>
          </a:solidFill>
          <a:latin typeface="+mn-lt"/>
        </a:defRPr>
      </a:lvl5pPr>
      <a:lvl6pPr marL="2514600" indent="-228600" algn="l" rtl="0" eaLnBrk="0" fontAlgn="base" hangingPunct="0">
        <a:spcBef>
          <a:spcPct val="20000"/>
        </a:spcBef>
        <a:spcAft>
          <a:spcPct val="0"/>
        </a:spcAft>
        <a:buChar char="»"/>
        <a:defRPr sz="2400" b="1">
          <a:solidFill>
            <a:schemeClr val="bg1"/>
          </a:solidFill>
          <a:latin typeface="+mn-lt"/>
        </a:defRPr>
      </a:lvl6pPr>
      <a:lvl7pPr marL="2971800" indent="-228600" algn="l" rtl="0" eaLnBrk="0" fontAlgn="base" hangingPunct="0">
        <a:spcBef>
          <a:spcPct val="20000"/>
        </a:spcBef>
        <a:spcAft>
          <a:spcPct val="0"/>
        </a:spcAft>
        <a:buChar char="»"/>
        <a:defRPr sz="2400" b="1">
          <a:solidFill>
            <a:schemeClr val="bg1"/>
          </a:solidFill>
          <a:latin typeface="+mn-lt"/>
        </a:defRPr>
      </a:lvl7pPr>
      <a:lvl8pPr marL="3429000" indent="-228600" algn="l" rtl="0" eaLnBrk="0" fontAlgn="base" hangingPunct="0">
        <a:spcBef>
          <a:spcPct val="20000"/>
        </a:spcBef>
        <a:spcAft>
          <a:spcPct val="0"/>
        </a:spcAft>
        <a:buChar char="»"/>
        <a:defRPr sz="2400" b="1">
          <a:solidFill>
            <a:schemeClr val="bg1"/>
          </a:solidFill>
          <a:latin typeface="+mn-lt"/>
        </a:defRPr>
      </a:lvl8pPr>
      <a:lvl9pPr marL="3886200" indent="-228600" algn="l" rtl="0" eaLnBrk="0" fontAlgn="base" hangingPunct="0">
        <a:spcBef>
          <a:spcPct val="20000"/>
        </a:spcBef>
        <a:spcAft>
          <a:spcPct val="0"/>
        </a:spcAft>
        <a:buChar char="»"/>
        <a:defRPr sz="2400" b="1">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46.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46.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46.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46.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46.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46.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146.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46.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146.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1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46.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146.xml"/><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8.jpeg"/><Relationship Id="rId1" Type="http://schemas.openxmlformats.org/officeDocument/2006/relationships/slideLayout" Target="../slideLayouts/slideLayout1146.xml"/><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8.jpeg"/><Relationship Id="rId1" Type="http://schemas.openxmlformats.org/officeDocument/2006/relationships/slideLayout" Target="../slideLayouts/slideLayout1146.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8.jpeg"/><Relationship Id="rId1" Type="http://schemas.openxmlformats.org/officeDocument/2006/relationships/slideLayout" Target="../slideLayouts/slideLayout1146.xml"/><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8.jpeg"/><Relationship Id="rId1" Type="http://schemas.openxmlformats.org/officeDocument/2006/relationships/slideLayout" Target="../slideLayouts/slideLayout1146.xml"/><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14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72.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4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4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6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6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6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6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24.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46.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eg"/><Relationship Id="rId1" Type="http://schemas.openxmlformats.org/officeDocument/2006/relationships/slideLayout" Target="../slideLayouts/slideLayout964.xml"/><Relationship Id="rId4" Type="http://schemas.openxmlformats.org/officeDocument/2006/relationships/image" Target="../media/image48.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64.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xml"/><Relationship Id="rId1" Type="http://schemas.openxmlformats.org/officeDocument/2006/relationships/slideLayout" Target="../slideLayouts/slideLayout964.xml"/><Relationship Id="rId5" Type="http://schemas.openxmlformats.org/officeDocument/2006/relationships/image" Target="../media/image3.png"/><Relationship Id="rId4" Type="http://schemas.openxmlformats.org/officeDocument/2006/relationships/image" Target="../media/image4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46.xml"/></Relationships>
</file>

<file path=ppt/slides/_rels/slide4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146.xml"/></Relationships>
</file>

<file path=ppt/slides/_rels/slide4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146.xml"/></Relationships>
</file>

<file path=ppt/slides/_rels/slide4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146.xml"/></Relationships>
</file>

<file path=ppt/slides/_rels/slide4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14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6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46.xml"/></Relationships>
</file>

<file path=ppt/slides/_rels/slide4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1.xml"/><Relationship Id="rId1" Type="http://schemas.openxmlformats.org/officeDocument/2006/relationships/slideLayout" Target="../slideLayouts/slideLayout11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7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46.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964.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46.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146.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ubtitle 2"/>
          <p:cNvSpPr>
            <a:spLocks noGrp="1"/>
          </p:cNvSpPr>
          <p:nvPr>
            <p:ph type="subTitle" idx="4294967295"/>
          </p:nvPr>
        </p:nvSpPr>
        <p:spPr>
          <a:xfrm>
            <a:off x="685800" y="4318000"/>
            <a:ext cx="7212724" cy="1936750"/>
          </a:xfrm>
          <a:noFill/>
        </p:spPr>
        <p:txBody>
          <a:bodyPr lIns="91440" tIns="45720" rIns="91440" bIns="45720"/>
          <a:lstStyle/>
          <a:p>
            <a:pPr marL="0" indent="0" eaLnBrk="1" hangingPunct="1">
              <a:lnSpc>
                <a:spcPct val="90000"/>
              </a:lnSpc>
              <a:buNone/>
            </a:pPr>
            <a:r>
              <a:rPr lang="en-CA" altLang="ja-JP" sz="3200" dirty="0" smtClean="0">
                <a:solidFill>
                  <a:srgbClr val="003399"/>
                </a:solidFill>
                <a:ea typeface="ＭＳ Ｐゴシック" pitchFamily="34" charset="-128"/>
              </a:rPr>
              <a:t>USE OF ANTIPLATELET THERAPY IN PATIENTS WITH DIABETES</a:t>
            </a:r>
            <a:endParaRPr lang="en-CA" altLang="ja-JP" sz="1600" dirty="0" smtClean="0">
              <a:solidFill>
                <a:srgbClr val="003399"/>
              </a:solidFill>
              <a:ea typeface="ＭＳ Ｐゴシック" pitchFamily="34" charset="-128"/>
            </a:endParaRPr>
          </a:p>
          <a:p>
            <a:pPr marL="0" indent="0" eaLnBrk="1" hangingPunct="1">
              <a:lnSpc>
                <a:spcPct val="90000"/>
              </a:lnSpc>
              <a:buNone/>
            </a:pPr>
            <a:endParaRPr lang="en-CA" sz="1600" dirty="0" smtClean="0">
              <a:solidFill>
                <a:srgbClr val="003399"/>
              </a:solidFill>
              <a:latin typeface="Calibri" pitchFamily="34" charset="0"/>
              <a:ea typeface="ＭＳ Ｐゴシック" pitchFamily="34" charset="-128"/>
            </a:endParaRPr>
          </a:p>
          <a:p>
            <a:pPr marL="0" indent="0" eaLnBrk="1" hangingPunct="1">
              <a:lnSpc>
                <a:spcPct val="90000"/>
              </a:lnSpc>
              <a:buNone/>
            </a:pPr>
            <a:r>
              <a:rPr lang="en-CA" sz="1800" dirty="0" smtClean="0">
                <a:solidFill>
                  <a:srgbClr val="000000"/>
                </a:solidFill>
                <a:latin typeface="Calibri" pitchFamily="34" charset="0"/>
              </a:rPr>
              <a:t>Working Group: </a:t>
            </a:r>
            <a:r>
              <a:rPr lang="en-CA" sz="1800" b="0" dirty="0" smtClean="0">
                <a:solidFill>
                  <a:srgbClr val="000000"/>
                </a:solidFill>
                <a:latin typeface="Calibri" pitchFamily="34" charset="0"/>
              </a:rPr>
              <a:t>Maria E. Wolfs, MD, FRCP;  </a:t>
            </a:r>
            <a:r>
              <a:rPr lang="en-CA" sz="1800" b="0" dirty="0" err="1" smtClean="0">
                <a:solidFill>
                  <a:srgbClr val="000000"/>
                </a:solidFill>
                <a:latin typeface="Calibri" pitchFamily="34" charset="0"/>
              </a:rPr>
              <a:t>Rémi</a:t>
            </a:r>
            <a:r>
              <a:rPr lang="en-CA" sz="1800" b="0" dirty="0" smtClean="0">
                <a:solidFill>
                  <a:srgbClr val="000000"/>
                </a:solidFill>
                <a:latin typeface="Calibri" pitchFamily="34" charset="0"/>
              </a:rPr>
              <a:t> </a:t>
            </a:r>
            <a:r>
              <a:rPr lang="en-CA" sz="1800" b="0" dirty="0" err="1" smtClean="0">
                <a:solidFill>
                  <a:srgbClr val="000000"/>
                </a:solidFill>
                <a:latin typeface="Calibri" pitchFamily="34" charset="0"/>
              </a:rPr>
              <a:t>Rabasa-Lhoret</a:t>
            </a:r>
            <a:r>
              <a:rPr lang="en-CA" sz="1800" b="0" dirty="0" smtClean="0">
                <a:solidFill>
                  <a:srgbClr val="000000"/>
                </a:solidFill>
                <a:latin typeface="Calibri" pitchFamily="34" charset="0"/>
              </a:rPr>
              <a:t>, MD, PhD</a:t>
            </a:r>
            <a:endParaRPr lang="en-US" sz="1800" b="0" dirty="0" smtClean="0">
              <a:solidFill>
                <a:srgbClr val="000000"/>
              </a:solidFill>
              <a:latin typeface="Calibri" pitchFamily="34" charset="0"/>
            </a:endParaRPr>
          </a:p>
        </p:txBody>
      </p:sp>
      <p:sp>
        <p:nvSpPr>
          <p:cNvPr id="4" name="Title 1"/>
          <p:cNvSpPr txBox="1">
            <a:spLocks/>
          </p:cNvSpPr>
          <p:nvPr/>
        </p:nvSpPr>
        <p:spPr bwMode="auto">
          <a:xfrm>
            <a:off x="685800" y="3054350"/>
            <a:ext cx="7772400" cy="1263650"/>
          </a:xfrm>
          <a:prstGeom prst="rect">
            <a:avLst/>
          </a:prstGeom>
          <a:noFill/>
          <a:ln w="9525">
            <a:noFill/>
            <a:miter lim="800000"/>
            <a:headEnd/>
            <a:tailEnd/>
          </a:ln>
        </p:spPr>
        <p:txBody>
          <a:bodyPr anchor="ctr"/>
          <a:lstStyle/>
          <a:p>
            <a:pPr defTabSz="914400">
              <a:defRPr/>
            </a:pPr>
            <a:r>
              <a:rPr lang="en-US" sz="2500" b="1" kern="0" dirty="0">
                <a:solidFill>
                  <a:srgbClr val="CC9915"/>
                </a:solidFill>
                <a:latin typeface="+mj-lt"/>
                <a:ea typeface="+mj-ea"/>
                <a:cs typeface="+mj-cs"/>
              </a:rPr>
              <a:t>Canadian Cardiovascular Society Antiplatelet </a:t>
            </a:r>
            <a:r>
              <a:rPr lang="en-US" sz="2500" b="1" kern="0" dirty="0" smtClean="0">
                <a:solidFill>
                  <a:srgbClr val="CC9915"/>
                </a:solidFill>
                <a:latin typeface="+mj-lt"/>
                <a:ea typeface="+mj-ea"/>
                <a:cs typeface="+mj-cs"/>
              </a:rPr>
              <a:t>Guidelines</a:t>
            </a:r>
            <a:endParaRPr lang="en-US" sz="2500" b="1" kern="0" dirty="0">
              <a:solidFill>
                <a:srgbClr val="CC9915"/>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latin typeface="Calibri" pitchFamily="34" charset="0"/>
              </a:rPr>
              <a:t>ASA and diabetes: 2008</a:t>
            </a:r>
            <a:br>
              <a:rPr lang="en-CA" dirty="0" smtClean="0">
                <a:latin typeface="Calibri" pitchFamily="34" charset="0"/>
              </a:rPr>
            </a:br>
            <a:r>
              <a:rPr lang="en-CA" dirty="0" smtClean="0">
                <a:latin typeface="Calibri" pitchFamily="34" charset="0"/>
              </a:rPr>
              <a:t>JPAD: Baseline clinical characteristics</a:t>
            </a:r>
            <a:endParaRPr lang="fr-CA" dirty="0"/>
          </a:p>
        </p:txBody>
      </p:sp>
      <p:pic>
        <p:nvPicPr>
          <p:cNvPr id="5" name="Picture 1" descr="Screen shot 2010-11-12 at 6.39.25 PM.jpg"/>
          <p:cNvPicPr>
            <a:picLocks noGrp="1" noChangeAspect="1"/>
          </p:cNvPicPr>
          <p:nvPr>
            <p:ph idx="1"/>
          </p:nvPr>
        </p:nvPicPr>
        <p:blipFill>
          <a:blip r:embed="rId2"/>
          <a:srcRect t="19575"/>
          <a:stretch>
            <a:fillRect/>
          </a:stretch>
        </p:blipFill>
        <p:spPr bwMode="auto">
          <a:xfrm>
            <a:off x="457199" y="1213946"/>
            <a:ext cx="7636271" cy="4587764"/>
          </a:xfrm>
          <a:prstGeom prst="rect">
            <a:avLst/>
          </a:prstGeom>
          <a:solidFill>
            <a:srgbClr val="002060"/>
          </a:solidFill>
          <a:ln w="9525">
            <a:noFill/>
            <a:miter lim="800000"/>
            <a:headEnd/>
            <a:tailEnd/>
          </a:ln>
        </p:spPr>
      </p:pic>
      <p:sp>
        <p:nvSpPr>
          <p:cNvPr id="9" name="Footer Placeholder 4"/>
          <p:cNvSpPr>
            <a:spLocks noGrp="1"/>
          </p:cNvSpPr>
          <p:nvPr>
            <p:ph type="ftr" sz="quarter" idx="11"/>
          </p:nvPr>
        </p:nvSpPr>
        <p:spPr/>
        <p:txBody>
          <a:bodyPr/>
          <a:lstStyle>
            <a:lvl1pPr algn="r">
              <a:defRPr/>
            </a:lvl1pPr>
          </a:lstStyle>
          <a:p>
            <a:pPr>
              <a:defRPr/>
            </a:pPr>
            <a:r>
              <a:rPr lang="en-US" dirty="0"/>
              <a:t>© 2011 - TIGC</a:t>
            </a:r>
          </a:p>
        </p:txBody>
      </p:sp>
      <p:sp>
        <p:nvSpPr>
          <p:cNvPr id="6" name="TextBox 4"/>
          <p:cNvSpPr txBox="1">
            <a:spLocks noChangeArrowheads="1"/>
          </p:cNvSpPr>
          <p:nvPr/>
        </p:nvSpPr>
        <p:spPr bwMode="auto">
          <a:xfrm>
            <a:off x="457200" y="6350794"/>
            <a:ext cx="4427538" cy="338554"/>
          </a:xfrm>
          <a:prstGeom prst="rect">
            <a:avLst/>
          </a:prstGeom>
          <a:noFill/>
          <a:ln w="12700" cap="sq">
            <a:noFill/>
            <a:miter lim="800000"/>
            <a:headEnd type="none" w="sm" len="sm"/>
            <a:tailEnd type="none" w="sm" len="sm"/>
          </a:ln>
        </p:spPr>
        <p:txBody>
          <a:bodyPr wrap="square">
            <a:spAutoFit/>
          </a:bodyPr>
          <a:lstStyle/>
          <a:p>
            <a:pPr eaLnBrk="0" hangingPunct="0"/>
            <a:r>
              <a:rPr lang="en-US" sz="1600" dirty="0" err="1">
                <a:solidFill>
                  <a:prstClr val="black"/>
                </a:solidFill>
                <a:latin typeface="Calibri" pitchFamily="34" charset="0"/>
                <a:cs typeface="Arial" charset="0"/>
              </a:rPr>
              <a:t>Ogawa H et al. JAMA 2008 (300) 18; 2134-2141</a:t>
            </a:r>
          </a:p>
        </p:txBody>
      </p:sp>
      <p:sp>
        <p:nvSpPr>
          <p:cNvPr id="7" name="Right Arrow 2"/>
          <p:cNvSpPr>
            <a:spLocks noChangeArrowheads="1"/>
          </p:cNvSpPr>
          <p:nvPr/>
        </p:nvSpPr>
        <p:spPr bwMode="auto">
          <a:xfrm>
            <a:off x="530890" y="2036847"/>
            <a:ext cx="369887" cy="246063"/>
          </a:xfrm>
          <a:prstGeom prst="rightArrow">
            <a:avLst>
              <a:gd name="adj1" fmla="val 50000"/>
              <a:gd name="adj2" fmla="val 50045"/>
            </a:avLst>
          </a:prstGeom>
          <a:solidFill>
            <a:srgbClr val="C86400"/>
          </a:solidFill>
          <a:ln w="12700">
            <a:solidFill>
              <a:schemeClr val="tx1"/>
            </a:solidFill>
            <a:round/>
            <a:headEnd/>
            <a:tailEnd/>
          </a:ln>
        </p:spPr>
        <p:txBody>
          <a:bodyPr/>
          <a:lstStyle/>
          <a:p>
            <a:pPr defTabSz="914400" eaLnBrk="0" hangingPunct="0"/>
            <a:endParaRPr lang="fr-CA" sz="2400">
              <a:solidFill>
                <a:srgbClr val="C86400"/>
              </a:solidFill>
              <a:latin typeface="Helvetica" charset="0"/>
            </a:endParaRPr>
          </a:p>
        </p:txBody>
      </p:sp>
      <p:sp>
        <p:nvSpPr>
          <p:cNvPr id="8" name="Right Arrow 7"/>
          <p:cNvSpPr>
            <a:spLocks noChangeArrowheads="1"/>
          </p:cNvSpPr>
          <p:nvPr/>
        </p:nvSpPr>
        <p:spPr bwMode="auto">
          <a:xfrm>
            <a:off x="546656" y="4057924"/>
            <a:ext cx="369888" cy="246063"/>
          </a:xfrm>
          <a:prstGeom prst="rightArrow">
            <a:avLst>
              <a:gd name="adj1" fmla="val 50000"/>
              <a:gd name="adj2" fmla="val 50045"/>
            </a:avLst>
          </a:prstGeom>
          <a:solidFill>
            <a:srgbClr val="C86400"/>
          </a:solidFill>
          <a:ln w="12700">
            <a:solidFill>
              <a:schemeClr val="tx1"/>
            </a:solidFill>
            <a:round/>
            <a:headEnd/>
            <a:tailEnd/>
          </a:ln>
        </p:spPr>
        <p:txBody>
          <a:bodyPr/>
          <a:lstStyle/>
          <a:p>
            <a:pPr defTabSz="914400" eaLnBrk="0" hangingPunct="0"/>
            <a:endParaRPr lang="fr-CA" sz="2400">
              <a:solidFill>
                <a:srgbClr val="C86400"/>
              </a:solidFill>
              <a:latin typeface="Helvetica"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latin typeface="Calibri" pitchFamily="34" charset="0"/>
              </a:rPr>
              <a:t>ASA and diabetes: 2008 </a:t>
            </a:r>
            <a:br>
              <a:rPr lang="en-CA" dirty="0" smtClean="0">
                <a:latin typeface="Calibri" pitchFamily="34" charset="0"/>
              </a:rPr>
            </a:br>
            <a:r>
              <a:rPr lang="en-CA" dirty="0" smtClean="0">
                <a:latin typeface="Calibri" pitchFamily="34" charset="0"/>
              </a:rPr>
              <a:t>JPAD: Primary end point</a:t>
            </a:r>
            <a:endParaRPr lang="fr-CA" dirty="0"/>
          </a:p>
        </p:txBody>
      </p:sp>
      <p:sp>
        <p:nvSpPr>
          <p:cNvPr id="5" name="Footer Placeholder 4"/>
          <p:cNvSpPr>
            <a:spLocks noGrp="1"/>
          </p:cNvSpPr>
          <p:nvPr>
            <p:ph type="ftr" sz="quarter" idx="11"/>
          </p:nvPr>
        </p:nvSpPr>
        <p:spPr/>
        <p:txBody>
          <a:bodyPr/>
          <a:lstStyle>
            <a:lvl1pPr algn="r">
              <a:defRPr/>
            </a:lvl1pPr>
          </a:lstStyle>
          <a:p>
            <a:pPr>
              <a:defRPr/>
            </a:pPr>
            <a:r>
              <a:rPr lang="en-US" dirty="0"/>
              <a:t>© 2011 - TIGC</a:t>
            </a:r>
          </a:p>
        </p:txBody>
      </p:sp>
      <p:pic>
        <p:nvPicPr>
          <p:cNvPr id="4" name="Picture 1" descr="Screen shot 2010-11-12 at 6.39.37 PM.jpg"/>
          <p:cNvPicPr>
            <a:picLocks noChangeAspect="1"/>
          </p:cNvPicPr>
          <p:nvPr/>
        </p:nvPicPr>
        <p:blipFill>
          <a:blip r:embed="rId2"/>
          <a:srcRect/>
          <a:stretch>
            <a:fillRect/>
          </a:stretch>
        </p:blipFill>
        <p:spPr bwMode="auto">
          <a:xfrm>
            <a:off x="472980" y="1293656"/>
            <a:ext cx="7311930" cy="4651200"/>
          </a:xfrm>
          <a:prstGeom prst="rect">
            <a:avLst/>
          </a:prstGeom>
          <a:noFill/>
          <a:ln w="9525">
            <a:noFill/>
            <a:miter lim="800000"/>
            <a:headEnd/>
            <a:tailEnd/>
          </a:ln>
        </p:spPr>
      </p:pic>
      <p:sp>
        <p:nvSpPr>
          <p:cNvPr id="7" name="TextBox 4"/>
          <p:cNvSpPr txBox="1">
            <a:spLocks noChangeArrowheads="1"/>
          </p:cNvSpPr>
          <p:nvPr/>
        </p:nvSpPr>
        <p:spPr bwMode="auto">
          <a:xfrm>
            <a:off x="457200" y="6350794"/>
            <a:ext cx="4427538" cy="338554"/>
          </a:xfrm>
          <a:prstGeom prst="rect">
            <a:avLst/>
          </a:prstGeom>
          <a:noFill/>
          <a:ln w="12700" cap="sq">
            <a:noFill/>
            <a:miter lim="800000"/>
            <a:headEnd type="none" w="sm" len="sm"/>
            <a:tailEnd type="none" w="sm" len="sm"/>
          </a:ln>
        </p:spPr>
        <p:txBody>
          <a:bodyPr wrap="square">
            <a:spAutoFit/>
          </a:bodyPr>
          <a:lstStyle/>
          <a:p>
            <a:pPr eaLnBrk="0" hangingPunct="0"/>
            <a:r>
              <a:rPr lang="en-US" sz="1600" dirty="0" err="1">
                <a:solidFill>
                  <a:prstClr val="black"/>
                </a:solidFill>
                <a:latin typeface="Calibri" pitchFamily="34" charset="0"/>
                <a:cs typeface="Arial" charset="0"/>
              </a:rPr>
              <a:t>Ogawa H et al. JAMA 2008 (300) 18; 2134-2141</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latin typeface="Calibri" pitchFamily="34" charset="0"/>
              </a:rPr>
              <a:t>ASA and diabetes: 2008</a:t>
            </a:r>
            <a:br>
              <a:rPr lang="en-CA" dirty="0" smtClean="0">
                <a:latin typeface="Calibri" pitchFamily="34" charset="0"/>
              </a:rPr>
            </a:br>
            <a:r>
              <a:rPr lang="en-CA" dirty="0" smtClean="0">
                <a:latin typeface="Calibri" pitchFamily="34" charset="0"/>
              </a:rPr>
              <a:t>JPAD: Secondary end point</a:t>
            </a:r>
            <a:endParaRPr lang="fr-CA" dirty="0"/>
          </a:p>
        </p:txBody>
      </p:sp>
      <p:sp>
        <p:nvSpPr>
          <p:cNvPr id="5" name="Footer Placeholder 4"/>
          <p:cNvSpPr>
            <a:spLocks noGrp="1"/>
          </p:cNvSpPr>
          <p:nvPr>
            <p:ph type="ftr" sz="quarter" idx="11"/>
          </p:nvPr>
        </p:nvSpPr>
        <p:spPr/>
        <p:txBody>
          <a:bodyPr/>
          <a:lstStyle>
            <a:lvl1pPr algn="r">
              <a:defRPr/>
            </a:lvl1pPr>
          </a:lstStyle>
          <a:p>
            <a:pPr>
              <a:defRPr/>
            </a:pPr>
            <a:r>
              <a:rPr lang="en-US" dirty="0"/>
              <a:t>© 2011 - TIGC</a:t>
            </a:r>
          </a:p>
        </p:txBody>
      </p:sp>
      <p:pic>
        <p:nvPicPr>
          <p:cNvPr id="4" name="Picture 1" descr="Screen shot 2010-11-12 at 6.40.01 PM.jpg"/>
          <p:cNvPicPr>
            <a:picLocks noChangeAspect="1"/>
          </p:cNvPicPr>
          <p:nvPr/>
        </p:nvPicPr>
        <p:blipFill>
          <a:blip r:embed="rId2"/>
          <a:srcRect/>
          <a:stretch>
            <a:fillRect/>
          </a:stretch>
        </p:blipFill>
        <p:spPr bwMode="auto">
          <a:xfrm>
            <a:off x="520278" y="1254296"/>
            <a:ext cx="7321922" cy="4651200"/>
          </a:xfrm>
          <a:prstGeom prst="rect">
            <a:avLst/>
          </a:prstGeom>
          <a:noFill/>
          <a:ln w="9525">
            <a:noFill/>
            <a:miter lim="800000"/>
            <a:headEnd/>
            <a:tailEnd/>
          </a:ln>
        </p:spPr>
      </p:pic>
      <p:sp>
        <p:nvSpPr>
          <p:cNvPr id="7" name="TextBox 4"/>
          <p:cNvSpPr txBox="1">
            <a:spLocks noChangeArrowheads="1"/>
          </p:cNvSpPr>
          <p:nvPr/>
        </p:nvSpPr>
        <p:spPr bwMode="auto">
          <a:xfrm>
            <a:off x="457200" y="6350794"/>
            <a:ext cx="4427538" cy="338554"/>
          </a:xfrm>
          <a:prstGeom prst="rect">
            <a:avLst/>
          </a:prstGeom>
          <a:noFill/>
          <a:ln w="12700" cap="sq">
            <a:noFill/>
            <a:miter lim="800000"/>
            <a:headEnd type="none" w="sm" len="sm"/>
            <a:tailEnd type="none" w="sm" len="sm"/>
          </a:ln>
        </p:spPr>
        <p:txBody>
          <a:bodyPr wrap="square">
            <a:spAutoFit/>
          </a:bodyPr>
          <a:lstStyle/>
          <a:p>
            <a:pPr eaLnBrk="0" hangingPunct="0"/>
            <a:r>
              <a:rPr lang="en-US" sz="1600" dirty="0" err="1">
                <a:solidFill>
                  <a:prstClr val="black"/>
                </a:solidFill>
                <a:latin typeface="Calibri" pitchFamily="34" charset="0"/>
                <a:cs typeface="Arial" charset="0"/>
              </a:rPr>
              <a:t>Ogawa H et al. JAMA 2008 (300) 18; 2134-2141</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latin typeface="Calibri" pitchFamily="34" charset="0"/>
              </a:rPr>
              <a:t>ASA and diabetes: 2008</a:t>
            </a:r>
            <a:br>
              <a:rPr lang="en-CA" dirty="0" smtClean="0">
                <a:latin typeface="Calibri" pitchFamily="34" charset="0"/>
              </a:rPr>
            </a:br>
            <a:r>
              <a:rPr lang="en-CA" dirty="0" smtClean="0">
                <a:latin typeface="Calibri" pitchFamily="34" charset="0"/>
              </a:rPr>
              <a:t>JPAD: Primary end point if 65 years or older</a:t>
            </a:r>
            <a:endParaRPr lang="fr-CA" dirty="0"/>
          </a:p>
        </p:txBody>
      </p:sp>
      <p:sp>
        <p:nvSpPr>
          <p:cNvPr id="5" name="Footer Placeholder 4"/>
          <p:cNvSpPr>
            <a:spLocks noGrp="1"/>
          </p:cNvSpPr>
          <p:nvPr>
            <p:ph type="ftr" sz="quarter" idx="11"/>
          </p:nvPr>
        </p:nvSpPr>
        <p:spPr/>
        <p:txBody>
          <a:bodyPr/>
          <a:lstStyle>
            <a:lvl1pPr algn="r">
              <a:defRPr/>
            </a:lvl1pPr>
          </a:lstStyle>
          <a:p>
            <a:pPr>
              <a:defRPr/>
            </a:pPr>
            <a:r>
              <a:rPr lang="en-US" dirty="0"/>
              <a:t>© 2011 - TIGC</a:t>
            </a:r>
          </a:p>
        </p:txBody>
      </p:sp>
      <p:pic>
        <p:nvPicPr>
          <p:cNvPr id="4" name="Picture 1" descr="Screen shot 2010-11-12 at 6.40.26 PM.jpg"/>
          <p:cNvPicPr>
            <a:picLocks noChangeAspect="1"/>
          </p:cNvPicPr>
          <p:nvPr/>
        </p:nvPicPr>
        <p:blipFill>
          <a:blip r:embed="rId2"/>
          <a:srcRect/>
          <a:stretch>
            <a:fillRect/>
          </a:stretch>
        </p:blipFill>
        <p:spPr bwMode="auto">
          <a:xfrm>
            <a:off x="551810" y="1246358"/>
            <a:ext cx="7311930" cy="4651200"/>
          </a:xfrm>
          <a:prstGeom prst="rect">
            <a:avLst/>
          </a:prstGeom>
          <a:noFill/>
          <a:ln w="9525">
            <a:noFill/>
            <a:miter lim="800000"/>
            <a:headEnd/>
            <a:tailEnd/>
          </a:ln>
        </p:spPr>
      </p:pic>
      <p:sp>
        <p:nvSpPr>
          <p:cNvPr id="7" name="TextBox 4"/>
          <p:cNvSpPr txBox="1">
            <a:spLocks noChangeArrowheads="1"/>
          </p:cNvSpPr>
          <p:nvPr/>
        </p:nvSpPr>
        <p:spPr bwMode="auto">
          <a:xfrm>
            <a:off x="457200" y="6350794"/>
            <a:ext cx="4427538" cy="338554"/>
          </a:xfrm>
          <a:prstGeom prst="rect">
            <a:avLst/>
          </a:prstGeom>
          <a:noFill/>
          <a:ln w="12700" cap="sq">
            <a:noFill/>
            <a:miter lim="800000"/>
            <a:headEnd type="none" w="sm" len="sm"/>
            <a:tailEnd type="none" w="sm" len="sm"/>
          </a:ln>
        </p:spPr>
        <p:txBody>
          <a:bodyPr wrap="square">
            <a:spAutoFit/>
          </a:bodyPr>
          <a:lstStyle/>
          <a:p>
            <a:pPr eaLnBrk="0" hangingPunct="0"/>
            <a:r>
              <a:rPr lang="en-US" sz="1600" dirty="0" err="1">
                <a:solidFill>
                  <a:prstClr val="black"/>
                </a:solidFill>
                <a:latin typeface="Calibri" pitchFamily="34" charset="0"/>
                <a:cs typeface="Arial" charset="0"/>
              </a:rPr>
              <a:t>Ogawa H et al. JAMA 2008 (300) 18; 2134-2141</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latin typeface="Calibri" pitchFamily="34" charset="0"/>
              </a:rPr>
              <a:t>ASA and diabetes: 2008</a:t>
            </a:r>
            <a:br>
              <a:rPr lang="en-CA" dirty="0" smtClean="0">
                <a:latin typeface="Calibri" pitchFamily="34" charset="0"/>
              </a:rPr>
            </a:br>
            <a:r>
              <a:rPr lang="en-CA" dirty="0" smtClean="0">
                <a:latin typeface="Calibri" pitchFamily="34" charset="0"/>
              </a:rPr>
              <a:t>JPAD: Subgroup analysis</a:t>
            </a:r>
            <a:endParaRPr lang="fr-CA" dirty="0"/>
          </a:p>
        </p:txBody>
      </p:sp>
      <p:sp>
        <p:nvSpPr>
          <p:cNvPr id="7" name="Footer Placeholder 4"/>
          <p:cNvSpPr>
            <a:spLocks noGrp="1"/>
          </p:cNvSpPr>
          <p:nvPr>
            <p:ph type="ftr" sz="quarter" idx="11"/>
          </p:nvPr>
        </p:nvSpPr>
        <p:spPr/>
        <p:txBody>
          <a:bodyPr/>
          <a:lstStyle>
            <a:lvl1pPr algn="r">
              <a:defRPr/>
            </a:lvl1pPr>
          </a:lstStyle>
          <a:p>
            <a:pPr>
              <a:defRPr/>
            </a:pPr>
            <a:r>
              <a:rPr lang="en-US" dirty="0"/>
              <a:t>© 2011 - TIGC</a:t>
            </a:r>
          </a:p>
        </p:txBody>
      </p:sp>
      <p:pic>
        <p:nvPicPr>
          <p:cNvPr id="4" name="Picture 1" descr="Screen shot 2010-11-12 at 6.41.03 PM.jpg"/>
          <p:cNvPicPr>
            <a:picLocks noChangeAspect="1"/>
          </p:cNvPicPr>
          <p:nvPr/>
        </p:nvPicPr>
        <p:blipFill>
          <a:blip r:embed="rId2"/>
          <a:srcRect t="14286"/>
          <a:stretch>
            <a:fillRect/>
          </a:stretch>
        </p:blipFill>
        <p:spPr bwMode="auto">
          <a:xfrm>
            <a:off x="339725" y="1260940"/>
            <a:ext cx="7440613" cy="4721186"/>
          </a:xfrm>
          <a:prstGeom prst="rect">
            <a:avLst/>
          </a:prstGeom>
          <a:noFill/>
          <a:ln w="9525">
            <a:noFill/>
            <a:miter lim="800000"/>
            <a:headEnd/>
            <a:tailEnd/>
          </a:ln>
        </p:spPr>
      </p:pic>
      <p:sp>
        <p:nvSpPr>
          <p:cNvPr id="6" name="Right Arrow Callout 2"/>
          <p:cNvSpPr>
            <a:spLocks noChangeArrowheads="1"/>
          </p:cNvSpPr>
          <p:nvPr/>
        </p:nvSpPr>
        <p:spPr bwMode="auto">
          <a:xfrm>
            <a:off x="339725" y="1651000"/>
            <a:ext cx="1800225" cy="879475"/>
          </a:xfrm>
          <a:prstGeom prst="rightArrowCallout">
            <a:avLst>
              <a:gd name="adj1" fmla="val 25000"/>
              <a:gd name="adj2" fmla="val 25000"/>
              <a:gd name="adj3" fmla="val 24990"/>
              <a:gd name="adj4" fmla="val 64977"/>
            </a:avLst>
          </a:prstGeom>
          <a:noFill/>
          <a:ln w="76200">
            <a:solidFill>
              <a:srgbClr val="C86400"/>
            </a:solidFill>
            <a:round/>
            <a:headEnd/>
            <a:tailEnd/>
          </a:ln>
        </p:spPr>
        <p:txBody>
          <a:bodyPr/>
          <a:lstStyle/>
          <a:p>
            <a:pPr defTabSz="914400" eaLnBrk="0" hangingPunct="0"/>
            <a:endParaRPr lang="fr-CA" sz="2400">
              <a:solidFill>
                <a:srgbClr val="FFFFFF"/>
              </a:solidFill>
              <a:latin typeface="Helvetica" charset="0"/>
            </a:endParaRPr>
          </a:p>
        </p:txBody>
      </p:sp>
      <p:sp>
        <p:nvSpPr>
          <p:cNvPr id="8" name="TextBox 4"/>
          <p:cNvSpPr txBox="1">
            <a:spLocks noChangeArrowheads="1"/>
          </p:cNvSpPr>
          <p:nvPr/>
        </p:nvSpPr>
        <p:spPr bwMode="auto">
          <a:xfrm>
            <a:off x="457200" y="6350794"/>
            <a:ext cx="4427538" cy="338554"/>
          </a:xfrm>
          <a:prstGeom prst="rect">
            <a:avLst/>
          </a:prstGeom>
          <a:noFill/>
          <a:ln w="12700" cap="sq">
            <a:noFill/>
            <a:miter lim="800000"/>
            <a:headEnd type="none" w="sm" len="sm"/>
            <a:tailEnd type="none" w="sm" len="sm"/>
          </a:ln>
        </p:spPr>
        <p:txBody>
          <a:bodyPr wrap="square">
            <a:spAutoFit/>
          </a:bodyPr>
          <a:lstStyle/>
          <a:p>
            <a:pPr eaLnBrk="0" hangingPunct="0"/>
            <a:r>
              <a:rPr lang="en-US" sz="1600" dirty="0" err="1">
                <a:solidFill>
                  <a:prstClr val="black"/>
                </a:solidFill>
                <a:latin typeface="Calibri" pitchFamily="34" charset="0"/>
                <a:cs typeface="Arial" charset="0"/>
              </a:rPr>
              <a:t>Ogawa H et al. JAMA 2008 (300) 18; 2134-2141</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latin typeface="Calibri" pitchFamily="34" charset="0"/>
              </a:rPr>
              <a:t>ASA and diabetes: 2008</a:t>
            </a:r>
            <a:br>
              <a:rPr lang="en-CA" dirty="0" smtClean="0">
                <a:latin typeface="Calibri" pitchFamily="34" charset="0"/>
              </a:rPr>
            </a:br>
            <a:r>
              <a:rPr lang="en-CA" dirty="0" smtClean="0">
                <a:latin typeface="Calibri" pitchFamily="34" charset="0"/>
              </a:rPr>
              <a:t>POPADAD (with PAD)</a:t>
            </a:r>
            <a:endParaRPr lang="fr-CA" dirty="0"/>
          </a:p>
        </p:txBody>
      </p:sp>
      <p:sp>
        <p:nvSpPr>
          <p:cNvPr id="6" name="Footer Placeholder 4"/>
          <p:cNvSpPr>
            <a:spLocks noGrp="1"/>
          </p:cNvSpPr>
          <p:nvPr>
            <p:ph type="ftr" sz="quarter" idx="11"/>
          </p:nvPr>
        </p:nvSpPr>
        <p:spPr/>
        <p:txBody>
          <a:bodyPr/>
          <a:lstStyle>
            <a:lvl1pPr algn="r">
              <a:defRPr/>
            </a:lvl1pPr>
          </a:lstStyle>
          <a:p>
            <a:pPr>
              <a:defRPr/>
            </a:pPr>
            <a:r>
              <a:rPr lang="en-US" dirty="0"/>
              <a:t>© 2011 - TIGC</a:t>
            </a:r>
          </a:p>
        </p:txBody>
      </p:sp>
      <p:pic>
        <p:nvPicPr>
          <p:cNvPr id="4" name="Image 3" descr="Screen shot 2009-10-23 at 10.31.21 PM.jpg"/>
          <p:cNvPicPr>
            <a:picLocks noChangeAspect="1"/>
          </p:cNvPicPr>
          <p:nvPr/>
        </p:nvPicPr>
        <p:blipFill>
          <a:blip r:embed="rId2"/>
          <a:srcRect/>
          <a:stretch>
            <a:fillRect/>
          </a:stretch>
        </p:blipFill>
        <p:spPr bwMode="auto">
          <a:xfrm>
            <a:off x="457200" y="2033749"/>
            <a:ext cx="8008883" cy="2667000"/>
          </a:xfrm>
          <a:prstGeom prst="rect">
            <a:avLst/>
          </a:prstGeom>
          <a:noFill/>
          <a:ln w="9525">
            <a:noFill/>
            <a:miter lim="800000"/>
            <a:headEnd/>
            <a:tailEnd/>
          </a:ln>
        </p:spPr>
      </p:pic>
      <p:sp>
        <p:nvSpPr>
          <p:cNvPr id="5" name="TextBox 1"/>
          <p:cNvSpPr txBox="1">
            <a:spLocks noChangeArrowheads="1"/>
          </p:cNvSpPr>
          <p:nvPr/>
        </p:nvSpPr>
        <p:spPr bwMode="auto">
          <a:xfrm>
            <a:off x="457200" y="6409501"/>
            <a:ext cx="5721350" cy="338554"/>
          </a:xfrm>
          <a:prstGeom prst="rect">
            <a:avLst/>
          </a:prstGeom>
          <a:noFill/>
          <a:ln w="9525">
            <a:noFill/>
            <a:miter lim="800000"/>
            <a:headEnd/>
            <a:tailEnd/>
          </a:ln>
        </p:spPr>
        <p:txBody>
          <a:bodyPr wrap="square">
            <a:spAutoFit/>
          </a:bodyPr>
          <a:lstStyle/>
          <a:p>
            <a:pPr eaLnBrk="0" hangingPunct="0"/>
            <a:r>
              <a:rPr lang="en-US" sz="1600" dirty="0">
                <a:solidFill>
                  <a:prstClr val="black"/>
                </a:solidFill>
                <a:latin typeface="Calibri" pitchFamily="34" charset="0"/>
                <a:cs typeface="Arial" charset="0"/>
              </a:rPr>
              <a:t>Belch J et al. BMJ 2008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latin typeface="Calibri" pitchFamily="34" charset="0"/>
              </a:rPr>
              <a:t>ASA and diabetes: 2008</a:t>
            </a:r>
            <a:br>
              <a:rPr lang="en-CA" dirty="0" smtClean="0">
                <a:latin typeface="Calibri" pitchFamily="34" charset="0"/>
              </a:rPr>
            </a:br>
            <a:r>
              <a:rPr lang="en-CA" dirty="0" smtClean="0">
                <a:latin typeface="Calibri" pitchFamily="34" charset="0"/>
              </a:rPr>
              <a:t>POPADAD (with PAD)</a:t>
            </a:r>
            <a:endParaRPr lang="fr-CA" dirty="0"/>
          </a:p>
        </p:txBody>
      </p:sp>
      <p:sp>
        <p:nvSpPr>
          <p:cNvPr id="6" name="Footer Placeholder 4"/>
          <p:cNvSpPr>
            <a:spLocks noGrp="1"/>
          </p:cNvSpPr>
          <p:nvPr>
            <p:ph type="ftr" sz="quarter" idx="11"/>
          </p:nvPr>
        </p:nvSpPr>
        <p:spPr/>
        <p:txBody>
          <a:bodyPr/>
          <a:lstStyle>
            <a:lvl1pPr algn="r">
              <a:defRPr/>
            </a:lvl1pPr>
          </a:lstStyle>
          <a:p>
            <a:pPr>
              <a:defRPr/>
            </a:pPr>
            <a:r>
              <a:rPr lang="en-US" dirty="0"/>
              <a:t>© 2011 - TIGC</a:t>
            </a:r>
          </a:p>
        </p:txBody>
      </p:sp>
      <p:sp>
        <p:nvSpPr>
          <p:cNvPr id="5" name="TextBox 1"/>
          <p:cNvSpPr txBox="1">
            <a:spLocks noChangeArrowheads="1"/>
          </p:cNvSpPr>
          <p:nvPr/>
        </p:nvSpPr>
        <p:spPr bwMode="auto">
          <a:xfrm>
            <a:off x="425777" y="6377969"/>
            <a:ext cx="5705475" cy="338137"/>
          </a:xfrm>
          <a:prstGeom prst="rect">
            <a:avLst/>
          </a:prstGeom>
          <a:noFill/>
          <a:ln w="9525">
            <a:noFill/>
            <a:miter lim="800000"/>
            <a:headEnd/>
            <a:tailEnd/>
          </a:ln>
        </p:spPr>
        <p:txBody>
          <a:bodyPr>
            <a:spAutoFit/>
          </a:bodyPr>
          <a:lstStyle/>
          <a:p>
            <a:pPr eaLnBrk="0" hangingPunct="0"/>
            <a:r>
              <a:rPr lang="en-US" sz="1600" dirty="0">
                <a:solidFill>
                  <a:prstClr val="black"/>
                </a:solidFill>
                <a:latin typeface="Calibri" pitchFamily="34" charset="0"/>
                <a:cs typeface="Arial" charset="0"/>
              </a:rPr>
              <a:t>Belch J et al. BMJ 2008 </a:t>
            </a:r>
          </a:p>
        </p:txBody>
      </p:sp>
      <p:pic>
        <p:nvPicPr>
          <p:cNvPr id="8" name="Picture 1" descr="Screen shot 2010-11-12 at 7.14.43 PM.jpg"/>
          <p:cNvPicPr>
            <a:picLocks noChangeAspect="1"/>
          </p:cNvPicPr>
          <p:nvPr/>
        </p:nvPicPr>
        <p:blipFill>
          <a:blip r:embed="rId2"/>
          <a:srcRect r="1231"/>
          <a:stretch>
            <a:fillRect/>
          </a:stretch>
        </p:blipFill>
        <p:spPr bwMode="auto">
          <a:xfrm>
            <a:off x="528501" y="1308539"/>
            <a:ext cx="7286536" cy="3340446"/>
          </a:xfrm>
          <a:prstGeom prst="rect">
            <a:avLst/>
          </a:prstGeom>
          <a:noFill/>
          <a:ln w="9525">
            <a:solidFill>
              <a:schemeClr val="bg2">
                <a:lumMod val="75000"/>
              </a:schemeClr>
            </a:solidFill>
            <a:miter lim="800000"/>
            <a:headEnd/>
            <a:tailEnd/>
          </a:ln>
        </p:spPr>
      </p:pic>
      <p:pic>
        <p:nvPicPr>
          <p:cNvPr id="9" name="Picture 2" descr="Screen shot 2010-11-12 at 7.15.17 PM.jpg"/>
          <p:cNvPicPr>
            <a:picLocks noChangeAspect="1"/>
          </p:cNvPicPr>
          <p:nvPr/>
        </p:nvPicPr>
        <p:blipFill>
          <a:blip r:embed="rId3"/>
          <a:srcRect r="1229"/>
          <a:stretch>
            <a:fillRect/>
          </a:stretch>
        </p:blipFill>
        <p:spPr bwMode="auto">
          <a:xfrm>
            <a:off x="540519" y="4849862"/>
            <a:ext cx="7262914" cy="106481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CA" altLang="ja-JP" dirty="0" err="1" smtClean="0">
                <a:latin typeface="+mn-lt"/>
              </a:rPr>
              <a:t>Asymptomatic</a:t>
            </a:r>
            <a:r>
              <a:rPr lang="fr-CA" altLang="ja-JP" dirty="0" smtClean="0">
                <a:latin typeface="+mn-lt"/>
              </a:rPr>
              <a:t> </a:t>
            </a:r>
            <a:r>
              <a:rPr lang="ja-JP" altLang="en-US" smtClean="0">
                <a:latin typeface="+mn-lt"/>
              </a:rPr>
              <a:t>“</a:t>
            </a:r>
            <a:r>
              <a:rPr lang="en-US" altLang="ja-JP" dirty="0" smtClean="0">
                <a:latin typeface="+mn-lt"/>
              </a:rPr>
              <a:t>PAD</a:t>
            </a:r>
            <a:r>
              <a:rPr lang="ja-JP" altLang="en-US" smtClean="0">
                <a:latin typeface="+mn-lt"/>
              </a:rPr>
              <a:t>”</a:t>
            </a:r>
            <a:r>
              <a:rPr lang="en-US" altLang="ja-JP" dirty="0" smtClean="0">
                <a:latin typeface="+mn-lt"/>
              </a:rPr>
              <a:t> and diabetes</a:t>
            </a:r>
            <a:br>
              <a:rPr lang="en-US" altLang="ja-JP" dirty="0" smtClean="0">
                <a:latin typeface="+mn-lt"/>
              </a:rPr>
            </a:br>
            <a:r>
              <a:rPr lang="fr-CA" altLang="ja-JP" dirty="0" smtClean="0">
                <a:latin typeface="+mn-lt"/>
              </a:rPr>
              <a:t>ASA ineffective </a:t>
            </a:r>
            <a:r>
              <a:rPr lang="en-US" altLang="ja-JP" dirty="0" smtClean="0">
                <a:latin typeface="+mn-lt"/>
              </a:rPr>
              <a:t>(but ABI 0.9…)</a:t>
            </a:r>
            <a:endParaRPr lang="fr-CA" dirty="0">
              <a:latin typeface="+mn-lt"/>
            </a:endParaRPr>
          </a:p>
        </p:txBody>
      </p:sp>
      <p:sp>
        <p:nvSpPr>
          <p:cNvPr id="4" name="Footer Placeholder 4"/>
          <p:cNvSpPr>
            <a:spLocks noGrp="1"/>
          </p:cNvSpPr>
          <p:nvPr>
            <p:ph type="ftr" sz="quarter" idx="11"/>
          </p:nvPr>
        </p:nvSpPr>
        <p:spPr/>
        <p:txBody>
          <a:bodyPr/>
          <a:lstStyle>
            <a:lvl1pPr algn="r">
              <a:defRPr/>
            </a:lvl1pPr>
          </a:lstStyle>
          <a:p>
            <a:pPr>
              <a:defRPr/>
            </a:pPr>
            <a:r>
              <a:rPr lang="en-US" dirty="0"/>
              <a:t>© 2011 - TIGC</a:t>
            </a:r>
          </a:p>
        </p:txBody>
      </p:sp>
      <p:pic>
        <p:nvPicPr>
          <p:cNvPr id="5" name="Picture 3" descr="Picture 2.jpg"/>
          <p:cNvPicPr>
            <a:picLocks noChangeAspect="1"/>
          </p:cNvPicPr>
          <p:nvPr/>
        </p:nvPicPr>
        <p:blipFill>
          <a:blip r:embed="rId2"/>
          <a:srcRect/>
          <a:stretch>
            <a:fillRect/>
          </a:stretch>
        </p:blipFill>
        <p:spPr bwMode="auto">
          <a:xfrm>
            <a:off x="614847" y="1261240"/>
            <a:ext cx="5720386" cy="4899740"/>
          </a:xfrm>
          <a:prstGeom prst="rect">
            <a:avLst/>
          </a:prstGeom>
          <a:noFill/>
          <a:ln w="9525">
            <a:solidFill>
              <a:schemeClr val="bg2">
                <a:lumMod val="75000"/>
              </a:schemeClr>
            </a:solidFill>
            <a:miter lim="800000"/>
            <a:headEnd/>
            <a:tailEnd/>
          </a:ln>
        </p:spPr>
      </p:pic>
      <p:sp>
        <p:nvSpPr>
          <p:cNvPr id="6" name="TextBox 4"/>
          <p:cNvSpPr txBox="1">
            <a:spLocks noChangeArrowheads="1"/>
          </p:cNvSpPr>
          <p:nvPr/>
        </p:nvSpPr>
        <p:spPr bwMode="auto">
          <a:xfrm>
            <a:off x="457199" y="6351370"/>
            <a:ext cx="4648255" cy="338554"/>
          </a:xfrm>
          <a:prstGeom prst="rect">
            <a:avLst/>
          </a:prstGeom>
          <a:noFill/>
          <a:ln w="9525">
            <a:noFill/>
            <a:miter lim="800000"/>
            <a:headEnd/>
            <a:tailEnd/>
          </a:ln>
        </p:spPr>
        <p:txBody>
          <a:bodyPr wrap="square">
            <a:spAutoFit/>
          </a:bodyPr>
          <a:lstStyle/>
          <a:p>
            <a:pPr eaLnBrk="0" hangingPunct="0"/>
            <a:r>
              <a:rPr lang="fr-CA" sz="1600" dirty="0" smtClean="0">
                <a:solidFill>
                  <a:prstClr val="black"/>
                </a:solidFill>
                <a:latin typeface="Calibri" pitchFamily="34" charset="0"/>
                <a:cs typeface="Arial" charset="0"/>
              </a:rPr>
              <a:t>POPADAD </a:t>
            </a:r>
            <a:r>
              <a:rPr lang="fr-CA" sz="1600" dirty="0" err="1" smtClean="0">
                <a:solidFill>
                  <a:prstClr val="black"/>
                </a:solidFill>
                <a:latin typeface="Calibri" pitchFamily="34" charset="0"/>
                <a:cs typeface="Arial" charset="0"/>
              </a:rPr>
              <a:t>Belch</a:t>
            </a:r>
            <a:r>
              <a:rPr lang="fr-CA" sz="1600" dirty="0" smtClean="0">
                <a:solidFill>
                  <a:prstClr val="black"/>
                </a:solidFill>
                <a:latin typeface="Calibri" pitchFamily="34" charset="0"/>
                <a:cs typeface="Arial" charset="0"/>
              </a:rPr>
              <a:t> </a:t>
            </a:r>
            <a:r>
              <a:rPr lang="fr-CA" sz="1600" dirty="0">
                <a:solidFill>
                  <a:prstClr val="black"/>
                </a:solidFill>
                <a:latin typeface="Calibri" pitchFamily="34" charset="0"/>
                <a:cs typeface="Arial" charset="0"/>
              </a:rPr>
              <a:t>J et </a:t>
            </a:r>
            <a:r>
              <a:rPr lang="fr-CA" sz="1600" dirty="0" smtClean="0">
                <a:solidFill>
                  <a:prstClr val="black"/>
                </a:solidFill>
                <a:latin typeface="Calibri" pitchFamily="34" charset="0"/>
                <a:cs typeface="Arial" charset="0"/>
              </a:rPr>
              <a:t>al.    BMJ </a:t>
            </a:r>
            <a:r>
              <a:rPr lang="fr-CA" sz="1600" dirty="0">
                <a:solidFill>
                  <a:prstClr val="black"/>
                </a:solidFill>
                <a:latin typeface="Calibri" pitchFamily="34" charset="0"/>
                <a:cs typeface="Arial" charset="0"/>
              </a:rPr>
              <a:t>2008</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7702"/>
            <a:ext cx="8229600" cy="702313"/>
          </a:xfrm>
        </p:spPr>
        <p:txBody>
          <a:bodyPr>
            <a:noAutofit/>
          </a:bodyPr>
          <a:lstStyle/>
          <a:p>
            <a:r>
              <a:rPr lang="en-US" altLang="ja-JP" dirty="0" smtClean="0">
                <a:latin typeface="Calibri" pitchFamily="34" charset="0"/>
              </a:rPr>
              <a:t>Meta-analysis in primary prevention 2009</a:t>
            </a:r>
            <a:br>
              <a:rPr lang="en-US" altLang="ja-JP" dirty="0" smtClean="0">
                <a:latin typeface="Calibri" pitchFamily="34" charset="0"/>
              </a:rPr>
            </a:br>
            <a:r>
              <a:rPr lang="en-US" altLang="ja-JP" dirty="0" smtClean="0">
                <a:latin typeface="Calibri" pitchFamily="34" charset="0"/>
              </a:rPr>
              <a:t>ASA and diabetes</a:t>
            </a:r>
            <a:endParaRPr lang="fr-CA" dirty="0"/>
          </a:p>
        </p:txBody>
      </p:sp>
      <p:sp>
        <p:nvSpPr>
          <p:cNvPr id="6" name="Footer Placeholder 4"/>
          <p:cNvSpPr>
            <a:spLocks noGrp="1"/>
          </p:cNvSpPr>
          <p:nvPr>
            <p:ph type="ftr" sz="quarter" idx="11"/>
          </p:nvPr>
        </p:nvSpPr>
        <p:spPr/>
        <p:txBody>
          <a:bodyPr/>
          <a:lstStyle>
            <a:lvl1pPr algn="r">
              <a:defRPr/>
            </a:lvl1pPr>
          </a:lstStyle>
          <a:p>
            <a:pPr>
              <a:defRPr/>
            </a:pPr>
            <a:r>
              <a:rPr lang="en-US" dirty="0"/>
              <a:t>© 2011 - TIGC</a:t>
            </a:r>
          </a:p>
        </p:txBody>
      </p:sp>
      <p:pic>
        <p:nvPicPr>
          <p:cNvPr id="4" name="Picture 2" descr="Screen shot 2010-11-12 at 7.25.08 PM.jpg"/>
          <p:cNvPicPr>
            <a:picLocks noChangeAspect="1"/>
          </p:cNvPicPr>
          <p:nvPr/>
        </p:nvPicPr>
        <p:blipFill>
          <a:blip r:embed="rId2"/>
          <a:srcRect/>
          <a:stretch>
            <a:fillRect/>
          </a:stretch>
        </p:blipFill>
        <p:spPr bwMode="auto">
          <a:xfrm>
            <a:off x="346852" y="1868099"/>
            <a:ext cx="8010000" cy="3380610"/>
          </a:xfrm>
          <a:prstGeom prst="rect">
            <a:avLst/>
          </a:prstGeom>
          <a:noFill/>
          <a:ln w="9525">
            <a:noFill/>
            <a:miter lim="800000"/>
            <a:headEnd/>
            <a:tailEnd/>
          </a:ln>
        </p:spPr>
      </p:pic>
      <p:sp>
        <p:nvSpPr>
          <p:cNvPr id="5" name="TextBox 3"/>
          <p:cNvSpPr txBox="1">
            <a:spLocks noChangeArrowheads="1"/>
          </p:cNvSpPr>
          <p:nvPr/>
        </p:nvSpPr>
        <p:spPr bwMode="auto">
          <a:xfrm>
            <a:off x="457200" y="6409501"/>
            <a:ext cx="5429250" cy="338137"/>
          </a:xfrm>
          <a:prstGeom prst="rect">
            <a:avLst/>
          </a:prstGeom>
          <a:noFill/>
          <a:ln w="9525">
            <a:noFill/>
            <a:miter lim="800000"/>
            <a:headEnd/>
            <a:tailEnd/>
          </a:ln>
        </p:spPr>
        <p:txBody>
          <a:bodyPr wrap="square">
            <a:spAutoFit/>
          </a:bodyPr>
          <a:lstStyle/>
          <a:p>
            <a:pPr eaLnBrk="0" hangingPunct="0"/>
            <a:r>
              <a:rPr lang="en-US" sz="1600" dirty="0">
                <a:solidFill>
                  <a:prstClr val="black"/>
                </a:solidFill>
                <a:latin typeface="Calibri" pitchFamily="34" charset="0"/>
                <a:cs typeface="Arial" charset="0"/>
              </a:rPr>
              <a:t>De </a:t>
            </a:r>
            <a:r>
              <a:rPr lang="en-US" sz="1600" dirty="0" err="1">
                <a:solidFill>
                  <a:prstClr val="black"/>
                </a:solidFill>
                <a:latin typeface="Calibri" pitchFamily="34" charset="0"/>
                <a:cs typeface="Arial" charset="0"/>
              </a:rPr>
              <a:t>Berardis</a:t>
            </a:r>
            <a:r>
              <a:rPr lang="en-US" sz="1600" dirty="0">
                <a:solidFill>
                  <a:prstClr val="black"/>
                </a:solidFill>
                <a:latin typeface="Calibri" pitchFamily="34" charset="0"/>
                <a:cs typeface="Arial" charset="0"/>
              </a:rPr>
              <a:t> G et al. BMJ 2009; 399</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ja-JP" dirty="0" smtClean="0">
                <a:latin typeface="Calibri" pitchFamily="34" charset="0"/>
              </a:rPr>
              <a:t>Meta-analysis in primary prevention 2009</a:t>
            </a:r>
            <a:br>
              <a:rPr lang="en-US" altLang="ja-JP" dirty="0" smtClean="0">
                <a:latin typeface="Calibri" pitchFamily="34" charset="0"/>
              </a:rPr>
            </a:br>
            <a:r>
              <a:rPr lang="en-US" altLang="ja-JP" dirty="0" smtClean="0">
                <a:latin typeface="Calibri" pitchFamily="34" charset="0"/>
              </a:rPr>
              <a:t>ASA and diabetes: Studies, dose and </a:t>
            </a:r>
            <a:r>
              <a:rPr lang="en-US" altLang="ja-JP" dirty="0" err="1" smtClean="0">
                <a:latin typeface="Calibri" pitchFamily="34" charset="0"/>
              </a:rPr>
              <a:t>Tx</a:t>
            </a:r>
            <a:r>
              <a:rPr lang="en-US" altLang="ja-JP" dirty="0" smtClean="0">
                <a:latin typeface="Calibri" pitchFamily="34" charset="0"/>
              </a:rPr>
              <a:t> duration</a:t>
            </a:r>
            <a:endParaRPr lang="fr-CA" dirty="0"/>
          </a:p>
        </p:txBody>
      </p:sp>
      <p:pic>
        <p:nvPicPr>
          <p:cNvPr id="4" name="Picture 3" descr="Screen shot 2010-11-12 at 7.25.48 PM.jpg"/>
          <p:cNvPicPr>
            <a:picLocks noChangeAspect="1"/>
          </p:cNvPicPr>
          <p:nvPr/>
        </p:nvPicPr>
        <p:blipFill>
          <a:blip r:embed="rId2"/>
          <a:srcRect/>
          <a:stretch>
            <a:fillRect/>
          </a:stretch>
        </p:blipFill>
        <p:spPr bwMode="auto">
          <a:xfrm>
            <a:off x="0" y="1220897"/>
            <a:ext cx="9144000" cy="4173537"/>
          </a:xfrm>
          <a:prstGeom prst="rect">
            <a:avLst/>
          </a:prstGeom>
          <a:noFill/>
          <a:ln w="9525">
            <a:noFill/>
            <a:miter lim="800000"/>
            <a:headEnd/>
            <a:tailEnd/>
          </a:ln>
        </p:spPr>
      </p:pic>
      <p:pic>
        <p:nvPicPr>
          <p:cNvPr id="5" name="Picture 4" descr="Screen shot 2010-11-12 at 7.26.33 PM.jpg"/>
          <p:cNvPicPr>
            <a:picLocks noChangeAspect="1"/>
          </p:cNvPicPr>
          <p:nvPr/>
        </p:nvPicPr>
        <p:blipFill>
          <a:blip r:embed="rId3"/>
          <a:srcRect/>
          <a:stretch>
            <a:fillRect/>
          </a:stretch>
        </p:blipFill>
        <p:spPr bwMode="auto">
          <a:xfrm>
            <a:off x="0" y="5469047"/>
            <a:ext cx="9144000" cy="1035050"/>
          </a:xfrm>
          <a:prstGeom prst="rect">
            <a:avLst/>
          </a:prstGeom>
          <a:noFill/>
          <a:ln w="9525">
            <a:noFill/>
            <a:miter lim="800000"/>
            <a:headEnd/>
            <a:tailEnd/>
          </a:ln>
        </p:spPr>
      </p:pic>
      <p:sp>
        <p:nvSpPr>
          <p:cNvPr id="6" name="TextBox 3"/>
          <p:cNvSpPr txBox="1">
            <a:spLocks noChangeArrowheads="1"/>
          </p:cNvSpPr>
          <p:nvPr/>
        </p:nvSpPr>
        <p:spPr bwMode="auto">
          <a:xfrm>
            <a:off x="220663" y="6519863"/>
            <a:ext cx="5665787" cy="338137"/>
          </a:xfrm>
          <a:prstGeom prst="rect">
            <a:avLst/>
          </a:prstGeom>
          <a:noFill/>
          <a:ln w="9525">
            <a:noFill/>
            <a:miter lim="800000"/>
            <a:headEnd/>
            <a:tailEnd/>
          </a:ln>
        </p:spPr>
        <p:txBody>
          <a:bodyPr>
            <a:spAutoFit/>
          </a:bodyPr>
          <a:lstStyle/>
          <a:p>
            <a:pPr eaLnBrk="0" hangingPunct="0"/>
            <a:r>
              <a:rPr lang="en-US" sz="1600" dirty="0">
                <a:solidFill>
                  <a:prstClr val="black"/>
                </a:solidFill>
                <a:latin typeface="Calibri" pitchFamily="34" charset="0"/>
                <a:cs typeface="Arial" charset="0"/>
              </a:rPr>
              <a:t>De </a:t>
            </a:r>
            <a:r>
              <a:rPr lang="en-US" sz="1600" dirty="0" err="1">
                <a:solidFill>
                  <a:prstClr val="black"/>
                </a:solidFill>
                <a:latin typeface="Calibri" pitchFamily="34" charset="0"/>
                <a:cs typeface="Arial" charset="0"/>
              </a:rPr>
              <a:t>Berardis</a:t>
            </a:r>
            <a:r>
              <a:rPr lang="en-US" sz="1600" dirty="0">
                <a:solidFill>
                  <a:prstClr val="black"/>
                </a:solidFill>
                <a:latin typeface="Calibri" pitchFamily="34" charset="0"/>
                <a:cs typeface="Arial" charset="0"/>
              </a:rPr>
              <a:t> G et al. BMJ 2009; 399</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457200" y="311150"/>
            <a:ext cx="8229600" cy="679450"/>
          </a:xfrm>
        </p:spPr>
        <p:txBody>
          <a:bodyPr/>
          <a:lstStyle/>
          <a:p>
            <a:pPr eaLnBrk="1" hangingPunct="1"/>
            <a:r>
              <a:rPr lang="en-US" dirty="0" smtClean="0">
                <a:latin typeface="Calibri" pitchFamily="34" charset="0"/>
              </a:rPr>
              <a:t>Objectives</a:t>
            </a:r>
            <a:endParaRPr lang="en-US" dirty="0" smtClean="0">
              <a:solidFill>
                <a:srgbClr val="FF0000"/>
              </a:solidFill>
              <a:latin typeface="Calibri" pitchFamily="34" charset="0"/>
            </a:endParaRPr>
          </a:p>
        </p:txBody>
      </p:sp>
      <p:sp>
        <p:nvSpPr>
          <p:cNvPr id="110595" name="Content Placeholder 2"/>
          <p:cNvSpPr>
            <a:spLocks noGrp="1"/>
          </p:cNvSpPr>
          <p:nvPr>
            <p:ph idx="1"/>
          </p:nvPr>
        </p:nvSpPr>
        <p:spPr>
          <a:xfrm>
            <a:off x="457200" y="1501051"/>
            <a:ext cx="7322901" cy="3932083"/>
          </a:xfrm>
        </p:spPr>
        <p:txBody>
          <a:bodyPr anchor="ctr">
            <a:normAutofit lnSpcReduction="10000"/>
          </a:bodyPr>
          <a:lstStyle/>
          <a:p>
            <a:pPr marL="0" indent="0"/>
            <a:r>
              <a:rPr lang="en-US" dirty="0"/>
              <a:t>Interpret </a:t>
            </a:r>
            <a:r>
              <a:rPr lang="en-US" dirty="0" smtClean="0">
                <a:latin typeface="Calibri" pitchFamily="34" charset="0"/>
              </a:rPr>
              <a:t>the </a:t>
            </a:r>
            <a:r>
              <a:rPr lang="en-US" dirty="0">
                <a:latin typeface="Calibri" pitchFamily="34" charset="0"/>
              </a:rPr>
              <a:t>Canadian Cardiovascular Society Guideline recommendations regarding the use of antiplatelet </a:t>
            </a:r>
            <a:r>
              <a:rPr lang="en-US" dirty="0" smtClean="0">
                <a:latin typeface="Calibri" pitchFamily="34" charset="0"/>
              </a:rPr>
              <a:t>therapy in patients with diabetes.</a:t>
            </a:r>
          </a:p>
          <a:p>
            <a:pPr marL="0" indent="0"/>
            <a:r>
              <a:rPr lang="en-US" dirty="0" smtClean="0">
                <a:latin typeface="Calibri" pitchFamily="34" charset="0"/>
              </a:rPr>
              <a:t>Appropriately use antiplatelet agents for primary and secondary vascular prevention.</a:t>
            </a:r>
          </a:p>
          <a:p>
            <a:pPr marL="0" indent="0"/>
            <a:r>
              <a:rPr lang="en-US" dirty="0" smtClean="0">
                <a:latin typeface="Calibri" pitchFamily="34" charset="0"/>
              </a:rPr>
              <a:t>Recognize the difference in the effect of antiplatelet agents in patients with and without diabetes.</a:t>
            </a:r>
          </a:p>
          <a:p>
            <a:pPr marL="0" indent="0"/>
            <a:r>
              <a:rPr lang="en-US" dirty="0" smtClean="0">
                <a:latin typeface="Calibri" pitchFamily="34" charset="0"/>
              </a:rPr>
              <a:t>Evaluate the evidence regarding the use of antiplatelet agents in patients with diabetes.</a:t>
            </a:r>
          </a:p>
          <a:p>
            <a:pPr marL="0" indent="0"/>
            <a:endParaRPr lang="en-US" dirty="0" smtClean="0">
              <a:latin typeface="Calibri" pitchFamily="34" charset="0"/>
            </a:endParaRPr>
          </a:p>
        </p:txBody>
      </p:sp>
      <p:sp>
        <p:nvSpPr>
          <p:cNvPr id="4" name="Footer Placeholder 4"/>
          <p:cNvSpPr>
            <a:spLocks noGrp="1"/>
          </p:cNvSpPr>
          <p:nvPr>
            <p:ph type="ftr" sz="quarter" idx="11"/>
          </p:nvPr>
        </p:nvSpPr>
        <p:spPr/>
        <p:txBody>
          <a:bodyPr/>
          <a:lstStyle>
            <a:lvl1pPr algn="r">
              <a:defRPr/>
            </a:lvl1pPr>
          </a:lstStyle>
          <a:p>
            <a:pPr>
              <a:defRPr/>
            </a:pPr>
            <a:r>
              <a:rPr lang="en-US" dirty="0"/>
              <a:t>© 2011 - TIGC</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ja-JP" dirty="0" smtClean="0">
                <a:latin typeface="Calibri" pitchFamily="34" charset="0"/>
              </a:rPr>
              <a:t>Meta-analysis in primary prevention 2009 </a:t>
            </a:r>
            <a:br>
              <a:rPr lang="en-US" altLang="ja-JP" dirty="0" smtClean="0">
                <a:latin typeface="Calibri" pitchFamily="34" charset="0"/>
              </a:rPr>
            </a:br>
            <a:r>
              <a:rPr lang="en-US" altLang="ja-JP" dirty="0" smtClean="0">
                <a:latin typeface="Calibri" pitchFamily="34" charset="0"/>
              </a:rPr>
              <a:t>ASA and diabetes: Major CV events</a:t>
            </a:r>
            <a:endParaRPr lang="fr-CA" dirty="0"/>
          </a:p>
        </p:txBody>
      </p:sp>
      <p:sp>
        <p:nvSpPr>
          <p:cNvPr id="10" name="Footer Placeholder 4"/>
          <p:cNvSpPr>
            <a:spLocks noGrp="1"/>
          </p:cNvSpPr>
          <p:nvPr>
            <p:ph type="ftr" sz="quarter" idx="11"/>
          </p:nvPr>
        </p:nvSpPr>
        <p:spPr/>
        <p:txBody>
          <a:bodyPr/>
          <a:lstStyle>
            <a:lvl1pPr algn="r">
              <a:defRPr/>
            </a:lvl1pPr>
          </a:lstStyle>
          <a:p>
            <a:pPr>
              <a:defRPr/>
            </a:pPr>
            <a:r>
              <a:rPr lang="en-US" dirty="0"/>
              <a:t>© 2011 - TIGC</a:t>
            </a:r>
          </a:p>
        </p:txBody>
      </p:sp>
      <p:sp>
        <p:nvSpPr>
          <p:cNvPr id="6" name="TextBox 3"/>
          <p:cNvSpPr txBox="1">
            <a:spLocks noChangeArrowheads="1"/>
          </p:cNvSpPr>
          <p:nvPr/>
        </p:nvSpPr>
        <p:spPr bwMode="auto">
          <a:xfrm>
            <a:off x="220663" y="6519863"/>
            <a:ext cx="5665787" cy="338137"/>
          </a:xfrm>
          <a:prstGeom prst="rect">
            <a:avLst/>
          </a:prstGeom>
          <a:noFill/>
          <a:ln w="9525">
            <a:noFill/>
            <a:miter lim="800000"/>
            <a:headEnd/>
            <a:tailEnd/>
          </a:ln>
        </p:spPr>
        <p:txBody>
          <a:bodyPr>
            <a:spAutoFit/>
          </a:bodyPr>
          <a:lstStyle/>
          <a:p>
            <a:pPr defTabSz="914400" eaLnBrk="0" hangingPunct="0"/>
            <a:r>
              <a:rPr lang="en-US" sz="1600">
                <a:solidFill>
                  <a:srgbClr val="FFFFFF"/>
                </a:solidFill>
                <a:latin typeface="Calibri" pitchFamily="34" charset="0"/>
              </a:rPr>
              <a:t>De Berardis G et al. BMJ 2009; 399</a:t>
            </a:r>
          </a:p>
        </p:txBody>
      </p:sp>
      <p:grpSp>
        <p:nvGrpSpPr>
          <p:cNvPr id="9" name="Group 8"/>
          <p:cNvGrpSpPr/>
          <p:nvPr/>
        </p:nvGrpSpPr>
        <p:grpSpPr>
          <a:xfrm>
            <a:off x="536044" y="1468438"/>
            <a:ext cx="8119241" cy="4302125"/>
            <a:chOff x="0" y="1468438"/>
            <a:chExt cx="9144000" cy="4994275"/>
          </a:xfrm>
        </p:grpSpPr>
        <p:pic>
          <p:nvPicPr>
            <p:cNvPr id="4" name="Picture 4" descr="Screen shot 2010-11-12 at 7.27.37 PM.jpg"/>
            <p:cNvPicPr>
              <a:picLocks noChangeAspect="1"/>
            </p:cNvPicPr>
            <p:nvPr/>
          </p:nvPicPr>
          <p:blipFill>
            <a:blip r:embed="rId2"/>
            <a:srcRect/>
            <a:stretch>
              <a:fillRect/>
            </a:stretch>
          </p:blipFill>
          <p:spPr bwMode="auto">
            <a:xfrm>
              <a:off x="3792538" y="5916613"/>
              <a:ext cx="3341687" cy="546100"/>
            </a:xfrm>
            <a:prstGeom prst="rect">
              <a:avLst/>
            </a:prstGeom>
            <a:noFill/>
            <a:ln w="9525">
              <a:noFill/>
              <a:miter lim="800000"/>
              <a:headEnd/>
              <a:tailEnd/>
            </a:ln>
          </p:spPr>
        </p:pic>
        <p:pic>
          <p:nvPicPr>
            <p:cNvPr id="5" name="Picture 5" descr="Screen shot 2010-11-12 at 7.29.13 PM.jpg"/>
            <p:cNvPicPr>
              <a:picLocks noChangeAspect="1"/>
            </p:cNvPicPr>
            <p:nvPr/>
          </p:nvPicPr>
          <p:blipFill>
            <a:blip r:embed="rId3"/>
            <a:srcRect/>
            <a:stretch>
              <a:fillRect/>
            </a:stretch>
          </p:blipFill>
          <p:spPr bwMode="auto">
            <a:xfrm>
              <a:off x="0" y="2700338"/>
              <a:ext cx="9136063" cy="3070225"/>
            </a:xfrm>
            <a:prstGeom prst="rect">
              <a:avLst/>
            </a:prstGeom>
            <a:noFill/>
            <a:ln w="9525">
              <a:noFill/>
              <a:miter lim="800000"/>
              <a:headEnd/>
              <a:tailEnd/>
            </a:ln>
          </p:spPr>
        </p:pic>
        <p:pic>
          <p:nvPicPr>
            <p:cNvPr id="7" name="Picture 3" descr="Screen shot 2010-11-12 at 7.27.15 PM.jpg"/>
            <p:cNvPicPr>
              <a:picLocks noChangeAspect="1"/>
            </p:cNvPicPr>
            <p:nvPr/>
          </p:nvPicPr>
          <p:blipFill>
            <a:blip r:embed="rId4"/>
            <a:srcRect/>
            <a:stretch>
              <a:fillRect/>
            </a:stretch>
          </p:blipFill>
          <p:spPr bwMode="auto">
            <a:xfrm>
              <a:off x="0" y="1468438"/>
              <a:ext cx="9144000" cy="1130300"/>
            </a:xfrm>
            <a:prstGeom prst="rect">
              <a:avLst/>
            </a:prstGeom>
            <a:noFill/>
            <a:ln w="9525">
              <a:noFill/>
              <a:miter lim="800000"/>
              <a:headEnd/>
              <a:tailEnd/>
            </a:ln>
          </p:spPr>
        </p:pic>
      </p:grpSp>
      <p:sp>
        <p:nvSpPr>
          <p:cNvPr id="8" name="TextBox 3"/>
          <p:cNvSpPr txBox="1">
            <a:spLocks noChangeArrowheads="1"/>
          </p:cNvSpPr>
          <p:nvPr/>
        </p:nvSpPr>
        <p:spPr bwMode="auto">
          <a:xfrm>
            <a:off x="457200" y="6404241"/>
            <a:ext cx="5423990" cy="338137"/>
          </a:xfrm>
          <a:prstGeom prst="rect">
            <a:avLst/>
          </a:prstGeom>
          <a:noFill/>
          <a:ln w="9525">
            <a:noFill/>
            <a:miter lim="800000"/>
            <a:headEnd/>
            <a:tailEnd/>
          </a:ln>
        </p:spPr>
        <p:txBody>
          <a:bodyPr wrap="square">
            <a:spAutoFit/>
          </a:bodyPr>
          <a:lstStyle/>
          <a:p>
            <a:pPr eaLnBrk="0" hangingPunct="0"/>
            <a:r>
              <a:rPr lang="en-US" sz="1600" dirty="0">
                <a:solidFill>
                  <a:prstClr val="black"/>
                </a:solidFill>
                <a:latin typeface="Calibri" pitchFamily="34" charset="0"/>
                <a:cs typeface="Arial" charset="0"/>
              </a:rPr>
              <a:t>De </a:t>
            </a:r>
            <a:r>
              <a:rPr lang="en-US" sz="1600" dirty="0" err="1">
                <a:solidFill>
                  <a:prstClr val="black"/>
                </a:solidFill>
                <a:latin typeface="Calibri" pitchFamily="34" charset="0"/>
                <a:cs typeface="Arial" charset="0"/>
              </a:rPr>
              <a:t>Berardis</a:t>
            </a:r>
            <a:r>
              <a:rPr lang="en-US" sz="1600" dirty="0">
                <a:solidFill>
                  <a:prstClr val="black"/>
                </a:solidFill>
                <a:latin typeface="Calibri" pitchFamily="34" charset="0"/>
                <a:cs typeface="Arial" charset="0"/>
              </a:rPr>
              <a:t> G et al. BMJ 2009; 399</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ja-JP" dirty="0" smtClean="0">
                <a:latin typeface="Calibri" pitchFamily="34" charset="0"/>
              </a:rPr>
              <a:t>Meta-analysis in primary prevention 2009</a:t>
            </a:r>
            <a:br>
              <a:rPr lang="en-US" altLang="ja-JP" dirty="0" smtClean="0">
                <a:latin typeface="Calibri" pitchFamily="34" charset="0"/>
              </a:rPr>
            </a:br>
            <a:r>
              <a:rPr lang="en-US" altLang="ja-JP" dirty="0" smtClean="0">
                <a:latin typeface="Calibri" pitchFamily="34" charset="0"/>
              </a:rPr>
              <a:t>ASA and diabetes: MI</a:t>
            </a:r>
            <a:endParaRPr lang="fr-CA" dirty="0"/>
          </a:p>
        </p:txBody>
      </p:sp>
      <p:sp>
        <p:nvSpPr>
          <p:cNvPr id="8" name="Footer Placeholder 4"/>
          <p:cNvSpPr>
            <a:spLocks noGrp="1"/>
          </p:cNvSpPr>
          <p:nvPr>
            <p:ph type="ftr" sz="quarter" idx="11"/>
          </p:nvPr>
        </p:nvSpPr>
        <p:spPr/>
        <p:txBody>
          <a:bodyPr/>
          <a:lstStyle>
            <a:lvl1pPr algn="r">
              <a:defRPr/>
            </a:lvl1pPr>
          </a:lstStyle>
          <a:p>
            <a:pPr>
              <a:defRPr/>
            </a:pPr>
            <a:r>
              <a:rPr lang="en-US" dirty="0"/>
              <a:t>© 2011 - TIGC</a:t>
            </a:r>
          </a:p>
        </p:txBody>
      </p:sp>
      <p:grpSp>
        <p:nvGrpSpPr>
          <p:cNvPr id="7" name="Group 6"/>
          <p:cNvGrpSpPr/>
          <p:nvPr/>
        </p:nvGrpSpPr>
        <p:grpSpPr>
          <a:xfrm>
            <a:off x="504498" y="1468438"/>
            <a:ext cx="8118000" cy="4302000"/>
            <a:chOff x="0" y="1468438"/>
            <a:chExt cx="9164638" cy="4994275"/>
          </a:xfrm>
        </p:grpSpPr>
        <p:pic>
          <p:nvPicPr>
            <p:cNvPr id="4" name="Picture 3" descr="Screen shot 2010-11-12 at 7.27.15 PM.jpg"/>
            <p:cNvPicPr>
              <a:picLocks noChangeAspect="1"/>
            </p:cNvPicPr>
            <p:nvPr/>
          </p:nvPicPr>
          <p:blipFill>
            <a:blip r:embed="rId2"/>
            <a:srcRect/>
            <a:stretch>
              <a:fillRect/>
            </a:stretch>
          </p:blipFill>
          <p:spPr bwMode="auto">
            <a:xfrm>
              <a:off x="0" y="1468438"/>
              <a:ext cx="9144000" cy="1130300"/>
            </a:xfrm>
            <a:prstGeom prst="rect">
              <a:avLst/>
            </a:prstGeom>
            <a:noFill/>
            <a:ln w="9525">
              <a:noFill/>
              <a:miter lim="800000"/>
              <a:headEnd/>
              <a:tailEnd/>
            </a:ln>
          </p:spPr>
        </p:pic>
        <p:pic>
          <p:nvPicPr>
            <p:cNvPr id="5" name="Picture 4" descr="Screen shot 2010-11-12 at 7.27.37 PM.jpg"/>
            <p:cNvPicPr>
              <a:picLocks noChangeAspect="1"/>
            </p:cNvPicPr>
            <p:nvPr/>
          </p:nvPicPr>
          <p:blipFill>
            <a:blip r:embed="rId3"/>
            <a:srcRect/>
            <a:stretch>
              <a:fillRect/>
            </a:stretch>
          </p:blipFill>
          <p:spPr bwMode="auto">
            <a:xfrm>
              <a:off x="3792538" y="5916613"/>
              <a:ext cx="3341687" cy="546100"/>
            </a:xfrm>
            <a:prstGeom prst="rect">
              <a:avLst/>
            </a:prstGeom>
            <a:noFill/>
            <a:ln w="9525">
              <a:noFill/>
              <a:miter lim="800000"/>
              <a:headEnd/>
              <a:tailEnd/>
            </a:ln>
          </p:spPr>
        </p:pic>
        <p:pic>
          <p:nvPicPr>
            <p:cNvPr id="6" name="Picture 6" descr="Screen shot 2010-11-12 at 7.29.25 PM.jpg"/>
            <p:cNvPicPr>
              <a:picLocks noChangeAspect="1"/>
            </p:cNvPicPr>
            <p:nvPr/>
          </p:nvPicPr>
          <p:blipFill>
            <a:blip r:embed="rId4"/>
            <a:srcRect/>
            <a:stretch>
              <a:fillRect/>
            </a:stretch>
          </p:blipFill>
          <p:spPr bwMode="auto">
            <a:xfrm>
              <a:off x="0" y="2725738"/>
              <a:ext cx="9164638" cy="3065462"/>
            </a:xfrm>
            <a:prstGeom prst="rect">
              <a:avLst/>
            </a:prstGeom>
            <a:noFill/>
            <a:ln w="9525">
              <a:noFill/>
              <a:miter lim="800000"/>
              <a:headEnd/>
              <a:tailEnd/>
            </a:ln>
          </p:spPr>
        </p:pic>
      </p:grpSp>
      <p:sp>
        <p:nvSpPr>
          <p:cNvPr id="9" name="TextBox 3"/>
          <p:cNvSpPr txBox="1">
            <a:spLocks noChangeArrowheads="1"/>
          </p:cNvSpPr>
          <p:nvPr/>
        </p:nvSpPr>
        <p:spPr bwMode="auto">
          <a:xfrm>
            <a:off x="457200" y="6393735"/>
            <a:ext cx="5429250" cy="338137"/>
          </a:xfrm>
          <a:prstGeom prst="rect">
            <a:avLst/>
          </a:prstGeom>
          <a:noFill/>
          <a:ln w="9525">
            <a:noFill/>
            <a:miter lim="800000"/>
            <a:headEnd/>
            <a:tailEnd/>
          </a:ln>
        </p:spPr>
        <p:txBody>
          <a:bodyPr wrap="square">
            <a:spAutoFit/>
          </a:bodyPr>
          <a:lstStyle/>
          <a:p>
            <a:pPr eaLnBrk="0" hangingPunct="0"/>
            <a:r>
              <a:rPr lang="en-US" sz="1600" dirty="0">
                <a:solidFill>
                  <a:prstClr val="black"/>
                </a:solidFill>
                <a:latin typeface="Calibri" pitchFamily="34" charset="0"/>
                <a:cs typeface="Arial" charset="0"/>
              </a:rPr>
              <a:t>De </a:t>
            </a:r>
            <a:r>
              <a:rPr lang="en-US" sz="1600" dirty="0" err="1">
                <a:solidFill>
                  <a:prstClr val="black"/>
                </a:solidFill>
                <a:latin typeface="Calibri" pitchFamily="34" charset="0"/>
                <a:cs typeface="Arial" charset="0"/>
              </a:rPr>
              <a:t>Berardis</a:t>
            </a:r>
            <a:r>
              <a:rPr lang="en-US" sz="1600" dirty="0">
                <a:solidFill>
                  <a:prstClr val="black"/>
                </a:solidFill>
                <a:latin typeface="Calibri" pitchFamily="34" charset="0"/>
                <a:cs typeface="Arial" charset="0"/>
              </a:rPr>
              <a:t> G et al. BMJ 2009; 399</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ja-JP" dirty="0" smtClean="0">
                <a:latin typeface="Calibri" pitchFamily="34" charset="0"/>
              </a:rPr>
              <a:t>Meta-analysis in primary prevention 2009</a:t>
            </a:r>
            <a:br>
              <a:rPr lang="en-US" altLang="ja-JP" dirty="0" smtClean="0">
                <a:latin typeface="Calibri" pitchFamily="34" charset="0"/>
              </a:rPr>
            </a:br>
            <a:r>
              <a:rPr lang="en-US" altLang="ja-JP" dirty="0" smtClean="0">
                <a:latin typeface="Calibri" pitchFamily="34" charset="0"/>
              </a:rPr>
              <a:t>ASA and diabetes: Stroke</a:t>
            </a:r>
            <a:endParaRPr lang="fr-CA" dirty="0"/>
          </a:p>
        </p:txBody>
      </p:sp>
      <p:sp>
        <p:nvSpPr>
          <p:cNvPr id="4" name="Footer Placeholder 4"/>
          <p:cNvSpPr>
            <a:spLocks noGrp="1"/>
          </p:cNvSpPr>
          <p:nvPr>
            <p:ph type="ftr" sz="quarter" idx="11"/>
          </p:nvPr>
        </p:nvSpPr>
        <p:spPr/>
        <p:txBody>
          <a:bodyPr/>
          <a:lstStyle>
            <a:lvl1pPr algn="r">
              <a:defRPr/>
            </a:lvl1pPr>
          </a:lstStyle>
          <a:p>
            <a:pPr>
              <a:defRPr/>
            </a:pPr>
            <a:r>
              <a:rPr lang="en-US" dirty="0"/>
              <a:t>© 2011 - TIGC</a:t>
            </a:r>
          </a:p>
        </p:txBody>
      </p:sp>
      <p:grpSp>
        <p:nvGrpSpPr>
          <p:cNvPr id="8" name="Group 7"/>
          <p:cNvGrpSpPr/>
          <p:nvPr/>
        </p:nvGrpSpPr>
        <p:grpSpPr>
          <a:xfrm>
            <a:off x="457200" y="1468438"/>
            <a:ext cx="8213424" cy="4158000"/>
            <a:chOff x="0" y="1468438"/>
            <a:chExt cx="9164638" cy="4994275"/>
          </a:xfrm>
        </p:grpSpPr>
        <p:pic>
          <p:nvPicPr>
            <p:cNvPr id="5" name="Picture 3" descr="Screen shot 2010-11-12 at 7.27.15 PM.jpg"/>
            <p:cNvPicPr>
              <a:picLocks noChangeAspect="1"/>
            </p:cNvPicPr>
            <p:nvPr/>
          </p:nvPicPr>
          <p:blipFill>
            <a:blip r:embed="rId2"/>
            <a:srcRect/>
            <a:stretch>
              <a:fillRect/>
            </a:stretch>
          </p:blipFill>
          <p:spPr bwMode="auto">
            <a:xfrm>
              <a:off x="0" y="1468438"/>
              <a:ext cx="9144000" cy="1130300"/>
            </a:xfrm>
            <a:prstGeom prst="rect">
              <a:avLst/>
            </a:prstGeom>
            <a:noFill/>
            <a:ln w="9525">
              <a:noFill/>
              <a:miter lim="800000"/>
              <a:headEnd/>
              <a:tailEnd/>
            </a:ln>
          </p:spPr>
        </p:pic>
        <p:pic>
          <p:nvPicPr>
            <p:cNvPr id="6" name="Picture 4" descr="Screen shot 2010-11-12 at 7.27.37 PM.jpg"/>
            <p:cNvPicPr>
              <a:picLocks noChangeAspect="1"/>
            </p:cNvPicPr>
            <p:nvPr/>
          </p:nvPicPr>
          <p:blipFill>
            <a:blip r:embed="rId3"/>
            <a:srcRect/>
            <a:stretch>
              <a:fillRect/>
            </a:stretch>
          </p:blipFill>
          <p:spPr bwMode="auto">
            <a:xfrm>
              <a:off x="3792538" y="5916613"/>
              <a:ext cx="3341687" cy="546100"/>
            </a:xfrm>
            <a:prstGeom prst="rect">
              <a:avLst/>
            </a:prstGeom>
            <a:noFill/>
            <a:ln w="9525">
              <a:noFill/>
              <a:miter lim="800000"/>
              <a:headEnd/>
              <a:tailEnd/>
            </a:ln>
          </p:spPr>
        </p:pic>
        <p:pic>
          <p:nvPicPr>
            <p:cNvPr id="7" name="Picture 6" descr="Screen shot 2010-11-12 at 7.29.32 PM.jpg"/>
            <p:cNvPicPr>
              <a:picLocks noChangeAspect="1"/>
            </p:cNvPicPr>
            <p:nvPr/>
          </p:nvPicPr>
          <p:blipFill>
            <a:blip r:embed="rId4"/>
            <a:srcRect/>
            <a:stretch>
              <a:fillRect/>
            </a:stretch>
          </p:blipFill>
          <p:spPr bwMode="auto">
            <a:xfrm>
              <a:off x="0" y="2709863"/>
              <a:ext cx="9164638" cy="3124200"/>
            </a:xfrm>
            <a:prstGeom prst="rect">
              <a:avLst/>
            </a:prstGeom>
            <a:noFill/>
            <a:ln w="9525">
              <a:noFill/>
              <a:miter lim="800000"/>
              <a:headEnd/>
              <a:tailEnd/>
            </a:ln>
          </p:spPr>
        </p:pic>
      </p:grpSp>
      <p:sp>
        <p:nvSpPr>
          <p:cNvPr id="9" name="TextBox 3"/>
          <p:cNvSpPr txBox="1">
            <a:spLocks noChangeArrowheads="1"/>
          </p:cNvSpPr>
          <p:nvPr/>
        </p:nvSpPr>
        <p:spPr bwMode="auto">
          <a:xfrm>
            <a:off x="457200" y="6425267"/>
            <a:ext cx="5429250" cy="338137"/>
          </a:xfrm>
          <a:prstGeom prst="rect">
            <a:avLst/>
          </a:prstGeom>
          <a:noFill/>
          <a:ln w="9525">
            <a:noFill/>
            <a:miter lim="800000"/>
            <a:headEnd/>
            <a:tailEnd/>
          </a:ln>
        </p:spPr>
        <p:txBody>
          <a:bodyPr wrap="square">
            <a:spAutoFit/>
          </a:bodyPr>
          <a:lstStyle/>
          <a:p>
            <a:pPr eaLnBrk="0" hangingPunct="0"/>
            <a:r>
              <a:rPr lang="en-US" sz="1600" dirty="0">
                <a:solidFill>
                  <a:prstClr val="black"/>
                </a:solidFill>
                <a:latin typeface="Calibri" pitchFamily="34" charset="0"/>
                <a:cs typeface="Arial" charset="0"/>
              </a:rPr>
              <a:t>De </a:t>
            </a:r>
            <a:r>
              <a:rPr lang="en-US" sz="1600" dirty="0" err="1">
                <a:solidFill>
                  <a:prstClr val="black"/>
                </a:solidFill>
                <a:latin typeface="Calibri" pitchFamily="34" charset="0"/>
                <a:cs typeface="Arial" charset="0"/>
              </a:rPr>
              <a:t>Berardis</a:t>
            </a:r>
            <a:r>
              <a:rPr lang="en-US" sz="1600" dirty="0">
                <a:solidFill>
                  <a:prstClr val="black"/>
                </a:solidFill>
                <a:latin typeface="Calibri" pitchFamily="34" charset="0"/>
                <a:cs typeface="Arial" charset="0"/>
              </a:rPr>
              <a:t> G et al. BMJ 2009; 399</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ja-JP" dirty="0" smtClean="0">
                <a:latin typeface="Calibri" pitchFamily="34" charset="0"/>
              </a:rPr>
              <a:t>Meta-analysis in primary prevention 2009</a:t>
            </a:r>
            <a:br>
              <a:rPr lang="en-US" altLang="ja-JP" dirty="0" smtClean="0">
                <a:latin typeface="Calibri" pitchFamily="34" charset="0"/>
              </a:rPr>
            </a:br>
            <a:r>
              <a:rPr lang="en-US" altLang="ja-JP" dirty="0" smtClean="0">
                <a:latin typeface="Calibri" pitchFamily="34" charset="0"/>
              </a:rPr>
              <a:t>ASA and diabetes: CV death</a:t>
            </a:r>
            <a:endParaRPr lang="fr-CA" dirty="0"/>
          </a:p>
        </p:txBody>
      </p:sp>
      <p:sp>
        <p:nvSpPr>
          <p:cNvPr id="9" name="Footer Placeholder 4"/>
          <p:cNvSpPr>
            <a:spLocks noGrp="1"/>
          </p:cNvSpPr>
          <p:nvPr>
            <p:ph type="ftr" sz="quarter" idx="11"/>
          </p:nvPr>
        </p:nvSpPr>
        <p:spPr/>
        <p:txBody>
          <a:bodyPr/>
          <a:lstStyle>
            <a:lvl1pPr algn="r">
              <a:defRPr/>
            </a:lvl1pPr>
          </a:lstStyle>
          <a:p>
            <a:pPr>
              <a:defRPr/>
            </a:pPr>
            <a:r>
              <a:rPr lang="en-US" dirty="0"/>
              <a:t>© 2011 - TIGC</a:t>
            </a:r>
          </a:p>
        </p:txBody>
      </p:sp>
      <p:grpSp>
        <p:nvGrpSpPr>
          <p:cNvPr id="8" name="Group 7"/>
          <p:cNvGrpSpPr/>
          <p:nvPr/>
        </p:nvGrpSpPr>
        <p:grpSpPr>
          <a:xfrm>
            <a:off x="457200" y="1468438"/>
            <a:ext cx="8128800" cy="4158000"/>
            <a:chOff x="0" y="1468438"/>
            <a:chExt cx="9164638" cy="4994275"/>
          </a:xfrm>
        </p:grpSpPr>
        <p:pic>
          <p:nvPicPr>
            <p:cNvPr id="4" name="Picture 3" descr="Screen shot 2010-11-12 at 7.27.15 PM.jpg"/>
            <p:cNvPicPr>
              <a:picLocks noChangeAspect="1"/>
            </p:cNvPicPr>
            <p:nvPr/>
          </p:nvPicPr>
          <p:blipFill>
            <a:blip r:embed="rId2"/>
            <a:srcRect/>
            <a:stretch>
              <a:fillRect/>
            </a:stretch>
          </p:blipFill>
          <p:spPr bwMode="auto">
            <a:xfrm>
              <a:off x="0" y="1468438"/>
              <a:ext cx="9144000" cy="1130300"/>
            </a:xfrm>
            <a:prstGeom prst="rect">
              <a:avLst/>
            </a:prstGeom>
            <a:noFill/>
            <a:ln w="9525">
              <a:noFill/>
              <a:miter lim="800000"/>
              <a:headEnd/>
              <a:tailEnd/>
            </a:ln>
          </p:spPr>
        </p:pic>
        <p:pic>
          <p:nvPicPr>
            <p:cNvPr id="5" name="Picture 4" descr="Screen shot 2010-11-12 at 7.27.37 PM.jpg"/>
            <p:cNvPicPr>
              <a:picLocks noChangeAspect="1"/>
            </p:cNvPicPr>
            <p:nvPr/>
          </p:nvPicPr>
          <p:blipFill>
            <a:blip r:embed="rId3"/>
            <a:srcRect/>
            <a:stretch>
              <a:fillRect/>
            </a:stretch>
          </p:blipFill>
          <p:spPr bwMode="auto">
            <a:xfrm>
              <a:off x="3792538" y="5916613"/>
              <a:ext cx="3341687" cy="546100"/>
            </a:xfrm>
            <a:prstGeom prst="rect">
              <a:avLst/>
            </a:prstGeom>
            <a:noFill/>
            <a:ln w="9525">
              <a:noFill/>
              <a:miter lim="800000"/>
              <a:headEnd/>
              <a:tailEnd/>
            </a:ln>
          </p:spPr>
        </p:pic>
        <p:pic>
          <p:nvPicPr>
            <p:cNvPr id="6" name="Picture 6" descr="Screen shot 2010-11-12 at 7.29.41 PM.jpg"/>
            <p:cNvPicPr>
              <a:picLocks noChangeAspect="1"/>
            </p:cNvPicPr>
            <p:nvPr/>
          </p:nvPicPr>
          <p:blipFill>
            <a:blip r:embed="rId4"/>
            <a:srcRect/>
            <a:stretch>
              <a:fillRect/>
            </a:stretch>
          </p:blipFill>
          <p:spPr bwMode="auto">
            <a:xfrm>
              <a:off x="0" y="2706688"/>
              <a:ext cx="9164638" cy="3135312"/>
            </a:xfrm>
            <a:prstGeom prst="rect">
              <a:avLst/>
            </a:prstGeom>
            <a:noFill/>
            <a:ln w="9525">
              <a:noFill/>
              <a:miter lim="800000"/>
              <a:headEnd/>
              <a:tailEnd/>
            </a:ln>
          </p:spPr>
        </p:pic>
      </p:grpSp>
      <p:sp>
        <p:nvSpPr>
          <p:cNvPr id="7" name="TextBox 3"/>
          <p:cNvSpPr txBox="1">
            <a:spLocks noChangeArrowheads="1"/>
          </p:cNvSpPr>
          <p:nvPr/>
        </p:nvSpPr>
        <p:spPr bwMode="auto">
          <a:xfrm>
            <a:off x="457200" y="6393735"/>
            <a:ext cx="5429250" cy="338137"/>
          </a:xfrm>
          <a:prstGeom prst="rect">
            <a:avLst/>
          </a:prstGeom>
          <a:noFill/>
          <a:ln w="9525">
            <a:noFill/>
            <a:miter lim="800000"/>
            <a:headEnd/>
            <a:tailEnd/>
          </a:ln>
        </p:spPr>
        <p:txBody>
          <a:bodyPr wrap="square">
            <a:spAutoFit/>
          </a:bodyPr>
          <a:lstStyle/>
          <a:p>
            <a:pPr eaLnBrk="0" hangingPunct="0"/>
            <a:r>
              <a:rPr lang="en-US" sz="1600" dirty="0">
                <a:solidFill>
                  <a:prstClr val="black"/>
                </a:solidFill>
                <a:latin typeface="Calibri" pitchFamily="34" charset="0"/>
                <a:cs typeface="Arial" charset="0"/>
              </a:rPr>
              <a:t>De </a:t>
            </a:r>
            <a:r>
              <a:rPr lang="en-US" sz="1600" dirty="0" err="1">
                <a:solidFill>
                  <a:prstClr val="black"/>
                </a:solidFill>
                <a:latin typeface="Calibri" pitchFamily="34" charset="0"/>
                <a:cs typeface="Arial" charset="0"/>
              </a:rPr>
              <a:t>Berardis</a:t>
            </a:r>
            <a:r>
              <a:rPr lang="en-US" sz="1600" dirty="0">
                <a:solidFill>
                  <a:prstClr val="black"/>
                </a:solidFill>
                <a:latin typeface="Calibri" pitchFamily="34" charset="0"/>
                <a:cs typeface="Arial" charset="0"/>
              </a:rPr>
              <a:t> G et al. BMJ 2009; 399</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ja-JP" dirty="0" smtClean="0">
                <a:latin typeface="Calibri" pitchFamily="34" charset="0"/>
              </a:rPr>
              <a:t>Meta-analysis in primary prevention 2009</a:t>
            </a:r>
            <a:br>
              <a:rPr lang="en-US" altLang="ja-JP" dirty="0" smtClean="0">
                <a:latin typeface="Calibri" pitchFamily="34" charset="0"/>
              </a:rPr>
            </a:br>
            <a:r>
              <a:rPr lang="en-US" altLang="ja-JP" dirty="0" smtClean="0">
                <a:latin typeface="Calibri" pitchFamily="34" charset="0"/>
              </a:rPr>
              <a:t>ASA and diabetes: Total mortality</a:t>
            </a:r>
            <a:endParaRPr lang="fr-CA" dirty="0"/>
          </a:p>
        </p:txBody>
      </p:sp>
      <p:sp>
        <p:nvSpPr>
          <p:cNvPr id="9" name="Footer Placeholder 4"/>
          <p:cNvSpPr>
            <a:spLocks noGrp="1"/>
          </p:cNvSpPr>
          <p:nvPr>
            <p:ph type="ftr" sz="quarter" idx="11"/>
          </p:nvPr>
        </p:nvSpPr>
        <p:spPr/>
        <p:txBody>
          <a:bodyPr/>
          <a:lstStyle>
            <a:lvl1pPr algn="r">
              <a:defRPr/>
            </a:lvl1pPr>
          </a:lstStyle>
          <a:p>
            <a:pPr>
              <a:defRPr/>
            </a:pPr>
            <a:r>
              <a:rPr lang="en-US" dirty="0"/>
              <a:t>© 2011 - TIGC</a:t>
            </a:r>
          </a:p>
        </p:txBody>
      </p:sp>
      <p:grpSp>
        <p:nvGrpSpPr>
          <p:cNvPr id="8" name="Group 7"/>
          <p:cNvGrpSpPr/>
          <p:nvPr/>
        </p:nvGrpSpPr>
        <p:grpSpPr>
          <a:xfrm>
            <a:off x="457200" y="1468438"/>
            <a:ext cx="8128800" cy="5217247"/>
            <a:chOff x="0" y="1468438"/>
            <a:chExt cx="9144000" cy="6661968"/>
          </a:xfrm>
        </p:grpSpPr>
        <p:pic>
          <p:nvPicPr>
            <p:cNvPr id="4" name="Picture 3" descr="Screen shot 2010-11-12 at 7.27.15 PM.jpg"/>
            <p:cNvPicPr>
              <a:picLocks noChangeAspect="1"/>
            </p:cNvPicPr>
            <p:nvPr/>
          </p:nvPicPr>
          <p:blipFill>
            <a:blip r:embed="rId2"/>
            <a:srcRect/>
            <a:stretch>
              <a:fillRect/>
            </a:stretch>
          </p:blipFill>
          <p:spPr bwMode="auto">
            <a:xfrm>
              <a:off x="0" y="1468438"/>
              <a:ext cx="9144000" cy="1130300"/>
            </a:xfrm>
            <a:prstGeom prst="rect">
              <a:avLst/>
            </a:prstGeom>
            <a:noFill/>
            <a:ln w="9525">
              <a:noFill/>
              <a:miter lim="800000"/>
              <a:headEnd/>
              <a:tailEnd/>
            </a:ln>
          </p:spPr>
        </p:pic>
        <p:pic>
          <p:nvPicPr>
            <p:cNvPr id="5" name="Picture 4" descr="Screen shot 2010-11-12 at 7.27.37 PM.jpg"/>
            <p:cNvPicPr>
              <a:picLocks noChangeAspect="1"/>
            </p:cNvPicPr>
            <p:nvPr/>
          </p:nvPicPr>
          <p:blipFill>
            <a:blip r:embed="rId3"/>
            <a:srcRect/>
            <a:stretch>
              <a:fillRect/>
            </a:stretch>
          </p:blipFill>
          <p:spPr bwMode="auto">
            <a:xfrm>
              <a:off x="3792538" y="5916613"/>
              <a:ext cx="3341687" cy="546100"/>
            </a:xfrm>
            <a:prstGeom prst="rect">
              <a:avLst/>
            </a:prstGeom>
            <a:noFill/>
            <a:ln w="9525">
              <a:noFill/>
              <a:miter lim="800000"/>
              <a:headEnd/>
              <a:tailEnd/>
            </a:ln>
          </p:spPr>
        </p:pic>
        <p:pic>
          <p:nvPicPr>
            <p:cNvPr id="6" name="Picture 5" descr="Screen shot 2010-11-12 at 7.29.50 PM.jpg"/>
            <p:cNvPicPr>
              <a:picLocks noChangeAspect="1"/>
            </p:cNvPicPr>
            <p:nvPr/>
          </p:nvPicPr>
          <p:blipFill>
            <a:blip r:embed="rId4"/>
            <a:srcRect/>
            <a:stretch>
              <a:fillRect/>
            </a:stretch>
          </p:blipFill>
          <p:spPr bwMode="auto">
            <a:xfrm>
              <a:off x="0" y="2697163"/>
              <a:ext cx="9136063" cy="3127375"/>
            </a:xfrm>
            <a:prstGeom prst="rect">
              <a:avLst/>
            </a:prstGeom>
            <a:noFill/>
            <a:ln w="9525">
              <a:noFill/>
              <a:miter lim="800000"/>
              <a:headEnd/>
              <a:tailEnd/>
            </a:ln>
          </p:spPr>
        </p:pic>
        <p:sp>
          <p:nvSpPr>
            <p:cNvPr id="7" name="TextBox 3"/>
            <p:cNvSpPr txBox="1">
              <a:spLocks noChangeArrowheads="1"/>
            </p:cNvSpPr>
            <p:nvPr/>
          </p:nvSpPr>
          <p:spPr bwMode="auto">
            <a:xfrm>
              <a:off x="0" y="7698102"/>
              <a:ext cx="5443088" cy="432304"/>
            </a:xfrm>
            <a:prstGeom prst="rect">
              <a:avLst/>
            </a:prstGeom>
            <a:noFill/>
            <a:ln w="9525">
              <a:noFill/>
              <a:miter lim="800000"/>
              <a:headEnd/>
              <a:tailEnd/>
            </a:ln>
          </p:spPr>
          <p:txBody>
            <a:bodyPr wrap="square">
              <a:spAutoFit/>
            </a:bodyPr>
            <a:lstStyle/>
            <a:p>
              <a:pPr eaLnBrk="0" hangingPunct="0"/>
              <a:r>
                <a:rPr lang="en-US" sz="1600" dirty="0">
                  <a:solidFill>
                    <a:prstClr val="black"/>
                  </a:solidFill>
                  <a:latin typeface="Calibri" pitchFamily="34" charset="0"/>
                  <a:cs typeface="Arial" charset="0"/>
                </a:rPr>
                <a:t>De </a:t>
              </a:r>
              <a:r>
                <a:rPr lang="en-US" sz="1600" dirty="0" err="1">
                  <a:solidFill>
                    <a:prstClr val="black"/>
                  </a:solidFill>
                  <a:latin typeface="Calibri" pitchFamily="34" charset="0"/>
                  <a:cs typeface="Arial" charset="0"/>
                </a:rPr>
                <a:t>Berardis</a:t>
              </a:r>
              <a:r>
                <a:rPr lang="en-US" sz="1600" dirty="0">
                  <a:solidFill>
                    <a:prstClr val="black"/>
                  </a:solidFill>
                  <a:latin typeface="Calibri" pitchFamily="34" charset="0"/>
                  <a:cs typeface="Arial" charset="0"/>
                </a:rPr>
                <a:t> G et al. BMJ 2009; 399</a:t>
              </a:r>
            </a:p>
          </p:txBody>
        </p:sp>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ja-JP" dirty="0" smtClean="0">
                <a:latin typeface="Calibri" pitchFamily="34" charset="0"/>
              </a:rPr>
              <a:t>ASA and primary prevention</a:t>
            </a:r>
            <a:br>
              <a:rPr lang="en-US" altLang="ja-JP" dirty="0" smtClean="0">
                <a:latin typeface="Calibri" pitchFamily="34" charset="0"/>
              </a:rPr>
            </a:br>
            <a:r>
              <a:rPr lang="en-US" altLang="ja-JP" dirty="0" smtClean="0">
                <a:latin typeface="Calibri" pitchFamily="34" charset="0"/>
              </a:rPr>
              <a:t>Comparison diabetics and non-diabetics</a:t>
            </a:r>
            <a:endParaRPr lang="fr-CA" dirty="0"/>
          </a:p>
        </p:txBody>
      </p:sp>
      <p:sp>
        <p:nvSpPr>
          <p:cNvPr id="7" name="Footer Placeholder 4"/>
          <p:cNvSpPr>
            <a:spLocks noGrp="1"/>
          </p:cNvSpPr>
          <p:nvPr>
            <p:ph type="ftr" sz="quarter" idx="11"/>
          </p:nvPr>
        </p:nvSpPr>
        <p:spPr/>
        <p:txBody>
          <a:bodyPr/>
          <a:lstStyle>
            <a:lvl1pPr algn="r">
              <a:defRPr/>
            </a:lvl1pPr>
          </a:lstStyle>
          <a:p>
            <a:pPr>
              <a:defRPr/>
            </a:pPr>
            <a:r>
              <a:rPr lang="en-US" dirty="0"/>
              <a:t>© 2011 - TIGC</a:t>
            </a:r>
          </a:p>
        </p:txBody>
      </p:sp>
      <p:pic>
        <p:nvPicPr>
          <p:cNvPr id="4" name="Picture 2" descr="Screen shot 2010-11-12 at 8.01.35 PM.jpg"/>
          <p:cNvPicPr>
            <a:picLocks noChangeAspect="1"/>
          </p:cNvPicPr>
          <p:nvPr/>
        </p:nvPicPr>
        <p:blipFill>
          <a:blip r:embed="rId2"/>
          <a:srcRect/>
          <a:stretch>
            <a:fillRect/>
          </a:stretch>
        </p:blipFill>
        <p:spPr bwMode="auto">
          <a:xfrm>
            <a:off x="554583" y="1344396"/>
            <a:ext cx="6769413" cy="2960674"/>
          </a:xfrm>
          <a:prstGeom prst="rect">
            <a:avLst/>
          </a:prstGeom>
          <a:noFill/>
          <a:ln w="9525">
            <a:noFill/>
            <a:miter lim="800000"/>
            <a:headEnd/>
            <a:tailEnd/>
          </a:ln>
        </p:spPr>
      </p:pic>
      <p:pic>
        <p:nvPicPr>
          <p:cNvPr id="5" name="Picture 3" descr="Screen shot 2010-11-12 at 8.01.56 PM.jpg"/>
          <p:cNvPicPr>
            <a:picLocks noChangeAspect="1"/>
          </p:cNvPicPr>
          <p:nvPr/>
        </p:nvPicPr>
        <p:blipFill>
          <a:blip r:embed="rId3"/>
          <a:srcRect/>
          <a:stretch>
            <a:fillRect/>
          </a:stretch>
        </p:blipFill>
        <p:spPr bwMode="auto">
          <a:xfrm>
            <a:off x="457200" y="4487283"/>
            <a:ext cx="7882759" cy="1385496"/>
          </a:xfrm>
          <a:prstGeom prst="rect">
            <a:avLst/>
          </a:prstGeom>
          <a:noFill/>
          <a:ln w="9525">
            <a:noFill/>
            <a:miter lim="800000"/>
            <a:headEnd/>
            <a:tailEnd/>
          </a:ln>
        </p:spPr>
      </p:pic>
      <p:sp>
        <p:nvSpPr>
          <p:cNvPr id="6" name="TextBox 4"/>
          <p:cNvSpPr txBox="1">
            <a:spLocks noChangeArrowheads="1"/>
          </p:cNvSpPr>
          <p:nvPr/>
        </p:nvSpPr>
        <p:spPr bwMode="auto">
          <a:xfrm>
            <a:off x="457200" y="6393735"/>
            <a:ext cx="5081588" cy="338137"/>
          </a:xfrm>
          <a:prstGeom prst="rect">
            <a:avLst/>
          </a:prstGeom>
          <a:noFill/>
          <a:ln w="9525">
            <a:noFill/>
            <a:miter lim="800000"/>
            <a:headEnd/>
            <a:tailEnd/>
          </a:ln>
        </p:spPr>
        <p:txBody>
          <a:bodyPr wrap="square">
            <a:spAutoFit/>
          </a:bodyPr>
          <a:lstStyle/>
          <a:p>
            <a:pPr eaLnBrk="0" hangingPunct="0"/>
            <a:r>
              <a:rPr lang="en-US" sz="1600" dirty="0">
                <a:solidFill>
                  <a:prstClr val="black"/>
                </a:solidFill>
                <a:latin typeface="Calibri" pitchFamily="34" charset="0"/>
                <a:cs typeface="Arial" charset="0"/>
              </a:rPr>
              <a:t>Calvin AD et al. Diabetes Care 2009; 32: 2300-6</a:t>
            </a:r>
          </a:p>
        </p:txBody>
      </p:sp>
      <p:sp>
        <p:nvSpPr>
          <p:cNvPr id="8" name="Oval 2"/>
          <p:cNvSpPr>
            <a:spLocks noChangeArrowheads="1"/>
          </p:cNvSpPr>
          <p:nvPr/>
        </p:nvSpPr>
        <p:spPr bwMode="auto">
          <a:xfrm>
            <a:off x="2614339" y="2490952"/>
            <a:ext cx="3692525" cy="825500"/>
          </a:xfrm>
          <a:prstGeom prst="ellipse">
            <a:avLst/>
          </a:prstGeom>
          <a:noFill/>
          <a:ln w="38100">
            <a:solidFill>
              <a:srgbClr val="CC3300"/>
            </a:solidFill>
            <a:round/>
            <a:headEnd/>
            <a:tailEnd/>
          </a:ln>
        </p:spPr>
        <p:txBody>
          <a:bodyPr/>
          <a:lstStyle/>
          <a:p>
            <a:pPr defTabSz="914400" eaLnBrk="0" hangingPunct="0"/>
            <a:endParaRPr lang="fr-CA" sz="2400">
              <a:solidFill>
                <a:srgbClr val="FFFFFF"/>
              </a:solidFill>
              <a:latin typeface="Helvetica" charset="0"/>
            </a:endParaRPr>
          </a:p>
        </p:txBody>
      </p:sp>
      <p:sp>
        <p:nvSpPr>
          <p:cNvPr id="10" name="Rectangle 4"/>
          <p:cNvSpPr>
            <a:spLocks noChangeArrowheads="1"/>
          </p:cNvSpPr>
          <p:nvPr/>
        </p:nvSpPr>
        <p:spPr bwMode="auto">
          <a:xfrm>
            <a:off x="3914009" y="4894263"/>
            <a:ext cx="4425950" cy="457200"/>
          </a:xfrm>
          <a:prstGeom prst="rect">
            <a:avLst/>
          </a:prstGeom>
          <a:noFill/>
          <a:ln w="38100">
            <a:solidFill>
              <a:srgbClr val="CC3300"/>
            </a:solidFill>
            <a:round/>
            <a:headEnd/>
            <a:tailEnd/>
          </a:ln>
        </p:spPr>
        <p:txBody>
          <a:bodyPr/>
          <a:lstStyle/>
          <a:p>
            <a:pPr defTabSz="914400" eaLnBrk="0" hangingPunct="0"/>
            <a:endParaRPr lang="fr-CA" sz="2400">
              <a:solidFill>
                <a:srgbClr val="FFFFFF"/>
              </a:solidFill>
              <a:latin typeface="Helvetica"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3"/>
          <p:cNvSpPr>
            <a:spLocks noGrp="1"/>
          </p:cNvSpPr>
          <p:nvPr>
            <p:ph type="title"/>
          </p:nvPr>
        </p:nvSpPr>
        <p:spPr>
          <a:xfrm>
            <a:off x="457200" y="1219200"/>
            <a:ext cx="7914290" cy="685800"/>
          </a:xfrm>
        </p:spPr>
        <p:txBody>
          <a:bodyPr lIns="91440" tIns="45720" rIns="91440" bIns="45720"/>
          <a:lstStyle/>
          <a:p>
            <a:pPr>
              <a:defRPr/>
            </a:pPr>
            <a:r>
              <a:rPr lang="en-CA" sz="2400" b="1" dirty="0">
                <a:latin typeface="+mn-lt"/>
              </a:rPr>
              <a:t>Antiplatelet therapy in patients with </a:t>
            </a:r>
            <a:r>
              <a:rPr lang="en-CA" sz="2400" b="1" dirty="0" smtClean="0">
                <a:latin typeface="+mn-lt"/>
              </a:rPr>
              <a:t>diabetes</a:t>
            </a:r>
            <a:br>
              <a:rPr lang="en-CA" sz="2400" b="1" dirty="0" smtClean="0">
                <a:latin typeface="+mn-lt"/>
              </a:rPr>
            </a:br>
            <a:r>
              <a:rPr lang="en-CA" sz="2400" b="1" dirty="0" smtClean="0">
                <a:latin typeface="+mn-lt"/>
              </a:rPr>
              <a:t>Primary prevention</a:t>
            </a:r>
            <a:endParaRPr lang="en-US" sz="2400" b="1" dirty="0">
              <a:latin typeface="+mn-lt"/>
            </a:endParaRPr>
          </a:p>
        </p:txBody>
      </p:sp>
      <p:sp>
        <p:nvSpPr>
          <p:cNvPr id="6147" name="Content Placeholder 4"/>
          <p:cNvSpPr>
            <a:spLocks noGrp="1"/>
          </p:cNvSpPr>
          <p:nvPr>
            <p:ph idx="1"/>
          </p:nvPr>
        </p:nvSpPr>
        <p:spPr>
          <a:xfrm>
            <a:off x="477846" y="2149024"/>
            <a:ext cx="7913688" cy="3045503"/>
          </a:xfrm>
        </p:spPr>
        <p:txBody>
          <a:bodyPr lIns="91440" tIns="45720" rIns="91440" bIns="45720"/>
          <a:lstStyle/>
          <a:p>
            <a:pPr eaLnBrk="1" hangingPunct="1">
              <a:lnSpc>
                <a:spcPct val="130000"/>
              </a:lnSpc>
              <a:buFont typeface="Arial Black" pitchFamily="34" charset="0"/>
              <a:buAutoNum type="arabicPeriod"/>
            </a:pPr>
            <a:r>
              <a:rPr lang="en-CA" sz="2000" b="0" dirty="0">
                <a:solidFill>
                  <a:srgbClr val="FF0000"/>
                </a:solidFill>
                <a:latin typeface="Arial" pitchFamily="34" charset="0"/>
                <a:cs typeface="Arial" pitchFamily="34" charset="0"/>
              </a:rPr>
              <a:t>There is currently no evidence to recommend routine use of ASA at any dose for the primary prevention of vascular ischemic events in patients with </a:t>
            </a:r>
            <a:r>
              <a:rPr lang="en-CA" sz="2000" b="0" dirty="0" smtClean="0">
                <a:solidFill>
                  <a:srgbClr val="FF0000"/>
                </a:solidFill>
                <a:latin typeface="Arial" pitchFamily="34" charset="0"/>
                <a:cs typeface="Arial" pitchFamily="34" charset="0"/>
              </a:rPr>
              <a:t>diabetes </a:t>
            </a:r>
            <a:r>
              <a:rPr lang="en-CA" sz="2000" b="0" dirty="0">
                <a:solidFill>
                  <a:srgbClr val="FF0000"/>
                </a:solidFill>
                <a:latin typeface="Arial" pitchFamily="34" charset="0"/>
                <a:cs typeface="Arial" pitchFamily="34" charset="0"/>
              </a:rPr>
              <a:t>(Class III, Level A).</a:t>
            </a:r>
            <a:endParaRPr lang="en-US" sz="2000" b="0" dirty="0">
              <a:solidFill>
                <a:srgbClr val="FF0000"/>
              </a:solidFill>
              <a:latin typeface="Arial" pitchFamily="34" charset="0"/>
              <a:cs typeface="Arial" pitchFamily="34" charset="0"/>
            </a:endParaRPr>
          </a:p>
          <a:p>
            <a:pPr eaLnBrk="1" hangingPunct="1">
              <a:lnSpc>
                <a:spcPct val="130000"/>
              </a:lnSpc>
              <a:buFont typeface="Arial Black" pitchFamily="34" charset="0"/>
              <a:buAutoNum type="arabicPeriod"/>
            </a:pPr>
            <a:r>
              <a:rPr lang="en-CA" sz="2000" b="0" dirty="0">
                <a:latin typeface="Arial" pitchFamily="34" charset="0"/>
                <a:cs typeface="Arial" pitchFamily="34" charset="0"/>
              </a:rPr>
              <a:t>For patients with diabetes aged more than 40 years and at low risk for major bleeding, low-dose ASA (75-162 mg daily) may be considered for primary prevention in patients with other cardiovascular risk factors for which its benefits are established (Class </a:t>
            </a:r>
            <a:r>
              <a:rPr lang="en-CA" sz="2000" b="0" dirty="0" err="1">
                <a:latin typeface="Arial" pitchFamily="34" charset="0"/>
                <a:cs typeface="Arial" pitchFamily="34" charset="0"/>
              </a:rPr>
              <a:t>IIb</a:t>
            </a:r>
            <a:r>
              <a:rPr lang="en-CA" sz="2000" b="0" dirty="0">
                <a:latin typeface="Arial" pitchFamily="34" charset="0"/>
                <a:cs typeface="Arial" pitchFamily="34" charset="0"/>
              </a:rPr>
              <a:t>, Level B).</a:t>
            </a:r>
            <a:endParaRPr lang="en-US" sz="2000" b="0" dirty="0">
              <a:latin typeface="Arial" pitchFamily="34" charset="0"/>
              <a:cs typeface="Arial" pitchFamily="34" charset="0"/>
            </a:endParaRPr>
          </a:p>
          <a:p>
            <a:pPr marL="457200" indent="-457200">
              <a:buFont typeface="Calibri" pitchFamily="34" charset="0"/>
              <a:buAutoNum type="arabicPeriod"/>
              <a:defRPr/>
            </a:pPr>
            <a:endParaRPr lang="en-CA" sz="1800" b="0" dirty="0" smtClean="0"/>
          </a:p>
        </p:txBody>
      </p:sp>
    </p:spTree>
    <p:extLst>
      <p:ext uri="{BB962C8B-B14F-4D97-AF65-F5344CB8AC3E}">
        <p14:creationId xmlns:p14="http://schemas.microsoft.com/office/powerpoint/2010/main" val="192730954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457200" y="1219200"/>
            <a:ext cx="7977352" cy="685800"/>
          </a:xfrm>
        </p:spPr>
        <p:txBody>
          <a:bodyPr lIns="91440" tIns="45720" rIns="91440" bIns="45720"/>
          <a:lstStyle/>
          <a:p>
            <a:pPr>
              <a:defRPr/>
            </a:pPr>
            <a:r>
              <a:rPr lang="en-CA" sz="2400" b="1" dirty="0">
                <a:latin typeface="+mn-lt"/>
              </a:rPr>
              <a:t>Antiplatelet therapy in patients with </a:t>
            </a:r>
            <a:r>
              <a:rPr lang="en-CA" sz="2400" b="1" dirty="0" smtClean="0">
                <a:latin typeface="+mn-lt"/>
              </a:rPr>
              <a:t>diabetes</a:t>
            </a:r>
            <a:br>
              <a:rPr lang="en-CA" sz="2400" b="1" dirty="0" smtClean="0">
                <a:latin typeface="+mn-lt"/>
              </a:rPr>
            </a:br>
            <a:r>
              <a:rPr lang="en-CA" sz="2400" b="1" dirty="0" smtClean="0">
                <a:latin typeface="+mn-lt"/>
              </a:rPr>
              <a:t>Primary prevention</a:t>
            </a:r>
            <a:endParaRPr lang="en-US" sz="2400" b="1" dirty="0">
              <a:latin typeface="+mn-lt"/>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26" y="2447601"/>
            <a:ext cx="8716118"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bwMode="auto">
          <a:xfrm>
            <a:off x="3485471" y="2502030"/>
            <a:ext cx="5473473" cy="1668464"/>
          </a:xfrm>
          <a:prstGeom prst="rect">
            <a:avLst/>
          </a:prstGeom>
          <a:solidFill>
            <a:schemeClr val="accent1">
              <a:alpha val="1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000000"/>
              </a:solidFill>
              <a:cs typeface="Arial" charset="0"/>
            </a:endParaRPr>
          </a:p>
        </p:txBody>
      </p:sp>
    </p:spTree>
    <p:extLst>
      <p:ext uri="{BB962C8B-B14F-4D97-AF65-F5344CB8AC3E}">
        <p14:creationId xmlns:p14="http://schemas.microsoft.com/office/powerpoint/2010/main" val="7435412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a:xfrm>
            <a:off x="457200" y="293688"/>
            <a:ext cx="8229600" cy="696912"/>
          </a:xfrm>
        </p:spPr>
        <p:txBody>
          <a:bodyPr/>
          <a:lstStyle/>
          <a:p>
            <a:pPr eaLnBrk="1" hangingPunct="1"/>
            <a:r>
              <a:rPr lang="en-US" dirty="0" smtClean="0">
                <a:latin typeface="Calibri" pitchFamily="34" charset="0"/>
              </a:rPr>
              <a:t>Case</a:t>
            </a:r>
            <a:endParaRPr lang="en-US" dirty="0" smtClean="0">
              <a:solidFill>
                <a:srgbClr val="FF0000"/>
              </a:solidFill>
              <a:latin typeface="Calibri" pitchFamily="34" charset="0"/>
            </a:endParaRPr>
          </a:p>
        </p:txBody>
      </p:sp>
      <p:sp>
        <p:nvSpPr>
          <p:cNvPr id="136195" name="Content Placeholder 2"/>
          <p:cNvSpPr>
            <a:spLocks noGrp="1"/>
          </p:cNvSpPr>
          <p:nvPr>
            <p:ph idx="1"/>
          </p:nvPr>
        </p:nvSpPr>
        <p:spPr>
          <a:xfrm>
            <a:off x="457200" y="1208088"/>
            <a:ext cx="7254875" cy="3246437"/>
          </a:xfrm>
        </p:spPr>
        <p:txBody>
          <a:bodyPr anchor="ctr"/>
          <a:lstStyle/>
          <a:p>
            <a:pPr marL="0" indent="0" eaLnBrk="1" hangingPunct="1">
              <a:buFont typeface="Arial" pitchFamily="34" charset="0"/>
              <a:buNone/>
            </a:pPr>
            <a:r>
              <a:rPr lang="en-US" dirty="0" smtClean="0">
                <a:latin typeface="Calibri" pitchFamily="34" charset="0"/>
              </a:rPr>
              <a:t>A 65 year old man suffering from type 2 diabetes for 15 years is currently taking </a:t>
            </a:r>
            <a:r>
              <a:rPr lang="en-US" dirty="0" err="1" smtClean="0">
                <a:latin typeface="Calibri" pitchFamily="34" charset="0"/>
              </a:rPr>
              <a:t>ramipril</a:t>
            </a:r>
            <a:r>
              <a:rPr lang="en-US" dirty="0" smtClean="0">
                <a:latin typeface="Calibri" pitchFamily="34" charset="0"/>
              </a:rPr>
              <a:t> 10 mg OD, </a:t>
            </a:r>
            <a:r>
              <a:rPr lang="en-US" dirty="0" err="1" smtClean="0">
                <a:latin typeface="Calibri" pitchFamily="34" charset="0"/>
              </a:rPr>
              <a:t>rosuvastatin</a:t>
            </a:r>
            <a:r>
              <a:rPr lang="en-US" dirty="0" smtClean="0">
                <a:latin typeface="Calibri" pitchFamily="34" charset="0"/>
              </a:rPr>
              <a:t> 20 mg OD and </a:t>
            </a:r>
            <a:r>
              <a:rPr lang="en-US" dirty="0" err="1" smtClean="0">
                <a:latin typeface="Calibri" pitchFamily="34" charset="0"/>
              </a:rPr>
              <a:t>metformin</a:t>
            </a:r>
            <a:r>
              <a:rPr lang="en-US" dirty="0" smtClean="0">
                <a:latin typeface="Calibri" pitchFamily="34" charset="0"/>
              </a:rPr>
              <a:t> 500 mg TID.</a:t>
            </a:r>
          </a:p>
          <a:p>
            <a:pPr marL="0" indent="0" eaLnBrk="1" hangingPunct="1">
              <a:buFont typeface="Arial" pitchFamily="34" charset="0"/>
              <a:buNone/>
            </a:pPr>
            <a:r>
              <a:rPr lang="en-US" dirty="0" smtClean="0">
                <a:latin typeface="Calibri" pitchFamily="34" charset="0"/>
              </a:rPr>
              <a:t>He has no history of CAD, CVD or PAD.</a:t>
            </a:r>
          </a:p>
          <a:p>
            <a:pPr marL="0" indent="0" eaLnBrk="1" hangingPunct="1">
              <a:buFont typeface="Arial" pitchFamily="34" charset="0"/>
              <a:buNone/>
            </a:pPr>
            <a:r>
              <a:rPr lang="en-US" dirty="0" smtClean="0">
                <a:latin typeface="Calibri" pitchFamily="34" charset="0"/>
              </a:rPr>
              <a:t>The physical examination is unremarkable.</a:t>
            </a:r>
          </a:p>
          <a:p>
            <a:pPr marL="0" indent="0" eaLnBrk="1" hangingPunct="1">
              <a:buFont typeface="Arial" pitchFamily="34" charset="0"/>
              <a:buNone/>
            </a:pPr>
            <a:r>
              <a:rPr lang="en-US" dirty="0" smtClean="0">
                <a:latin typeface="Calibri" pitchFamily="34" charset="0"/>
              </a:rPr>
              <a:t>He is concerned about not taking any ASA.</a:t>
            </a:r>
          </a:p>
        </p:txBody>
      </p:sp>
      <p:sp>
        <p:nvSpPr>
          <p:cNvPr id="4" name="Footer Placeholder 4"/>
          <p:cNvSpPr>
            <a:spLocks noGrp="1"/>
          </p:cNvSpPr>
          <p:nvPr>
            <p:ph type="ftr" sz="quarter" idx="11"/>
          </p:nvPr>
        </p:nvSpPr>
        <p:spPr/>
        <p:txBody>
          <a:bodyPr/>
          <a:lstStyle>
            <a:lvl1pPr algn="r">
              <a:defRPr/>
            </a:lvl1pPr>
          </a:lstStyle>
          <a:p>
            <a:pPr>
              <a:defRPr/>
            </a:pPr>
            <a:r>
              <a:rPr lang="en-US" dirty="0"/>
              <a:t>© 2011 - TIGC</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pPr eaLnBrk="1" hangingPunct="1"/>
            <a:r>
              <a:rPr lang="en-US" dirty="0" err="1" smtClean="0">
                <a:latin typeface="Calibri" pitchFamily="34" charset="0"/>
              </a:rPr>
              <a:t>Antiplatelet</a:t>
            </a:r>
            <a:r>
              <a:rPr lang="en-US" dirty="0" smtClean="0">
                <a:latin typeface="Calibri" pitchFamily="34" charset="0"/>
              </a:rPr>
              <a:t> management</a:t>
            </a:r>
          </a:p>
        </p:txBody>
      </p:sp>
      <p:sp>
        <p:nvSpPr>
          <p:cNvPr id="137219" name="Content Placeholder 2"/>
          <p:cNvSpPr>
            <a:spLocks noGrp="1"/>
          </p:cNvSpPr>
          <p:nvPr>
            <p:ph idx="1"/>
          </p:nvPr>
        </p:nvSpPr>
        <p:spPr>
          <a:xfrm>
            <a:off x="457200" y="1198563"/>
            <a:ext cx="7064375" cy="3063875"/>
          </a:xfrm>
        </p:spPr>
        <p:txBody>
          <a:bodyPr anchor="ctr"/>
          <a:lstStyle/>
          <a:p>
            <a:pPr marL="0" indent="0" defTabSz="914400" eaLnBrk="1" hangingPunct="1">
              <a:buFont typeface="Arial" pitchFamily="34" charset="0"/>
              <a:buNone/>
            </a:pPr>
            <a:r>
              <a:rPr lang="en-US" smtClean="0">
                <a:latin typeface="Calibri" pitchFamily="34" charset="0"/>
              </a:rPr>
              <a:t>What antiplatelet therapy, if any, would you suggest ?</a:t>
            </a:r>
          </a:p>
          <a:p>
            <a:pPr marL="990600" lvl="1" indent="-533400" defTabSz="914400" eaLnBrk="1" hangingPunct="1">
              <a:buFont typeface="Calibri" pitchFamily="34" charset="0"/>
              <a:buAutoNum type="alphaUcPeriod"/>
            </a:pPr>
            <a:r>
              <a:rPr lang="en-US" sz="2400" smtClean="0">
                <a:latin typeface="Calibri" pitchFamily="34" charset="0"/>
                <a:ea typeface="ＭＳ Ｐゴシック" pitchFamily="34" charset="-128"/>
              </a:rPr>
              <a:t> No antiplatelet therapy</a:t>
            </a:r>
          </a:p>
          <a:p>
            <a:pPr marL="990600" lvl="1" indent="-533400" defTabSz="914400" eaLnBrk="1" hangingPunct="1">
              <a:buFont typeface="Calibri" pitchFamily="34" charset="0"/>
              <a:buAutoNum type="alphaUcPeriod"/>
            </a:pPr>
            <a:r>
              <a:rPr lang="en-US" sz="2400" smtClean="0">
                <a:latin typeface="Calibri" pitchFamily="34" charset="0"/>
                <a:ea typeface="ＭＳ Ｐゴシック" pitchFamily="34" charset="-128"/>
              </a:rPr>
              <a:t> ASA 80 mg</a:t>
            </a:r>
          </a:p>
          <a:p>
            <a:pPr marL="990600" lvl="1" indent="-533400" defTabSz="914400" eaLnBrk="1" hangingPunct="1">
              <a:buFont typeface="Calibri" pitchFamily="34" charset="0"/>
              <a:buAutoNum type="alphaUcPeriod"/>
            </a:pPr>
            <a:r>
              <a:rPr lang="en-US" sz="2400" smtClean="0">
                <a:latin typeface="Calibri" pitchFamily="34" charset="0"/>
                <a:ea typeface="ＭＳ Ｐゴシック" pitchFamily="34" charset="-128"/>
              </a:rPr>
              <a:t> Clopidogrel 75 mg</a:t>
            </a:r>
          </a:p>
          <a:p>
            <a:pPr marL="990600" lvl="1" indent="-533400" defTabSz="914400" eaLnBrk="1" hangingPunct="1">
              <a:buFont typeface="Calibri" pitchFamily="34" charset="0"/>
              <a:buAutoNum type="alphaUcPeriod"/>
            </a:pPr>
            <a:r>
              <a:rPr lang="en-US" sz="2400" smtClean="0">
                <a:latin typeface="Calibri" pitchFamily="34" charset="0"/>
                <a:ea typeface="ＭＳ Ｐゴシック" pitchFamily="34" charset="-128"/>
              </a:rPr>
              <a:t> ASA 80 mg + Clopidogrel 75 mg</a:t>
            </a:r>
          </a:p>
        </p:txBody>
      </p:sp>
      <p:sp>
        <p:nvSpPr>
          <p:cNvPr id="4" name="Footer Placeholder 4"/>
          <p:cNvSpPr>
            <a:spLocks noGrp="1"/>
          </p:cNvSpPr>
          <p:nvPr>
            <p:ph type="ftr" sz="quarter" idx="11"/>
          </p:nvPr>
        </p:nvSpPr>
        <p:spPr/>
        <p:txBody>
          <a:bodyPr/>
          <a:lstStyle>
            <a:lvl1pPr algn="r">
              <a:defRPr/>
            </a:lvl1pPr>
          </a:lstStyle>
          <a:p>
            <a:pPr>
              <a:defRPr/>
            </a:pPr>
            <a:r>
              <a:rPr lang="en-US" dirty="0"/>
              <a:t>© 2011 - TIGC</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457200" y="311150"/>
            <a:ext cx="8229600" cy="679450"/>
          </a:xfrm>
        </p:spPr>
        <p:txBody>
          <a:bodyPr/>
          <a:lstStyle/>
          <a:p>
            <a:pPr eaLnBrk="1" hangingPunct="1"/>
            <a:r>
              <a:rPr lang="en-US" dirty="0" smtClean="0">
                <a:latin typeface="Calibri" pitchFamily="34" charset="0"/>
              </a:rPr>
              <a:t>Case</a:t>
            </a:r>
            <a:endParaRPr lang="en-US" dirty="0" smtClean="0">
              <a:solidFill>
                <a:srgbClr val="FF0000"/>
              </a:solidFill>
              <a:latin typeface="Calibri" pitchFamily="34" charset="0"/>
            </a:endParaRPr>
          </a:p>
        </p:txBody>
      </p:sp>
      <p:sp>
        <p:nvSpPr>
          <p:cNvPr id="110595" name="Content Placeholder 2"/>
          <p:cNvSpPr>
            <a:spLocks noGrp="1"/>
          </p:cNvSpPr>
          <p:nvPr>
            <p:ph idx="1"/>
          </p:nvPr>
        </p:nvSpPr>
        <p:spPr>
          <a:xfrm>
            <a:off x="457200" y="1208088"/>
            <a:ext cx="5990897" cy="3246437"/>
          </a:xfrm>
        </p:spPr>
        <p:txBody>
          <a:bodyPr anchor="ctr">
            <a:normAutofit fontScale="92500" lnSpcReduction="10000"/>
          </a:bodyPr>
          <a:lstStyle/>
          <a:p>
            <a:pPr marL="0" indent="0" eaLnBrk="1" hangingPunct="1">
              <a:buFont typeface="Arial" pitchFamily="34" charset="0"/>
              <a:buNone/>
            </a:pPr>
            <a:r>
              <a:rPr lang="en-US" dirty="0" smtClean="0">
                <a:latin typeface="Calibri" pitchFamily="34" charset="0"/>
              </a:rPr>
              <a:t>A 65 year old man suffering from type 2 diabetes for 15 years </a:t>
            </a:r>
          </a:p>
          <a:p>
            <a:pPr marL="0" indent="0" eaLnBrk="1" hangingPunct="1">
              <a:buFont typeface="Arial" pitchFamily="34" charset="0"/>
              <a:buNone/>
            </a:pPr>
            <a:r>
              <a:rPr lang="en-US" dirty="0" smtClean="0">
                <a:latin typeface="Calibri" pitchFamily="34" charset="0"/>
              </a:rPr>
              <a:t>Currently taking </a:t>
            </a:r>
            <a:r>
              <a:rPr lang="en-US" dirty="0" err="1" smtClean="0">
                <a:latin typeface="Calibri" pitchFamily="34" charset="0"/>
              </a:rPr>
              <a:t>ramipril</a:t>
            </a:r>
            <a:r>
              <a:rPr lang="en-US" dirty="0" smtClean="0">
                <a:latin typeface="Calibri" pitchFamily="34" charset="0"/>
              </a:rPr>
              <a:t> 10 mg OD, </a:t>
            </a:r>
            <a:r>
              <a:rPr lang="en-US" dirty="0" err="1" smtClean="0">
                <a:latin typeface="Calibri" pitchFamily="34" charset="0"/>
              </a:rPr>
              <a:t>rosuvastatin</a:t>
            </a:r>
            <a:r>
              <a:rPr lang="en-US" dirty="0" smtClean="0">
                <a:latin typeface="Calibri" pitchFamily="34" charset="0"/>
              </a:rPr>
              <a:t>  20 mg OD and </a:t>
            </a:r>
            <a:r>
              <a:rPr lang="en-US" dirty="0" err="1" smtClean="0">
                <a:latin typeface="Calibri" pitchFamily="34" charset="0"/>
              </a:rPr>
              <a:t>metformin</a:t>
            </a:r>
            <a:r>
              <a:rPr lang="en-US" dirty="0" smtClean="0">
                <a:latin typeface="Calibri" pitchFamily="34" charset="0"/>
              </a:rPr>
              <a:t> 500 mg TID</a:t>
            </a:r>
          </a:p>
          <a:p>
            <a:pPr marL="0" indent="0" eaLnBrk="1" hangingPunct="1">
              <a:buFont typeface="Arial" pitchFamily="34" charset="0"/>
              <a:buNone/>
            </a:pPr>
            <a:r>
              <a:rPr lang="en-US" dirty="0" smtClean="0">
                <a:latin typeface="Calibri" pitchFamily="34" charset="0"/>
              </a:rPr>
              <a:t>He has no history of CAD, CVD or PAD.</a:t>
            </a:r>
          </a:p>
          <a:p>
            <a:pPr marL="0" indent="0" eaLnBrk="1" hangingPunct="1">
              <a:buFont typeface="Arial" pitchFamily="34" charset="0"/>
              <a:buNone/>
            </a:pPr>
            <a:r>
              <a:rPr lang="en-US" dirty="0" smtClean="0">
                <a:latin typeface="Calibri" pitchFamily="34" charset="0"/>
              </a:rPr>
              <a:t>The physical examination is unremarkable.</a:t>
            </a:r>
          </a:p>
          <a:p>
            <a:pPr marL="0" indent="0" eaLnBrk="1" hangingPunct="1">
              <a:buFont typeface="Arial" pitchFamily="34" charset="0"/>
              <a:buNone/>
            </a:pPr>
            <a:r>
              <a:rPr lang="en-US" dirty="0" smtClean="0">
                <a:latin typeface="Calibri" pitchFamily="34" charset="0"/>
              </a:rPr>
              <a:t>He is concerned about not taking any ASA.</a:t>
            </a:r>
          </a:p>
        </p:txBody>
      </p:sp>
      <p:sp>
        <p:nvSpPr>
          <p:cNvPr id="4" name="Footer Placeholder 4"/>
          <p:cNvSpPr>
            <a:spLocks noGrp="1"/>
          </p:cNvSpPr>
          <p:nvPr>
            <p:ph type="ftr" sz="quarter" idx="11"/>
          </p:nvPr>
        </p:nvSpPr>
        <p:spPr/>
        <p:txBody>
          <a:bodyPr/>
          <a:lstStyle>
            <a:lvl1pPr algn="r">
              <a:defRPr/>
            </a:lvl1pPr>
          </a:lstStyle>
          <a:p>
            <a:pPr>
              <a:defRPr/>
            </a:pPr>
            <a:r>
              <a:rPr lang="en-US" dirty="0"/>
              <a:t>© 2011 - TIGC</a:t>
            </a:r>
          </a:p>
        </p:txBody>
      </p:sp>
    </p:spTree>
    <p:extLst>
      <p:ext uri="{BB962C8B-B14F-4D97-AF65-F5344CB8AC3E}">
        <p14:creationId xmlns:p14="http://schemas.microsoft.com/office/powerpoint/2010/main" val="279683639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3794" name="Rectangle 2"/>
          <p:cNvSpPr>
            <a:spLocks noGrp="1" noChangeArrowheads="1"/>
          </p:cNvSpPr>
          <p:nvPr>
            <p:ph type="title" idx="4294967295"/>
          </p:nvPr>
        </p:nvSpPr>
        <p:spPr>
          <a:xfrm>
            <a:off x="0" y="126128"/>
            <a:ext cx="9144000" cy="990600"/>
          </a:xfrm>
          <a:noFill/>
        </p:spPr>
        <p:txBody>
          <a:bodyPr/>
          <a:lstStyle/>
          <a:p>
            <a:pPr marL="361950" algn="l" defTabSz="457200" eaLnBrk="1" hangingPunct="1">
              <a:defRPr/>
            </a:pPr>
            <a:r>
              <a:rPr lang="en-US" altLang="ja-JP" sz="3200" kern="1200" dirty="0" smtClean="0">
                <a:solidFill>
                  <a:schemeClr val="tx1"/>
                </a:solidFill>
                <a:latin typeface="Calibri" pitchFamily="34" charset="0"/>
              </a:rPr>
              <a:t>Diabetes and Secondary Prevention: CAPRIE 1996</a:t>
            </a:r>
            <a:br>
              <a:rPr lang="en-US" altLang="ja-JP" sz="3200" kern="1200" dirty="0" smtClean="0">
                <a:solidFill>
                  <a:schemeClr val="tx1"/>
                </a:solidFill>
                <a:latin typeface="Calibri" pitchFamily="34" charset="0"/>
              </a:rPr>
            </a:br>
            <a:r>
              <a:rPr lang="en-US" altLang="ja-JP" sz="3200" kern="1200" dirty="0" err="1" smtClean="0">
                <a:solidFill>
                  <a:schemeClr val="tx1"/>
                </a:solidFill>
                <a:latin typeface="Calibri" pitchFamily="34" charset="0"/>
              </a:rPr>
              <a:t>Clopidogrel</a:t>
            </a:r>
            <a:r>
              <a:rPr lang="en-US" altLang="ja-JP" sz="3200" kern="1200" dirty="0" smtClean="0">
                <a:solidFill>
                  <a:schemeClr val="tx1"/>
                </a:solidFill>
                <a:latin typeface="Calibri" pitchFamily="34" charset="0"/>
              </a:rPr>
              <a:t> and ASA to reduce MI, IS and VD/ yr</a:t>
            </a:r>
          </a:p>
        </p:txBody>
      </p:sp>
      <p:graphicFrame>
        <p:nvGraphicFramePr>
          <p:cNvPr id="673858" name="Group 66"/>
          <p:cNvGraphicFramePr>
            <a:graphicFrameLocks noGrp="1"/>
          </p:cNvGraphicFramePr>
          <p:nvPr/>
        </p:nvGraphicFramePr>
        <p:xfrm>
          <a:off x="203200" y="1363724"/>
          <a:ext cx="8737600" cy="5100139"/>
        </p:xfrm>
        <a:graphic>
          <a:graphicData uri="http://schemas.openxmlformats.org/drawingml/2006/table">
            <a:tbl>
              <a:tblPr/>
              <a:tblGrid>
                <a:gridCol w="3454400"/>
                <a:gridCol w="1625600"/>
                <a:gridCol w="1219200"/>
                <a:gridCol w="1354138"/>
                <a:gridCol w="1084262"/>
              </a:tblGrid>
              <a:tr h="525193">
                <a:tc rowSpan="2">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Calibri" pitchFamily="34" charset="0"/>
                          <a:ea typeface="ＭＳ Ｐゴシック" charset="-128"/>
                        </a:rPr>
                        <a:t>High-risk Population</a:t>
                      </a:r>
                    </a:p>
                  </a:txBody>
                  <a:tcPr marL="81280" marR="812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2"/>
                          </a:solidFill>
                          <a:effectLst>
                            <a:outerShdw blurRad="38100" dist="38100" dir="2700000" algn="tl">
                              <a:srgbClr val="000000"/>
                            </a:outerShdw>
                          </a:effectLst>
                          <a:latin typeface="Calibri" pitchFamily="34" charset="0"/>
                          <a:ea typeface="ＭＳ Ｐゴシック" charset="-128"/>
                        </a:rPr>
                        <a:t>ASA</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Calibri" pitchFamily="34" charset="0"/>
                        <a:ea typeface="ＭＳ Ｐゴシック" charset="-128"/>
                      </a:endParaRP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5174A"/>
                    </a:solidFill>
                  </a:tcPr>
                </a:tc>
                <a:tc gridSpan="3">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dirty="0" err="1" smtClean="0">
                          <a:ln>
                            <a:noFill/>
                          </a:ln>
                          <a:solidFill>
                            <a:schemeClr val="tx2"/>
                          </a:solidFill>
                          <a:effectLst>
                            <a:outerShdw blurRad="38100" dist="38100" dir="2700000" algn="tl">
                              <a:srgbClr val="000000"/>
                            </a:outerShdw>
                          </a:effectLst>
                          <a:latin typeface="Calibri" pitchFamily="34" charset="0"/>
                          <a:ea typeface="ＭＳ Ｐゴシック" charset="-128"/>
                        </a:rPr>
                        <a:t>Clopidogrel</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Calibri" pitchFamily="34" charset="0"/>
                        <a:ea typeface="ＭＳ Ｐゴシック" charset="-128"/>
                      </a:endParaRPr>
                    </a:p>
                  </a:txBody>
                  <a:tcPr marL="81280" marR="812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5174A"/>
                    </a:solidFill>
                  </a:tcPr>
                </a:tc>
                <a:tc hMerge="1">
                  <a:txBody>
                    <a:bodyPr/>
                    <a:lstStyle/>
                    <a:p>
                      <a:endParaRPr lang="en-US"/>
                    </a:p>
                  </a:txBody>
                  <a:tcPr/>
                </a:tc>
                <a:tc hMerge="1">
                  <a:txBody>
                    <a:bodyPr/>
                    <a:lstStyle/>
                    <a:p>
                      <a:endParaRPr lang="en-US"/>
                    </a:p>
                  </a:txBody>
                  <a:tcPr/>
                </a:tc>
              </a:tr>
              <a:tr h="387065">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Calibri" pitchFamily="34" charset="0"/>
                          <a:ea typeface="ＭＳ Ｐゴシック" charset="-128"/>
                        </a:rPr>
                        <a:t>Event rate %</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5174A"/>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Calibri" pitchFamily="34" charset="0"/>
                          <a:ea typeface="ＭＳ Ｐゴシック" charset="-128"/>
                        </a:rPr>
                        <a:t>RRR (%)</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5174A"/>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Calibri" pitchFamily="34" charset="0"/>
                          <a:ea typeface="ＭＳ Ｐゴシック" charset="-128"/>
                        </a:rPr>
                        <a:t>ARR (%)</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5174A"/>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Calibri" pitchFamily="34" charset="0"/>
                          <a:ea typeface="ＭＳ Ｐゴシック" charset="-128"/>
                        </a:rPr>
                        <a:t>NNT</a:t>
                      </a:r>
                    </a:p>
                  </a:txBody>
                  <a:tcPr marL="81280" marR="812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5174A"/>
                    </a:solidFill>
                  </a:tcPr>
                </a:tc>
              </a:tr>
              <a:tr h="481174">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1800" b="0" i="0" u="none" strike="noStrike" cap="none" normalizeH="0" baseline="0" smtClean="0">
                          <a:ln>
                            <a:noFill/>
                          </a:ln>
                          <a:solidFill>
                            <a:schemeClr val="tx1"/>
                          </a:solidFill>
                          <a:effectLst>
                            <a:outerShdw blurRad="38100" dist="38100" dir="2700000" algn="tl">
                              <a:srgbClr val="474747"/>
                            </a:outerShdw>
                          </a:effectLst>
                          <a:latin typeface="Calibri" pitchFamily="34" charset="0"/>
                          <a:ea typeface="ＭＳ Ｐゴシック" charset="-128"/>
                        </a:rPr>
                        <a:t>Total CAPRIE population</a:t>
                      </a:r>
                    </a:p>
                  </a:txBody>
                  <a:tcPr marL="81280" marR="812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1"/>
                          </a:solidFill>
                          <a:effectLst>
                            <a:outerShdw blurRad="38100" dist="38100" dir="2700000" algn="tl">
                              <a:srgbClr val="474747"/>
                            </a:outerShdw>
                          </a:effectLst>
                          <a:latin typeface="Calibri" pitchFamily="34" charset="0"/>
                          <a:ea typeface="ＭＳ Ｐゴシック" charset="-128"/>
                        </a:rPr>
                        <a:t>5.83</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1"/>
                          </a:solidFill>
                          <a:effectLst>
                            <a:outerShdw blurRad="38100" dist="38100" dir="2700000" algn="tl">
                              <a:srgbClr val="474747"/>
                            </a:outerShdw>
                          </a:effectLst>
                          <a:latin typeface="Calibri" pitchFamily="34" charset="0"/>
                          <a:ea typeface="ＭＳ Ｐゴシック" charset="-128"/>
                        </a:rPr>
                        <a:t>8.7</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1"/>
                          </a:solidFill>
                          <a:effectLst>
                            <a:outerShdw blurRad="38100" dist="38100" dir="2700000" algn="tl">
                              <a:srgbClr val="474747"/>
                            </a:outerShdw>
                          </a:effectLst>
                          <a:latin typeface="Calibri" pitchFamily="34" charset="0"/>
                          <a:ea typeface="ＭＳ Ｐゴシック" charset="-128"/>
                        </a:rPr>
                        <a:t>0.51</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1"/>
                          </a:solidFill>
                          <a:effectLst>
                            <a:outerShdw blurRad="38100" dist="38100" dir="2700000" algn="tl">
                              <a:srgbClr val="474747"/>
                            </a:outerShdw>
                          </a:effectLst>
                          <a:latin typeface="Calibri" pitchFamily="34" charset="0"/>
                          <a:ea typeface="ＭＳ Ｐゴシック" charset="-128"/>
                        </a:rPr>
                        <a:t>196</a:t>
                      </a:r>
                    </a:p>
                  </a:txBody>
                  <a:tcPr marL="81280" marR="812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837">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1800" b="0" i="0" u="none" strike="noStrike" cap="none" normalizeH="0" baseline="0" smtClean="0">
                          <a:ln>
                            <a:noFill/>
                          </a:ln>
                          <a:solidFill>
                            <a:schemeClr val="tx1"/>
                          </a:solidFill>
                          <a:effectLst>
                            <a:outerShdw blurRad="38100" dist="38100" dir="2700000" algn="tl">
                              <a:srgbClr val="474747"/>
                            </a:outerShdw>
                          </a:effectLst>
                          <a:latin typeface="Calibri" pitchFamily="34" charset="0"/>
                          <a:ea typeface="ＭＳ Ｐゴシック" charset="-128"/>
                        </a:rPr>
                        <a:t>Patients with PAD</a:t>
                      </a:r>
                    </a:p>
                  </a:txBody>
                  <a:tcPr marL="81280" marR="812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1"/>
                          </a:solidFill>
                          <a:effectLst>
                            <a:outerShdw blurRad="38100" dist="38100" dir="2700000" algn="tl">
                              <a:srgbClr val="474747"/>
                            </a:outerShdw>
                          </a:effectLst>
                          <a:latin typeface="Calibri" pitchFamily="34" charset="0"/>
                          <a:ea typeface="ＭＳ Ｐゴシック" charset="-128"/>
                        </a:rPr>
                        <a:t>4.86</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1"/>
                          </a:solidFill>
                          <a:effectLst>
                            <a:outerShdw blurRad="38100" dist="38100" dir="2700000" algn="tl">
                              <a:srgbClr val="474747"/>
                            </a:outerShdw>
                          </a:effectLst>
                          <a:latin typeface="Calibri" pitchFamily="34" charset="0"/>
                          <a:ea typeface="ＭＳ Ｐゴシック" charset="-128"/>
                        </a:rPr>
                        <a:t>23.8</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1"/>
                          </a:solidFill>
                          <a:effectLst>
                            <a:outerShdw blurRad="38100" dist="38100" dir="2700000" algn="tl">
                              <a:srgbClr val="474747"/>
                            </a:outerShdw>
                          </a:effectLst>
                          <a:latin typeface="Calibri" pitchFamily="34" charset="0"/>
                          <a:ea typeface="ＭＳ Ｐゴシック" charset="-128"/>
                        </a:rPr>
                        <a:t>1.15</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1"/>
                          </a:solidFill>
                          <a:effectLst>
                            <a:outerShdw blurRad="38100" dist="38100" dir="2700000" algn="tl">
                              <a:srgbClr val="474747"/>
                            </a:outerShdw>
                          </a:effectLst>
                          <a:latin typeface="Calibri" pitchFamily="34" charset="0"/>
                          <a:ea typeface="ＭＳ Ｐゴシック" charset="-128"/>
                        </a:rPr>
                        <a:t>87</a:t>
                      </a:r>
                    </a:p>
                  </a:txBody>
                  <a:tcPr marL="81280" marR="812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5732">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1800" b="0" i="0" u="none" strike="noStrike" cap="none" normalizeH="0" baseline="0" dirty="0" smtClean="0">
                          <a:ln>
                            <a:noFill/>
                          </a:ln>
                          <a:solidFill>
                            <a:schemeClr val="tx1"/>
                          </a:solidFill>
                          <a:effectLst>
                            <a:outerShdw blurRad="38100" dist="38100" dir="2700000" algn="tl">
                              <a:srgbClr val="474747"/>
                            </a:outerShdw>
                          </a:effectLst>
                          <a:latin typeface="Calibri" pitchFamily="34" charset="0"/>
                          <a:ea typeface="ＭＳ Ｐゴシック" charset="-128"/>
                        </a:rPr>
                        <a:t>Patients with </a:t>
                      </a:r>
                      <a:r>
                        <a:rPr kumimoji="0" lang="en-US" sz="1800" b="0" i="0" u="none" strike="noStrike" cap="none" normalizeH="0" baseline="0" dirty="0" err="1" smtClean="0">
                          <a:ln>
                            <a:noFill/>
                          </a:ln>
                          <a:solidFill>
                            <a:schemeClr val="tx1"/>
                          </a:solidFill>
                          <a:effectLst>
                            <a:outerShdw blurRad="38100" dist="38100" dir="2700000" algn="tl">
                              <a:srgbClr val="474747"/>
                            </a:outerShdw>
                          </a:effectLst>
                          <a:latin typeface="Calibri" pitchFamily="34" charset="0"/>
                          <a:ea typeface="ＭＳ Ｐゴシック" charset="-128"/>
                        </a:rPr>
                        <a:t>multivascular</a:t>
                      </a:r>
                      <a:r>
                        <a:rPr kumimoji="0" lang="en-US" sz="1800" b="0" i="0" u="none" strike="noStrike" cap="none" normalizeH="0" baseline="0" dirty="0" smtClean="0">
                          <a:ln>
                            <a:noFill/>
                          </a:ln>
                          <a:solidFill>
                            <a:schemeClr val="tx1"/>
                          </a:solidFill>
                          <a:effectLst>
                            <a:outerShdw blurRad="38100" dist="38100" dir="2700000" algn="tl">
                              <a:srgbClr val="474747"/>
                            </a:outerShdw>
                          </a:effectLst>
                          <a:latin typeface="Calibri" pitchFamily="34" charset="0"/>
                          <a:ea typeface="ＭＳ Ｐゴシック" charset="-128"/>
                        </a:rPr>
                        <a:t> territory involvement</a:t>
                      </a:r>
                    </a:p>
                  </a:txBody>
                  <a:tcPr marL="81280" marR="812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1"/>
                          </a:solidFill>
                          <a:effectLst>
                            <a:outerShdw blurRad="38100" dist="38100" dir="2700000" algn="tl">
                              <a:srgbClr val="474747"/>
                            </a:outerShdw>
                          </a:effectLst>
                          <a:latin typeface="Calibri" pitchFamily="34" charset="0"/>
                          <a:ea typeface="ＭＳ Ｐゴシック" charset="-128"/>
                        </a:rPr>
                        <a:t>10.74</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1"/>
                          </a:solidFill>
                          <a:effectLst>
                            <a:outerShdw blurRad="38100" dist="38100" dir="2700000" algn="tl">
                              <a:srgbClr val="474747"/>
                            </a:outerShdw>
                          </a:effectLst>
                          <a:latin typeface="Calibri" pitchFamily="34" charset="0"/>
                          <a:ea typeface="ＭＳ Ｐゴシック" charset="-128"/>
                        </a:rPr>
                        <a:t>22.7</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1"/>
                          </a:solidFill>
                          <a:effectLst>
                            <a:outerShdw blurRad="38100" dist="38100" dir="2700000" algn="tl">
                              <a:srgbClr val="474747"/>
                            </a:outerShdw>
                          </a:effectLst>
                          <a:latin typeface="Calibri" pitchFamily="34" charset="0"/>
                          <a:ea typeface="ＭＳ Ｐゴシック" charset="-128"/>
                        </a:rPr>
                        <a:t>2.39</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1"/>
                          </a:solidFill>
                          <a:effectLst>
                            <a:outerShdw blurRad="38100" dist="38100" dir="2700000" algn="tl">
                              <a:srgbClr val="474747"/>
                            </a:outerShdw>
                          </a:effectLst>
                          <a:latin typeface="Calibri" pitchFamily="34" charset="0"/>
                          <a:ea typeface="ＭＳ Ｐゴシック" charset="-128"/>
                        </a:rPr>
                        <a:t>42</a:t>
                      </a:r>
                    </a:p>
                  </a:txBody>
                  <a:tcPr marL="81280" marR="812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5732">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1800" b="0" i="0" u="none" strike="noStrike" cap="none" normalizeH="0" baseline="0" smtClean="0">
                          <a:ln>
                            <a:noFill/>
                          </a:ln>
                          <a:solidFill>
                            <a:schemeClr val="tx1"/>
                          </a:solidFill>
                          <a:effectLst/>
                          <a:latin typeface="Calibri" pitchFamily="34" charset="0"/>
                          <a:ea typeface="ＭＳ Ｐゴシック" charset="-128"/>
                        </a:rPr>
                        <a:t>Patients with a history of more than one ischemic event</a:t>
                      </a:r>
                    </a:p>
                  </a:txBody>
                  <a:tcPr marL="81280" marR="812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1"/>
                          </a:solidFill>
                          <a:effectLst/>
                          <a:latin typeface="Calibri" pitchFamily="34" charset="0"/>
                          <a:ea typeface="ＭＳ Ｐゴシック" charset="-128"/>
                        </a:rPr>
                        <a:t>NA</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1"/>
                          </a:solidFill>
                          <a:effectLst/>
                          <a:latin typeface="Calibri" pitchFamily="34" charset="0"/>
                          <a:ea typeface="ＭＳ Ｐゴシック" charset="-128"/>
                        </a:rPr>
                        <a:t>NA</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1"/>
                          </a:solidFill>
                          <a:effectLst/>
                          <a:latin typeface="Calibri" pitchFamily="34" charset="0"/>
                          <a:ea typeface="ＭＳ Ｐゴシック" charset="-128"/>
                        </a:rPr>
                        <a:t>NA</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1"/>
                          </a:solidFill>
                          <a:effectLst/>
                          <a:latin typeface="Calibri" pitchFamily="34" charset="0"/>
                          <a:ea typeface="ＭＳ Ｐゴシック" charset="-128"/>
                        </a:rPr>
                        <a:t>NA</a:t>
                      </a:r>
                    </a:p>
                  </a:txBody>
                  <a:tcPr marL="81280" marR="812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837">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1800" b="0" i="0" u="none" strike="noStrike" cap="none" normalizeH="0" baseline="0" smtClean="0">
                          <a:ln>
                            <a:noFill/>
                          </a:ln>
                          <a:solidFill>
                            <a:schemeClr val="tx2"/>
                          </a:solidFill>
                          <a:effectLst>
                            <a:outerShdw blurRad="38100" dist="38100" dir="2700000" algn="tl">
                              <a:srgbClr val="000000"/>
                            </a:outerShdw>
                          </a:effectLst>
                          <a:latin typeface="Calibri" pitchFamily="34" charset="0"/>
                          <a:ea typeface="ＭＳ Ｐゴシック" charset="-128"/>
                        </a:rPr>
                        <a:t>Patients with diabetes</a:t>
                      </a:r>
                    </a:p>
                  </a:txBody>
                  <a:tcPr marL="81280" marR="812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5174A"/>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2"/>
                          </a:solidFill>
                          <a:effectLst>
                            <a:outerShdw blurRad="38100" dist="38100" dir="2700000" algn="tl">
                              <a:srgbClr val="000000"/>
                            </a:outerShdw>
                          </a:effectLst>
                          <a:latin typeface="Calibri" pitchFamily="34" charset="0"/>
                          <a:ea typeface="ＭＳ Ｐゴシック" charset="-128"/>
                        </a:rPr>
                        <a:t>NA</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5174A"/>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2"/>
                          </a:solidFill>
                          <a:effectLst>
                            <a:outerShdw blurRad="38100" dist="38100" dir="2700000" algn="tl">
                              <a:srgbClr val="000000"/>
                            </a:outerShdw>
                          </a:effectLst>
                          <a:latin typeface="Calibri" pitchFamily="34" charset="0"/>
                          <a:ea typeface="ＭＳ Ｐゴシック" charset="-128"/>
                        </a:rPr>
                        <a:t>NA</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5174A"/>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2"/>
                          </a:solidFill>
                          <a:effectLst>
                            <a:outerShdw blurRad="38100" dist="38100" dir="2700000" algn="tl">
                              <a:srgbClr val="000000"/>
                            </a:outerShdw>
                          </a:effectLst>
                          <a:latin typeface="Calibri" pitchFamily="34" charset="0"/>
                          <a:ea typeface="ＭＳ Ｐゴシック" charset="-128"/>
                        </a:rPr>
                        <a:t>NA</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5174A"/>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2"/>
                          </a:solidFill>
                          <a:effectLst>
                            <a:outerShdw blurRad="38100" dist="38100" dir="2700000" algn="tl">
                              <a:srgbClr val="000000"/>
                            </a:outerShdw>
                          </a:effectLst>
                          <a:latin typeface="Calibri" pitchFamily="34" charset="0"/>
                          <a:ea typeface="ＭＳ Ｐゴシック" charset="-128"/>
                        </a:rPr>
                        <a:t>NA</a:t>
                      </a:r>
                    </a:p>
                  </a:txBody>
                  <a:tcPr marL="81280" marR="812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5174A"/>
                    </a:solidFill>
                  </a:tcPr>
                </a:tc>
              </a:tr>
              <a:tr h="579837">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1800" b="0" i="0" u="none" strike="noStrike" cap="none" normalizeH="0" baseline="0" smtClean="0">
                          <a:ln>
                            <a:noFill/>
                          </a:ln>
                          <a:solidFill>
                            <a:schemeClr val="tx1"/>
                          </a:solidFill>
                          <a:effectLst>
                            <a:outerShdw blurRad="38100" dist="38100" dir="2700000" algn="tl">
                              <a:srgbClr val="474747"/>
                            </a:outerShdw>
                          </a:effectLst>
                          <a:latin typeface="Calibri" pitchFamily="34" charset="0"/>
                          <a:ea typeface="ＭＳ Ｐゴシック" charset="-128"/>
                        </a:rPr>
                        <a:t>Patients with previous CABG</a:t>
                      </a:r>
                    </a:p>
                  </a:txBody>
                  <a:tcPr marL="81280" marR="812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1"/>
                          </a:solidFill>
                          <a:effectLst>
                            <a:outerShdw blurRad="38100" dist="38100" dir="2700000" algn="tl">
                              <a:srgbClr val="474747"/>
                            </a:outerShdw>
                          </a:effectLst>
                          <a:latin typeface="Calibri" pitchFamily="34" charset="0"/>
                          <a:ea typeface="ＭＳ Ｐゴシック" charset="-128"/>
                        </a:rPr>
                        <a:t>9.1</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1"/>
                          </a:solidFill>
                          <a:effectLst>
                            <a:outerShdw blurRad="38100" dist="38100" dir="2700000" algn="tl">
                              <a:srgbClr val="474747"/>
                            </a:outerShdw>
                          </a:effectLst>
                          <a:latin typeface="Calibri" pitchFamily="34" charset="0"/>
                          <a:ea typeface="ＭＳ Ｐゴシック" charset="-128"/>
                        </a:rPr>
                        <a:t>36</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1"/>
                          </a:solidFill>
                          <a:effectLst>
                            <a:outerShdw blurRad="38100" dist="38100" dir="2700000" algn="tl">
                              <a:srgbClr val="474747"/>
                            </a:outerShdw>
                          </a:effectLst>
                          <a:latin typeface="Calibri" pitchFamily="34" charset="0"/>
                          <a:ea typeface="ＭＳ Ｐゴシック" charset="-128"/>
                        </a:rPr>
                        <a:t>3.3</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1"/>
                          </a:solidFill>
                          <a:effectLst>
                            <a:outerShdw blurRad="38100" dist="38100" dir="2700000" algn="tl">
                              <a:srgbClr val="474747"/>
                            </a:outerShdw>
                          </a:effectLst>
                          <a:latin typeface="Calibri" pitchFamily="34" charset="0"/>
                          <a:ea typeface="ＭＳ Ｐゴシック" charset="-128"/>
                        </a:rPr>
                        <a:t>30</a:t>
                      </a:r>
                    </a:p>
                  </a:txBody>
                  <a:tcPr marL="81280" marR="812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5732">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1800" b="0" i="0" u="none" strike="noStrike" cap="none" normalizeH="0" baseline="0" dirty="0" smtClean="0">
                          <a:ln>
                            <a:noFill/>
                          </a:ln>
                          <a:solidFill>
                            <a:schemeClr val="tx1"/>
                          </a:solidFill>
                          <a:effectLst/>
                          <a:latin typeface="Calibri" pitchFamily="34" charset="0"/>
                          <a:ea typeface="ＭＳ Ｐゴシック" charset="-128"/>
                        </a:rPr>
                        <a:t>Patients taking lipid-lowering agents</a:t>
                      </a:r>
                    </a:p>
                  </a:txBody>
                  <a:tcPr marL="81280" marR="812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1"/>
                          </a:solidFill>
                          <a:effectLst/>
                          <a:latin typeface="Calibri" pitchFamily="34" charset="0"/>
                          <a:ea typeface="ＭＳ Ｐゴシック" charset="-128"/>
                        </a:rPr>
                        <a:t>NA</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1"/>
                          </a:solidFill>
                          <a:effectLst/>
                          <a:latin typeface="Calibri" pitchFamily="34" charset="0"/>
                          <a:ea typeface="ＭＳ Ｐゴシック" charset="-128"/>
                        </a:rPr>
                        <a:t>NA</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1"/>
                          </a:solidFill>
                          <a:effectLst/>
                          <a:latin typeface="Calibri" pitchFamily="34" charset="0"/>
                          <a:ea typeface="ＭＳ Ｐゴシック" charset="-128"/>
                        </a:rPr>
                        <a:t>NA</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dirty="0" smtClean="0">
                          <a:ln>
                            <a:noFill/>
                          </a:ln>
                          <a:solidFill>
                            <a:schemeClr val="tx1"/>
                          </a:solidFill>
                          <a:effectLst/>
                          <a:latin typeface="Calibri" pitchFamily="34" charset="0"/>
                          <a:ea typeface="ＭＳ Ｐゴシック" charset="-128"/>
                        </a:rPr>
                        <a:t>NA</a:t>
                      </a:r>
                    </a:p>
                  </a:txBody>
                  <a:tcPr marL="81280" marR="812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4818" name="Rectangle 2"/>
          <p:cNvSpPr>
            <a:spLocks noGrp="1" noChangeArrowheads="1"/>
          </p:cNvSpPr>
          <p:nvPr>
            <p:ph type="title" idx="4294967295"/>
          </p:nvPr>
        </p:nvSpPr>
        <p:spPr>
          <a:xfrm>
            <a:off x="15875" y="331243"/>
            <a:ext cx="8940800" cy="890587"/>
          </a:xfrm>
          <a:noFill/>
        </p:spPr>
        <p:txBody>
          <a:bodyPr/>
          <a:lstStyle/>
          <a:p>
            <a:pPr marL="361950" algn="l" defTabSz="457200" eaLnBrk="1" hangingPunct="1">
              <a:defRPr/>
            </a:pPr>
            <a:r>
              <a:rPr lang="en-US" altLang="ja-JP" sz="3200" kern="1200" dirty="0" smtClean="0">
                <a:solidFill>
                  <a:schemeClr val="tx1"/>
                </a:solidFill>
                <a:latin typeface="Calibri" pitchFamily="34" charset="0"/>
              </a:rPr>
              <a:t>Diabetes and secondary prevention: CAPRIE 1996</a:t>
            </a:r>
            <a:br>
              <a:rPr lang="en-US" altLang="ja-JP" sz="3200" kern="1200" dirty="0" smtClean="0">
                <a:solidFill>
                  <a:schemeClr val="tx1"/>
                </a:solidFill>
                <a:latin typeface="Calibri" pitchFamily="34" charset="0"/>
              </a:rPr>
            </a:br>
            <a:r>
              <a:rPr lang="en-US" altLang="ja-JP" sz="3200" kern="1200" dirty="0" smtClean="0">
                <a:solidFill>
                  <a:schemeClr val="tx1"/>
                </a:solidFill>
                <a:latin typeface="Calibri" pitchFamily="34" charset="0"/>
              </a:rPr>
              <a:t>Reduction MI, IS, VD and Hosp for </a:t>
            </a:r>
            <a:r>
              <a:rPr lang="en-US" altLang="ja-JP" sz="3200" kern="1200" dirty="0" err="1" smtClean="0">
                <a:solidFill>
                  <a:schemeClr val="tx1"/>
                </a:solidFill>
                <a:latin typeface="Calibri" pitchFamily="34" charset="0"/>
              </a:rPr>
              <a:t>isch</a:t>
            </a:r>
            <a:r>
              <a:rPr lang="en-US" altLang="ja-JP" sz="3200" kern="1200" dirty="0" smtClean="0">
                <a:solidFill>
                  <a:schemeClr val="tx1"/>
                </a:solidFill>
                <a:latin typeface="Calibri" pitchFamily="34" charset="0"/>
              </a:rPr>
              <a:t> or                                     bleeding events/yr</a:t>
            </a:r>
          </a:p>
        </p:txBody>
      </p:sp>
      <p:graphicFrame>
        <p:nvGraphicFramePr>
          <p:cNvPr id="674883" name="Group 67"/>
          <p:cNvGraphicFramePr>
            <a:graphicFrameLocks noGrp="1"/>
          </p:cNvGraphicFramePr>
          <p:nvPr/>
        </p:nvGraphicFramePr>
        <p:xfrm>
          <a:off x="219075" y="1529256"/>
          <a:ext cx="8737600" cy="5136986"/>
        </p:xfrm>
        <a:graphic>
          <a:graphicData uri="http://schemas.openxmlformats.org/drawingml/2006/table">
            <a:tbl>
              <a:tblPr/>
              <a:tblGrid>
                <a:gridCol w="3454400"/>
                <a:gridCol w="1625600"/>
                <a:gridCol w="1219200"/>
                <a:gridCol w="1354138"/>
                <a:gridCol w="1084262"/>
              </a:tblGrid>
              <a:tr h="599693">
                <a:tc rowSpan="2">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dirty="0" smtClean="0">
                          <a:ln>
                            <a:noFill/>
                          </a:ln>
                          <a:solidFill>
                            <a:schemeClr val="tx1"/>
                          </a:solidFill>
                          <a:effectLst/>
                          <a:latin typeface="Calibri" pitchFamily="34" charset="0"/>
                          <a:ea typeface="ＭＳ Ｐゴシック" charset="-128"/>
                        </a:rPr>
                        <a:t>High-risk Population</a:t>
                      </a:r>
                    </a:p>
                  </a:txBody>
                  <a:tcPr marL="81280" marR="812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2"/>
                          </a:solidFill>
                          <a:effectLst/>
                          <a:latin typeface="Calibri" pitchFamily="34" charset="0"/>
                          <a:ea typeface="ＭＳ Ｐゴシック" charset="-128"/>
                        </a:rPr>
                        <a:t>ASA</a:t>
                      </a:r>
                      <a:endParaRPr kumimoji="0" lang="en-US" sz="2400" b="0" i="0" u="none" strike="noStrike" cap="none" normalizeH="0" baseline="0" smtClean="0">
                        <a:ln>
                          <a:noFill/>
                        </a:ln>
                        <a:solidFill>
                          <a:schemeClr val="tx1"/>
                        </a:solidFill>
                        <a:effectLst/>
                        <a:latin typeface="Calibri" pitchFamily="34" charset="0"/>
                        <a:ea typeface="ＭＳ Ｐゴシック" charset="-128"/>
                      </a:endParaRP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5174A"/>
                    </a:solidFill>
                  </a:tcPr>
                </a:tc>
                <a:tc gridSpan="3">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2"/>
                          </a:solidFill>
                          <a:effectLst/>
                          <a:latin typeface="Calibri" pitchFamily="34" charset="0"/>
                          <a:ea typeface="ＭＳ Ｐゴシック" charset="-128"/>
                        </a:rPr>
                        <a:t>Clopidogrel</a:t>
                      </a:r>
                      <a:endParaRPr kumimoji="0" lang="en-US" sz="2400" b="0" i="0" u="none" strike="noStrike" cap="none" normalizeH="0" baseline="0" smtClean="0">
                        <a:ln>
                          <a:noFill/>
                        </a:ln>
                        <a:solidFill>
                          <a:schemeClr val="tx1"/>
                        </a:solidFill>
                        <a:effectLst/>
                        <a:latin typeface="Calibri" pitchFamily="34" charset="0"/>
                        <a:ea typeface="ＭＳ Ｐゴシック" charset="-128"/>
                      </a:endParaRPr>
                    </a:p>
                  </a:txBody>
                  <a:tcPr marL="81280" marR="812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5174A"/>
                    </a:solidFill>
                  </a:tcPr>
                </a:tc>
                <a:tc hMerge="1">
                  <a:txBody>
                    <a:bodyPr/>
                    <a:lstStyle/>
                    <a:p>
                      <a:endParaRPr lang="en-US"/>
                    </a:p>
                  </a:txBody>
                  <a:tcPr/>
                </a:tc>
                <a:tc hMerge="1">
                  <a:txBody>
                    <a:bodyPr/>
                    <a:lstStyle/>
                    <a:p>
                      <a:endParaRPr lang="en-US"/>
                    </a:p>
                  </a:txBody>
                  <a:tcPr/>
                </a:tc>
              </a:tr>
              <a:tr h="383879">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1800" b="0" i="0" u="none" strike="noStrike" cap="none" normalizeH="0" baseline="0" smtClean="0">
                          <a:ln>
                            <a:noFill/>
                          </a:ln>
                          <a:solidFill>
                            <a:schemeClr val="tx1"/>
                          </a:solidFill>
                          <a:effectLst/>
                          <a:latin typeface="Calibri" pitchFamily="34" charset="0"/>
                          <a:ea typeface="ＭＳ Ｐゴシック" charset="-128"/>
                        </a:rPr>
                        <a:t>Event rate %</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5174A"/>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1800" b="0" i="0" u="none" strike="noStrike" cap="none" normalizeH="0" baseline="0" smtClean="0">
                          <a:ln>
                            <a:noFill/>
                          </a:ln>
                          <a:solidFill>
                            <a:schemeClr val="tx1"/>
                          </a:solidFill>
                          <a:effectLst/>
                          <a:latin typeface="Calibri" pitchFamily="34" charset="0"/>
                          <a:ea typeface="ＭＳ Ｐゴシック" charset="-128"/>
                        </a:rPr>
                        <a:t>RRR (%)</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5174A"/>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1800" b="0" i="0" u="none" strike="noStrike" cap="none" normalizeH="0" baseline="0" smtClean="0">
                          <a:ln>
                            <a:noFill/>
                          </a:ln>
                          <a:solidFill>
                            <a:schemeClr val="tx1"/>
                          </a:solidFill>
                          <a:effectLst/>
                          <a:latin typeface="Calibri" pitchFamily="34" charset="0"/>
                          <a:ea typeface="ＭＳ Ｐゴシック" charset="-128"/>
                        </a:rPr>
                        <a:t>ARR (%)</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5174A"/>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1800" b="0" i="0" u="none" strike="noStrike" cap="none" normalizeH="0" baseline="0" smtClean="0">
                          <a:ln>
                            <a:noFill/>
                          </a:ln>
                          <a:solidFill>
                            <a:schemeClr val="tx1"/>
                          </a:solidFill>
                          <a:effectLst/>
                          <a:latin typeface="Calibri" pitchFamily="34" charset="0"/>
                          <a:ea typeface="ＭＳ Ｐゴシック" charset="-128"/>
                        </a:rPr>
                        <a:t>NNT</a:t>
                      </a:r>
                    </a:p>
                  </a:txBody>
                  <a:tcPr marL="81280" marR="812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5174A"/>
                    </a:solidFill>
                  </a:tcPr>
                </a:tc>
              </a:tr>
              <a:tr h="477214">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1800" b="0" i="0" u="none" strike="noStrike" cap="none" normalizeH="0" baseline="0" smtClean="0">
                          <a:ln>
                            <a:noFill/>
                          </a:ln>
                          <a:solidFill>
                            <a:schemeClr val="tx1"/>
                          </a:solidFill>
                          <a:effectLst/>
                          <a:latin typeface="Calibri" pitchFamily="34" charset="0"/>
                          <a:ea typeface="ＭＳ Ｐゴシック" charset="-128"/>
                        </a:rPr>
                        <a:t>Total CAPRIE population</a:t>
                      </a:r>
                    </a:p>
                  </a:txBody>
                  <a:tcPr marL="81280" marR="812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1"/>
                          </a:solidFill>
                          <a:effectLst/>
                          <a:latin typeface="Calibri" pitchFamily="34" charset="0"/>
                          <a:ea typeface="ＭＳ Ｐゴシック" charset="-128"/>
                        </a:rPr>
                        <a:t>13.67</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1"/>
                          </a:solidFill>
                          <a:effectLst/>
                          <a:latin typeface="Calibri" pitchFamily="34" charset="0"/>
                          <a:ea typeface="ＭＳ Ｐゴシック" charset="-128"/>
                        </a:rPr>
                        <a:t>8.1</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1"/>
                          </a:solidFill>
                          <a:effectLst/>
                          <a:latin typeface="Calibri" pitchFamily="34" charset="0"/>
                          <a:ea typeface="ＭＳ Ｐゴシック" charset="-128"/>
                        </a:rPr>
                        <a:t>1.1</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1"/>
                          </a:solidFill>
                          <a:effectLst/>
                          <a:latin typeface="Calibri" pitchFamily="34" charset="0"/>
                          <a:ea typeface="ＭＳ Ｐゴシック" charset="-128"/>
                        </a:rPr>
                        <a:t>90</a:t>
                      </a:r>
                    </a:p>
                  </a:txBody>
                  <a:tcPr marL="81280" marR="812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5065">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1800" b="0" i="0" u="none" strike="noStrike" cap="none" normalizeH="0" baseline="0" smtClean="0">
                          <a:ln>
                            <a:noFill/>
                          </a:ln>
                          <a:solidFill>
                            <a:schemeClr val="tx1"/>
                          </a:solidFill>
                          <a:effectLst/>
                          <a:latin typeface="Calibri" pitchFamily="34" charset="0"/>
                          <a:ea typeface="ＭＳ Ｐゴシック" charset="-128"/>
                        </a:rPr>
                        <a:t>Patients with PAD</a:t>
                      </a:r>
                    </a:p>
                  </a:txBody>
                  <a:tcPr marL="81280" marR="812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1"/>
                          </a:solidFill>
                          <a:effectLst/>
                          <a:latin typeface="Calibri" pitchFamily="34" charset="0"/>
                          <a:ea typeface="ＭＳ Ｐゴシック" charset="-128"/>
                        </a:rPr>
                        <a:t>NA</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dirty="0" smtClean="0">
                          <a:ln>
                            <a:noFill/>
                          </a:ln>
                          <a:solidFill>
                            <a:schemeClr val="tx1"/>
                          </a:solidFill>
                          <a:effectLst/>
                          <a:latin typeface="Calibri" pitchFamily="34" charset="0"/>
                          <a:ea typeface="ＭＳ Ｐゴシック" charset="-128"/>
                        </a:rPr>
                        <a:t>NA</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1"/>
                          </a:solidFill>
                          <a:effectLst/>
                          <a:latin typeface="Calibri" pitchFamily="34" charset="0"/>
                          <a:ea typeface="ＭＳ Ｐゴシック" charset="-128"/>
                        </a:rPr>
                        <a:t>NA</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1"/>
                          </a:solidFill>
                          <a:effectLst/>
                          <a:latin typeface="Calibri" pitchFamily="34" charset="0"/>
                          <a:ea typeface="ＭＳ Ｐゴシック" charset="-128"/>
                        </a:rPr>
                        <a:t>NA</a:t>
                      </a:r>
                    </a:p>
                  </a:txBody>
                  <a:tcPr marL="81280" marR="812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335">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1800" b="0" i="0" u="none" strike="noStrike" cap="none" normalizeH="0" baseline="0" dirty="0" smtClean="0">
                          <a:ln>
                            <a:noFill/>
                          </a:ln>
                          <a:solidFill>
                            <a:schemeClr val="tx1"/>
                          </a:solidFill>
                          <a:effectLst/>
                          <a:latin typeface="Calibri" pitchFamily="34" charset="0"/>
                          <a:ea typeface="ＭＳ Ｐゴシック" charset="-128"/>
                        </a:rPr>
                        <a:t>Patients with </a:t>
                      </a:r>
                      <a:r>
                        <a:rPr kumimoji="0" lang="en-US" sz="1800" b="0" i="0" u="none" strike="noStrike" cap="none" normalizeH="0" baseline="0" dirty="0" err="1" smtClean="0">
                          <a:ln>
                            <a:noFill/>
                          </a:ln>
                          <a:solidFill>
                            <a:schemeClr val="tx1"/>
                          </a:solidFill>
                          <a:effectLst/>
                          <a:latin typeface="Calibri" pitchFamily="34" charset="0"/>
                          <a:ea typeface="ＭＳ Ｐゴシック" charset="-128"/>
                        </a:rPr>
                        <a:t>multivascular</a:t>
                      </a:r>
                      <a:r>
                        <a:rPr kumimoji="0" lang="en-US" sz="1800" b="0" i="0" u="none" strike="noStrike" cap="none" normalizeH="0" baseline="0" dirty="0" smtClean="0">
                          <a:ln>
                            <a:noFill/>
                          </a:ln>
                          <a:solidFill>
                            <a:schemeClr val="tx1"/>
                          </a:solidFill>
                          <a:effectLst/>
                          <a:latin typeface="Calibri" pitchFamily="34" charset="0"/>
                          <a:ea typeface="ＭＳ Ｐゴシック" charset="-128"/>
                        </a:rPr>
                        <a:t> territory involvement</a:t>
                      </a:r>
                    </a:p>
                  </a:txBody>
                  <a:tcPr marL="81280" marR="812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1"/>
                          </a:solidFill>
                          <a:effectLst/>
                          <a:latin typeface="Calibri" pitchFamily="34" charset="0"/>
                          <a:ea typeface="ＭＳ Ｐゴシック" charset="-128"/>
                        </a:rPr>
                        <a:t>NA</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1"/>
                          </a:solidFill>
                          <a:effectLst/>
                          <a:latin typeface="Calibri" pitchFamily="34" charset="0"/>
                          <a:ea typeface="ＭＳ Ｐゴシック" charset="-128"/>
                        </a:rPr>
                        <a:t>NA</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1"/>
                          </a:solidFill>
                          <a:effectLst/>
                          <a:latin typeface="Calibri" pitchFamily="34" charset="0"/>
                          <a:ea typeface="ＭＳ Ｐゴシック" charset="-128"/>
                        </a:rPr>
                        <a:t>NA</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1"/>
                          </a:solidFill>
                          <a:effectLst/>
                          <a:latin typeface="Calibri" pitchFamily="34" charset="0"/>
                          <a:ea typeface="ＭＳ Ｐゴシック" charset="-128"/>
                        </a:rPr>
                        <a:t>NA</a:t>
                      </a:r>
                    </a:p>
                  </a:txBody>
                  <a:tcPr marL="81280" marR="812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335">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1800" b="0" i="0" u="none" strike="noStrike" cap="none" normalizeH="0" baseline="0" smtClean="0">
                          <a:ln>
                            <a:noFill/>
                          </a:ln>
                          <a:solidFill>
                            <a:schemeClr val="tx1"/>
                          </a:solidFill>
                          <a:effectLst/>
                          <a:latin typeface="Calibri" pitchFamily="34" charset="0"/>
                          <a:ea typeface="ＭＳ Ｐゴシック" charset="-128"/>
                        </a:rPr>
                        <a:t>Patients with a history of more than one ischemic event</a:t>
                      </a:r>
                    </a:p>
                  </a:txBody>
                  <a:tcPr marL="81280" marR="812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1"/>
                          </a:solidFill>
                          <a:effectLst/>
                          <a:latin typeface="Calibri" pitchFamily="34" charset="0"/>
                          <a:ea typeface="ＭＳ Ｐゴシック" charset="-128"/>
                        </a:rPr>
                        <a:t>36.5 / </a:t>
                      </a:r>
                      <a:r>
                        <a:rPr kumimoji="0" lang="en-US" sz="2400" b="0" i="0" u="none" strike="noStrike" cap="none" normalizeH="0" baseline="0" smtClean="0">
                          <a:ln>
                            <a:noFill/>
                          </a:ln>
                          <a:solidFill>
                            <a:schemeClr val="tx2"/>
                          </a:solidFill>
                          <a:effectLst/>
                          <a:latin typeface="Calibri" pitchFamily="34" charset="0"/>
                          <a:ea typeface="ＭＳ Ｐゴシック" charset="-128"/>
                        </a:rPr>
                        <a:t>3yr</a:t>
                      </a:r>
                      <a:endParaRPr kumimoji="0" lang="en-US" sz="2400" b="0" i="0" u="none" strike="noStrike" cap="none" normalizeH="0" baseline="0" smtClean="0">
                        <a:ln>
                          <a:noFill/>
                        </a:ln>
                        <a:solidFill>
                          <a:schemeClr val="tx1"/>
                        </a:solidFill>
                        <a:effectLst/>
                        <a:latin typeface="Calibri" pitchFamily="34" charset="0"/>
                        <a:ea typeface="ＭＳ Ｐゴシック" charset="-128"/>
                      </a:endParaRP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1"/>
                          </a:solidFill>
                          <a:effectLst/>
                          <a:latin typeface="Calibri" pitchFamily="34" charset="0"/>
                          <a:ea typeface="ＭＳ Ｐゴシック" charset="-128"/>
                        </a:rPr>
                        <a:t>10.7</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1"/>
                          </a:solidFill>
                          <a:effectLst/>
                          <a:latin typeface="Calibri" pitchFamily="34" charset="0"/>
                          <a:ea typeface="ＭＳ Ｐゴシック" charset="-128"/>
                        </a:rPr>
                        <a:t>3.9</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1"/>
                          </a:solidFill>
                          <a:effectLst/>
                          <a:latin typeface="Calibri" pitchFamily="34" charset="0"/>
                          <a:ea typeface="ＭＳ Ｐゴシック" charset="-128"/>
                        </a:rPr>
                        <a:t>26</a:t>
                      </a:r>
                    </a:p>
                  </a:txBody>
                  <a:tcPr marL="81280" marR="812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5065">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1800" b="0" i="0" u="none" strike="noStrike" cap="none" normalizeH="0" baseline="0" smtClean="0">
                          <a:ln>
                            <a:noFill/>
                          </a:ln>
                          <a:solidFill>
                            <a:schemeClr val="tx2"/>
                          </a:solidFill>
                          <a:effectLst/>
                          <a:latin typeface="Calibri" pitchFamily="34" charset="0"/>
                          <a:ea typeface="ＭＳ Ｐゴシック" charset="-128"/>
                        </a:rPr>
                        <a:t>Patients with diabetes</a:t>
                      </a:r>
                    </a:p>
                  </a:txBody>
                  <a:tcPr marL="81280" marR="812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5174A"/>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2"/>
                          </a:solidFill>
                          <a:effectLst/>
                          <a:latin typeface="Calibri" pitchFamily="34" charset="0"/>
                          <a:ea typeface="ＭＳ Ｐゴシック" charset="-128"/>
                        </a:rPr>
                        <a:t>17.7</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5174A"/>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2"/>
                          </a:solidFill>
                          <a:effectLst/>
                          <a:latin typeface="Calibri" pitchFamily="34" charset="0"/>
                          <a:ea typeface="ＭＳ Ｐゴシック" charset="-128"/>
                        </a:rPr>
                        <a:t>11.8</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5174A"/>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2"/>
                          </a:solidFill>
                          <a:effectLst/>
                          <a:latin typeface="Calibri" pitchFamily="34" charset="0"/>
                          <a:ea typeface="ＭＳ Ｐゴシック" charset="-128"/>
                        </a:rPr>
                        <a:t>2.1</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5174A"/>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2"/>
                          </a:solidFill>
                          <a:effectLst/>
                          <a:latin typeface="Calibri" pitchFamily="34" charset="0"/>
                          <a:ea typeface="ＭＳ Ｐゴシック" charset="-128"/>
                        </a:rPr>
                        <a:t>48</a:t>
                      </a:r>
                    </a:p>
                  </a:txBody>
                  <a:tcPr marL="81280" marR="812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5174A"/>
                    </a:solidFill>
                  </a:tcPr>
                </a:tc>
              </a:tr>
              <a:tr h="575065">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1800" b="0" i="0" u="none" strike="noStrike" cap="none" normalizeH="0" baseline="0" smtClean="0">
                          <a:ln>
                            <a:noFill/>
                          </a:ln>
                          <a:solidFill>
                            <a:schemeClr val="tx1"/>
                          </a:solidFill>
                          <a:effectLst/>
                          <a:latin typeface="Calibri" pitchFamily="34" charset="0"/>
                          <a:ea typeface="ＭＳ Ｐゴシック" charset="-128"/>
                        </a:rPr>
                        <a:t>Patients with previous CABG</a:t>
                      </a:r>
                    </a:p>
                  </a:txBody>
                  <a:tcPr marL="81280" marR="812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1"/>
                          </a:solidFill>
                          <a:effectLst/>
                          <a:latin typeface="Calibri" pitchFamily="34" charset="0"/>
                          <a:ea typeface="ＭＳ Ｐゴシック" charset="-128"/>
                        </a:rPr>
                        <a:t>22.3</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1"/>
                          </a:solidFill>
                          <a:effectLst/>
                          <a:latin typeface="Calibri" pitchFamily="34" charset="0"/>
                          <a:ea typeface="ＭＳ Ｐゴシック" charset="-128"/>
                        </a:rPr>
                        <a:t>28.7</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1"/>
                          </a:solidFill>
                          <a:effectLst/>
                          <a:latin typeface="Calibri" pitchFamily="34" charset="0"/>
                          <a:ea typeface="ＭＳ Ｐゴシック" charset="-128"/>
                        </a:rPr>
                        <a:t>6.4</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1"/>
                          </a:solidFill>
                          <a:effectLst/>
                          <a:latin typeface="Calibri" pitchFamily="34" charset="0"/>
                          <a:ea typeface="ＭＳ Ｐゴシック" charset="-128"/>
                        </a:rPr>
                        <a:t>16</a:t>
                      </a:r>
                    </a:p>
                  </a:txBody>
                  <a:tcPr marL="81280" marR="812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335">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1800" b="0" i="0" u="none" strike="noStrike" cap="none" normalizeH="0" baseline="0" dirty="0" smtClean="0">
                          <a:ln>
                            <a:noFill/>
                          </a:ln>
                          <a:solidFill>
                            <a:schemeClr val="tx1"/>
                          </a:solidFill>
                          <a:effectLst/>
                          <a:latin typeface="Calibri" pitchFamily="34" charset="0"/>
                          <a:ea typeface="ＭＳ Ｐゴシック" charset="-128"/>
                        </a:rPr>
                        <a:t>Patients taking lipid-lowering agents</a:t>
                      </a:r>
                    </a:p>
                  </a:txBody>
                  <a:tcPr marL="81280" marR="812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1"/>
                          </a:solidFill>
                          <a:effectLst/>
                          <a:latin typeface="Calibri" pitchFamily="34" charset="0"/>
                          <a:ea typeface="ＭＳ Ｐゴシック" charset="-128"/>
                        </a:rPr>
                        <a:t>14.6</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1"/>
                          </a:solidFill>
                          <a:effectLst/>
                          <a:latin typeface="Calibri" pitchFamily="34" charset="0"/>
                          <a:ea typeface="ＭＳ Ｐゴシック" charset="-128"/>
                        </a:rPr>
                        <a:t>18.5</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smtClean="0">
                          <a:ln>
                            <a:noFill/>
                          </a:ln>
                          <a:solidFill>
                            <a:schemeClr val="tx1"/>
                          </a:solidFill>
                          <a:effectLst/>
                          <a:latin typeface="Calibri" pitchFamily="34" charset="0"/>
                          <a:ea typeface="ＭＳ Ｐゴシック" charset="-128"/>
                        </a:rPr>
                        <a:t>2.7</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charset="2"/>
                        <a:buNone/>
                        <a:tabLst/>
                      </a:pPr>
                      <a:r>
                        <a:rPr kumimoji="0" lang="en-US" sz="2400" b="0" i="0" u="none" strike="noStrike" cap="none" normalizeH="0" baseline="0" dirty="0" smtClean="0">
                          <a:ln>
                            <a:noFill/>
                          </a:ln>
                          <a:solidFill>
                            <a:schemeClr val="tx1"/>
                          </a:solidFill>
                          <a:effectLst/>
                          <a:latin typeface="Calibri" pitchFamily="34" charset="0"/>
                          <a:ea typeface="ＭＳ Ｐゴシック" charset="-128"/>
                        </a:rPr>
                        <a:t>37</a:t>
                      </a:r>
                    </a:p>
                  </a:txBody>
                  <a:tcPr marL="81280" marR="812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62" name="Rectangle 2"/>
          <p:cNvSpPr>
            <a:spLocks noGrp="1" noChangeArrowheads="1"/>
          </p:cNvSpPr>
          <p:nvPr>
            <p:ph type="title" idx="4294967295"/>
          </p:nvPr>
        </p:nvSpPr>
        <p:spPr>
          <a:xfrm>
            <a:off x="0" y="0"/>
            <a:ext cx="9144000" cy="1066800"/>
          </a:xfrm>
          <a:noFill/>
        </p:spPr>
        <p:txBody>
          <a:bodyPr/>
          <a:lstStyle/>
          <a:p>
            <a:pPr marL="361950" algn="l" defTabSz="457200" eaLnBrk="1" hangingPunct="1">
              <a:defRPr/>
            </a:pPr>
            <a:r>
              <a:rPr lang="fr-FR" altLang="ja-JP" sz="3200" kern="1200" dirty="0" err="1" smtClean="0">
                <a:solidFill>
                  <a:schemeClr val="tx1"/>
                </a:solidFill>
                <a:latin typeface="Calibri" pitchFamily="34" charset="0"/>
              </a:rPr>
              <a:t>Clopidogrel</a:t>
            </a:r>
            <a:r>
              <a:rPr lang="fr-FR" altLang="ja-JP" sz="3200" kern="1200" dirty="0" smtClean="0">
                <a:solidFill>
                  <a:schemeClr val="tx1"/>
                </a:solidFill>
                <a:latin typeface="Calibri" pitchFamily="34" charset="0"/>
              </a:rPr>
              <a:t> vs ASA in </a:t>
            </a:r>
            <a:r>
              <a:rPr lang="fr-FR" altLang="ja-JP" sz="3200" kern="1200" dirty="0" err="1" smtClean="0">
                <a:solidFill>
                  <a:schemeClr val="tx1"/>
                </a:solidFill>
                <a:latin typeface="Calibri" pitchFamily="34" charset="0"/>
              </a:rPr>
              <a:t>secondary</a:t>
            </a:r>
            <a:r>
              <a:rPr lang="fr-FR" altLang="ja-JP" sz="3200" kern="1200" dirty="0" smtClean="0">
                <a:solidFill>
                  <a:schemeClr val="tx1"/>
                </a:solidFill>
                <a:latin typeface="Calibri" pitchFamily="34" charset="0"/>
              </a:rPr>
              <a:t> </a:t>
            </a:r>
            <a:r>
              <a:rPr lang="fr-FR" altLang="ja-JP" sz="3200" kern="1200" dirty="0" err="1" smtClean="0">
                <a:solidFill>
                  <a:schemeClr val="tx1"/>
                </a:solidFill>
                <a:latin typeface="Calibri" pitchFamily="34" charset="0"/>
              </a:rPr>
              <a:t>prevention</a:t>
            </a:r>
            <a:r>
              <a:rPr lang="fr-FR" altLang="ja-JP" sz="3200" kern="1200" dirty="0" smtClean="0">
                <a:solidFill>
                  <a:schemeClr val="tx1"/>
                </a:solidFill>
                <a:latin typeface="Calibri" pitchFamily="34" charset="0"/>
              </a:rPr>
              <a:t/>
            </a:r>
            <a:br>
              <a:rPr lang="fr-FR" altLang="ja-JP" sz="3200" kern="1200" dirty="0" smtClean="0">
                <a:solidFill>
                  <a:schemeClr val="tx1"/>
                </a:solidFill>
                <a:latin typeface="Calibri" pitchFamily="34" charset="0"/>
              </a:rPr>
            </a:br>
            <a:r>
              <a:rPr lang="fr-FR" altLang="ja-JP" sz="3200" kern="1200" dirty="0" smtClean="0">
                <a:solidFill>
                  <a:schemeClr val="tx1"/>
                </a:solidFill>
                <a:latin typeface="Calibri" pitchFamily="34" charset="0"/>
              </a:rPr>
              <a:t>CAPRIE: </a:t>
            </a:r>
            <a:r>
              <a:rPr lang="fr-FR" altLang="ja-JP" sz="3200" kern="1200" dirty="0" err="1" smtClean="0">
                <a:solidFill>
                  <a:schemeClr val="tx1"/>
                </a:solidFill>
                <a:latin typeface="Calibri" pitchFamily="34" charset="0"/>
              </a:rPr>
              <a:t>Diabetic</a:t>
            </a:r>
            <a:r>
              <a:rPr lang="fr-FR" altLang="ja-JP" sz="3200" kern="1200" dirty="0" smtClean="0">
                <a:solidFill>
                  <a:schemeClr val="tx1"/>
                </a:solidFill>
                <a:latin typeface="Calibri" pitchFamily="34" charset="0"/>
              </a:rPr>
              <a:t> patient </a:t>
            </a:r>
            <a:r>
              <a:rPr lang="fr-FR" altLang="ja-JP" sz="3200" kern="1200" dirty="0" err="1" smtClean="0">
                <a:solidFill>
                  <a:schemeClr val="tx1"/>
                </a:solidFill>
                <a:latin typeface="Calibri" pitchFamily="34" charset="0"/>
              </a:rPr>
              <a:t>subgroup</a:t>
            </a:r>
            <a:endParaRPr lang="fr-FR" altLang="ja-JP" sz="3200" kern="1200" dirty="0" smtClean="0">
              <a:solidFill>
                <a:schemeClr val="tx1"/>
              </a:solidFill>
              <a:latin typeface="Calibri" pitchFamily="34" charset="0"/>
            </a:endParaRPr>
          </a:p>
        </p:txBody>
      </p:sp>
      <p:sp>
        <p:nvSpPr>
          <p:cNvPr id="140291" name="Text Box 3"/>
          <p:cNvSpPr txBox="1">
            <a:spLocks noChangeArrowheads="1"/>
          </p:cNvSpPr>
          <p:nvPr/>
        </p:nvSpPr>
        <p:spPr bwMode="auto">
          <a:xfrm>
            <a:off x="947738" y="5812561"/>
            <a:ext cx="5419725" cy="683700"/>
          </a:xfrm>
          <a:prstGeom prst="rect">
            <a:avLst/>
          </a:prstGeom>
          <a:solidFill>
            <a:srgbClr val="000090"/>
          </a:solidFill>
          <a:ln w="12700">
            <a:noFill/>
            <a:miter lim="800000"/>
            <a:headEnd/>
            <a:tailEnd/>
          </a:ln>
        </p:spPr>
        <p:txBody>
          <a:bodyPr lIns="97969" tIns="48984" rIns="97969" bIns="48984" anchor="ctr">
            <a:spAutoFit/>
          </a:bodyPr>
          <a:lstStyle/>
          <a:p>
            <a:pPr algn="ctr" defTabSz="979488" eaLnBrk="0" hangingPunct="0"/>
            <a:r>
              <a:rPr lang="en-US" dirty="0">
                <a:solidFill>
                  <a:srgbClr val="FFFFFF"/>
                </a:solidFill>
                <a:latin typeface="Calibri" pitchFamily="34" charset="0"/>
              </a:rPr>
              <a:t>Events : MI, IS, VD, hospitalization for ischemic                                 event / bleeding</a:t>
            </a:r>
            <a:endParaRPr lang="en-US" sz="2000" dirty="0">
              <a:solidFill>
                <a:srgbClr val="FFFFFF"/>
              </a:solidFill>
              <a:latin typeface="Calibri" pitchFamily="34" charset="0"/>
            </a:endParaRPr>
          </a:p>
        </p:txBody>
      </p:sp>
      <p:sp>
        <p:nvSpPr>
          <p:cNvPr id="140292" name="Text Box 4"/>
          <p:cNvSpPr txBox="1">
            <a:spLocks noChangeArrowheads="1"/>
          </p:cNvSpPr>
          <p:nvPr/>
        </p:nvSpPr>
        <p:spPr bwMode="auto">
          <a:xfrm>
            <a:off x="3454400" y="2057400"/>
            <a:ext cx="3792538" cy="714375"/>
          </a:xfrm>
          <a:prstGeom prst="rect">
            <a:avLst/>
          </a:prstGeom>
          <a:solidFill>
            <a:srgbClr val="C86400"/>
          </a:solidFill>
          <a:ln w="9525">
            <a:noFill/>
            <a:miter lim="800000"/>
            <a:headEnd/>
            <a:tailEnd/>
          </a:ln>
        </p:spPr>
        <p:txBody>
          <a:bodyPr lIns="97969" tIns="48984" rIns="97969" bIns="48984">
            <a:spAutoFit/>
          </a:bodyPr>
          <a:lstStyle/>
          <a:p>
            <a:pPr algn="ctr" defTabSz="979488" eaLnBrk="0" hangingPunct="0">
              <a:spcBef>
                <a:spcPct val="50000"/>
              </a:spcBef>
            </a:pPr>
            <a:r>
              <a:rPr lang="fr-FR" sz="2000" dirty="0">
                <a:solidFill>
                  <a:srgbClr val="000090"/>
                </a:solidFill>
              </a:rPr>
              <a:t>Events </a:t>
            </a:r>
            <a:r>
              <a:rPr lang="fr-FR" sz="2000" dirty="0" err="1">
                <a:solidFill>
                  <a:srgbClr val="000090"/>
                </a:solidFill>
              </a:rPr>
              <a:t>prevented</a:t>
            </a:r>
            <a:r>
              <a:rPr lang="fr-FR" sz="2000" dirty="0">
                <a:solidFill>
                  <a:srgbClr val="000090"/>
                </a:solidFill>
              </a:rPr>
              <a:t> / 1000 pts/</a:t>
            </a:r>
            <a:r>
              <a:rPr lang="fr-FR" sz="2000" dirty="0" err="1">
                <a:solidFill>
                  <a:srgbClr val="000090"/>
                </a:solidFill>
              </a:rPr>
              <a:t>yr</a:t>
            </a:r>
            <a:endParaRPr lang="fr-FR" sz="2000" dirty="0">
              <a:solidFill>
                <a:srgbClr val="000090"/>
              </a:solidFill>
            </a:endParaRPr>
          </a:p>
          <a:p>
            <a:pPr algn="ctr" defTabSz="979488" eaLnBrk="0" hangingPunct="0"/>
            <a:r>
              <a:rPr lang="fr-FR" sz="2000" dirty="0">
                <a:solidFill>
                  <a:srgbClr val="000090"/>
                </a:solidFill>
              </a:rPr>
              <a:t>over </a:t>
            </a:r>
            <a:r>
              <a:rPr lang="fr-FR" sz="2000" dirty="0" err="1">
                <a:solidFill>
                  <a:srgbClr val="000090"/>
                </a:solidFill>
              </a:rPr>
              <a:t>aspirin</a:t>
            </a:r>
            <a:endParaRPr lang="en-US" sz="2400" dirty="0">
              <a:solidFill>
                <a:srgbClr val="000090"/>
              </a:solidFill>
            </a:endParaRPr>
          </a:p>
        </p:txBody>
      </p:sp>
      <p:sp>
        <p:nvSpPr>
          <p:cNvPr id="140293" name="Rectangle 5"/>
          <p:cNvSpPr>
            <a:spLocks noChangeArrowheads="1"/>
          </p:cNvSpPr>
          <p:nvPr/>
        </p:nvSpPr>
        <p:spPr bwMode="auto">
          <a:xfrm>
            <a:off x="2129846" y="4019550"/>
            <a:ext cx="702000" cy="1427163"/>
          </a:xfrm>
          <a:prstGeom prst="rect">
            <a:avLst/>
          </a:prstGeom>
          <a:solidFill>
            <a:srgbClr val="002060"/>
          </a:solidFill>
          <a:ln w="9525">
            <a:solidFill>
              <a:srgbClr val="000000"/>
            </a:solidFill>
            <a:miter lim="800000"/>
            <a:headEnd/>
            <a:tailEnd/>
          </a:ln>
        </p:spPr>
        <p:txBody>
          <a:bodyPr/>
          <a:lstStyle/>
          <a:p>
            <a:pPr defTabSz="914400" eaLnBrk="0" hangingPunct="0"/>
            <a:endParaRPr lang="en-CA" sz="2400">
              <a:solidFill>
                <a:srgbClr val="FFFFFF"/>
              </a:solidFill>
              <a:latin typeface="Calibri" pitchFamily="34" charset="0"/>
            </a:endParaRPr>
          </a:p>
        </p:txBody>
      </p:sp>
      <p:sp>
        <p:nvSpPr>
          <p:cNvPr id="140294" name="Rectangle 6"/>
          <p:cNvSpPr>
            <a:spLocks noChangeArrowheads="1"/>
          </p:cNvSpPr>
          <p:nvPr/>
        </p:nvSpPr>
        <p:spPr bwMode="auto">
          <a:xfrm>
            <a:off x="4338765" y="3429000"/>
            <a:ext cx="702000" cy="1989138"/>
          </a:xfrm>
          <a:prstGeom prst="rect">
            <a:avLst/>
          </a:prstGeom>
          <a:solidFill>
            <a:srgbClr val="002060"/>
          </a:solidFill>
          <a:ln w="9525">
            <a:solidFill>
              <a:srgbClr val="000000"/>
            </a:solidFill>
            <a:miter lim="800000"/>
            <a:headEnd/>
            <a:tailEnd/>
          </a:ln>
        </p:spPr>
        <p:txBody>
          <a:bodyPr/>
          <a:lstStyle/>
          <a:p>
            <a:pPr defTabSz="914400" eaLnBrk="0" hangingPunct="0"/>
            <a:endParaRPr lang="en-CA" sz="2400">
              <a:solidFill>
                <a:srgbClr val="FFFFFF"/>
              </a:solidFill>
              <a:latin typeface="Helvetica" charset="0"/>
            </a:endParaRPr>
          </a:p>
        </p:txBody>
      </p:sp>
      <p:sp>
        <p:nvSpPr>
          <p:cNvPr id="140295" name="Rectangle 7"/>
          <p:cNvSpPr>
            <a:spLocks noChangeArrowheads="1"/>
          </p:cNvSpPr>
          <p:nvPr/>
        </p:nvSpPr>
        <p:spPr bwMode="auto">
          <a:xfrm>
            <a:off x="6507290" y="3028950"/>
            <a:ext cx="702000" cy="2417763"/>
          </a:xfrm>
          <a:prstGeom prst="rect">
            <a:avLst/>
          </a:prstGeom>
          <a:solidFill>
            <a:srgbClr val="002060"/>
          </a:solidFill>
          <a:ln w="9525">
            <a:solidFill>
              <a:srgbClr val="000000"/>
            </a:solidFill>
            <a:miter lim="800000"/>
            <a:headEnd/>
            <a:tailEnd/>
          </a:ln>
        </p:spPr>
        <p:txBody>
          <a:bodyPr/>
          <a:lstStyle/>
          <a:p>
            <a:pPr defTabSz="914400" eaLnBrk="0" hangingPunct="0"/>
            <a:endParaRPr lang="en-CA" sz="2400">
              <a:solidFill>
                <a:srgbClr val="FFFFFF"/>
              </a:solidFill>
              <a:latin typeface="Helvetica" charset="0"/>
            </a:endParaRPr>
          </a:p>
        </p:txBody>
      </p:sp>
      <p:sp>
        <p:nvSpPr>
          <p:cNvPr id="140296" name="Rectangle 8"/>
          <p:cNvSpPr>
            <a:spLocks noChangeArrowheads="1"/>
          </p:cNvSpPr>
          <p:nvPr/>
        </p:nvSpPr>
        <p:spPr bwMode="auto">
          <a:xfrm>
            <a:off x="2856864" y="4122738"/>
            <a:ext cx="702000" cy="1323975"/>
          </a:xfrm>
          <a:prstGeom prst="rect">
            <a:avLst/>
          </a:prstGeom>
          <a:solidFill>
            <a:srgbClr val="C86400"/>
          </a:solidFill>
          <a:ln w="9525">
            <a:solidFill>
              <a:srgbClr val="000000"/>
            </a:solidFill>
            <a:miter lim="800000"/>
            <a:headEnd/>
            <a:tailEnd/>
          </a:ln>
        </p:spPr>
        <p:txBody>
          <a:bodyPr/>
          <a:lstStyle/>
          <a:p>
            <a:pPr defTabSz="914400" eaLnBrk="0" hangingPunct="0"/>
            <a:endParaRPr lang="en-CA" sz="2400">
              <a:solidFill>
                <a:srgbClr val="FFFFFF"/>
              </a:solidFill>
              <a:latin typeface="Helvetica" charset="0"/>
            </a:endParaRPr>
          </a:p>
        </p:txBody>
      </p:sp>
      <p:sp>
        <p:nvSpPr>
          <p:cNvPr id="140297" name="Rectangle 9"/>
          <p:cNvSpPr>
            <a:spLocks noChangeArrowheads="1"/>
          </p:cNvSpPr>
          <p:nvPr/>
        </p:nvSpPr>
        <p:spPr bwMode="auto">
          <a:xfrm>
            <a:off x="5055552" y="3695700"/>
            <a:ext cx="702000" cy="1751013"/>
          </a:xfrm>
          <a:prstGeom prst="rect">
            <a:avLst/>
          </a:prstGeom>
          <a:solidFill>
            <a:srgbClr val="C86400"/>
          </a:solidFill>
          <a:ln w="9525">
            <a:solidFill>
              <a:srgbClr val="000000"/>
            </a:solidFill>
            <a:miter lim="800000"/>
            <a:headEnd/>
            <a:tailEnd/>
          </a:ln>
        </p:spPr>
        <p:txBody>
          <a:bodyPr/>
          <a:lstStyle/>
          <a:p>
            <a:pPr defTabSz="914400" eaLnBrk="0" hangingPunct="0"/>
            <a:endParaRPr lang="en-CA" sz="2400">
              <a:solidFill>
                <a:srgbClr val="FFFFFF"/>
              </a:solidFill>
              <a:latin typeface="Helvetica" charset="0"/>
            </a:endParaRPr>
          </a:p>
        </p:txBody>
      </p:sp>
      <p:sp>
        <p:nvSpPr>
          <p:cNvPr id="140298" name="Rectangle 10"/>
          <p:cNvSpPr>
            <a:spLocks noChangeArrowheads="1"/>
          </p:cNvSpPr>
          <p:nvPr/>
        </p:nvSpPr>
        <p:spPr bwMode="auto">
          <a:xfrm>
            <a:off x="7240370" y="3457575"/>
            <a:ext cx="702000" cy="1989138"/>
          </a:xfrm>
          <a:prstGeom prst="rect">
            <a:avLst/>
          </a:prstGeom>
          <a:solidFill>
            <a:srgbClr val="C86400"/>
          </a:solidFill>
          <a:ln w="9525">
            <a:solidFill>
              <a:srgbClr val="000000"/>
            </a:solidFill>
            <a:miter lim="800000"/>
            <a:headEnd/>
            <a:tailEnd/>
          </a:ln>
        </p:spPr>
        <p:txBody>
          <a:bodyPr/>
          <a:lstStyle/>
          <a:p>
            <a:pPr defTabSz="914400" eaLnBrk="0" hangingPunct="0"/>
            <a:endParaRPr lang="en-CA" sz="2400">
              <a:solidFill>
                <a:srgbClr val="FFFFFF"/>
              </a:solidFill>
              <a:latin typeface="Helvetica" charset="0"/>
            </a:endParaRPr>
          </a:p>
        </p:txBody>
      </p:sp>
      <p:sp>
        <p:nvSpPr>
          <p:cNvPr id="140299" name="Line 11"/>
          <p:cNvSpPr>
            <a:spLocks noChangeShapeType="1"/>
          </p:cNvSpPr>
          <p:nvPr/>
        </p:nvSpPr>
        <p:spPr bwMode="auto">
          <a:xfrm>
            <a:off x="1647825" y="5446713"/>
            <a:ext cx="66675" cy="1587"/>
          </a:xfrm>
          <a:prstGeom prst="line">
            <a:avLst/>
          </a:prstGeom>
          <a:noFill/>
          <a:ln w="9525">
            <a:solidFill>
              <a:srgbClr val="FFFFFF"/>
            </a:solidFill>
            <a:round/>
            <a:headEnd/>
            <a:tailEnd/>
          </a:ln>
        </p:spPr>
        <p:txBody>
          <a:bodyPr/>
          <a:lstStyle/>
          <a:p>
            <a:endParaRPr lang="fr-CA"/>
          </a:p>
        </p:txBody>
      </p:sp>
      <p:sp>
        <p:nvSpPr>
          <p:cNvPr id="140300" name="Line 12"/>
          <p:cNvSpPr>
            <a:spLocks noChangeShapeType="1"/>
          </p:cNvSpPr>
          <p:nvPr/>
        </p:nvSpPr>
        <p:spPr bwMode="auto">
          <a:xfrm>
            <a:off x="1714500" y="5446713"/>
            <a:ext cx="6599238" cy="1587"/>
          </a:xfrm>
          <a:prstGeom prst="line">
            <a:avLst/>
          </a:prstGeom>
          <a:noFill/>
          <a:ln w="9525">
            <a:solidFill>
              <a:srgbClr val="FFFFFF"/>
            </a:solidFill>
            <a:round/>
            <a:headEnd/>
            <a:tailEnd/>
          </a:ln>
        </p:spPr>
        <p:txBody>
          <a:bodyPr/>
          <a:lstStyle/>
          <a:p>
            <a:endParaRPr lang="fr-CA"/>
          </a:p>
        </p:txBody>
      </p:sp>
      <p:sp>
        <p:nvSpPr>
          <p:cNvPr id="140301" name="Line 13"/>
          <p:cNvSpPr>
            <a:spLocks noChangeShapeType="1"/>
          </p:cNvSpPr>
          <p:nvPr/>
        </p:nvSpPr>
        <p:spPr bwMode="auto">
          <a:xfrm flipV="1">
            <a:off x="1714500" y="5446713"/>
            <a:ext cx="1588" cy="66675"/>
          </a:xfrm>
          <a:prstGeom prst="line">
            <a:avLst/>
          </a:prstGeom>
          <a:noFill/>
          <a:ln w="9525">
            <a:solidFill>
              <a:srgbClr val="FFFFFF"/>
            </a:solidFill>
            <a:round/>
            <a:headEnd/>
            <a:tailEnd/>
          </a:ln>
        </p:spPr>
        <p:txBody>
          <a:bodyPr/>
          <a:lstStyle/>
          <a:p>
            <a:endParaRPr lang="fr-CA"/>
          </a:p>
        </p:txBody>
      </p:sp>
      <p:sp>
        <p:nvSpPr>
          <p:cNvPr id="140302" name="Line 14"/>
          <p:cNvSpPr>
            <a:spLocks noChangeShapeType="1"/>
          </p:cNvSpPr>
          <p:nvPr/>
        </p:nvSpPr>
        <p:spPr bwMode="auto">
          <a:xfrm flipV="1">
            <a:off x="3914775" y="5446713"/>
            <a:ext cx="1588" cy="66675"/>
          </a:xfrm>
          <a:prstGeom prst="line">
            <a:avLst/>
          </a:prstGeom>
          <a:noFill/>
          <a:ln w="9525">
            <a:solidFill>
              <a:srgbClr val="FFFFFF"/>
            </a:solidFill>
            <a:round/>
            <a:headEnd/>
            <a:tailEnd/>
          </a:ln>
        </p:spPr>
        <p:txBody>
          <a:bodyPr/>
          <a:lstStyle/>
          <a:p>
            <a:endParaRPr lang="fr-CA"/>
          </a:p>
        </p:txBody>
      </p:sp>
      <p:sp>
        <p:nvSpPr>
          <p:cNvPr id="140303" name="Line 15"/>
          <p:cNvSpPr>
            <a:spLocks noChangeShapeType="1"/>
          </p:cNvSpPr>
          <p:nvPr/>
        </p:nvSpPr>
        <p:spPr bwMode="auto">
          <a:xfrm flipV="1">
            <a:off x="6113463" y="5446713"/>
            <a:ext cx="1587" cy="66675"/>
          </a:xfrm>
          <a:prstGeom prst="line">
            <a:avLst/>
          </a:prstGeom>
          <a:noFill/>
          <a:ln w="9525">
            <a:solidFill>
              <a:srgbClr val="FFFFFF"/>
            </a:solidFill>
            <a:round/>
            <a:headEnd/>
            <a:tailEnd/>
          </a:ln>
        </p:spPr>
        <p:txBody>
          <a:bodyPr/>
          <a:lstStyle/>
          <a:p>
            <a:endParaRPr lang="fr-CA"/>
          </a:p>
        </p:txBody>
      </p:sp>
      <p:sp>
        <p:nvSpPr>
          <p:cNvPr id="140304" name="Line 16"/>
          <p:cNvSpPr>
            <a:spLocks noChangeShapeType="1"/>
          </p:cNvSpPr>
          <p:nvPr/>
        </p:nvSpPr>
        <p:spPr bwMode="auto">
          <a:xfrm flipV="1">
            <a:off x="8313738" y="5446713"/>
            <a:ext cx="1587" cy="66675"/>
          </a:xfrm>
          <a:prstGeom prst="line">
            <a:avLst/>
          </a:prstGeom>
          <a:noFill/>
          <a:ln w="9525">
            <a:solidFill>
              <a:srgbClr val="FFFFFF"/>
            </a:solidFill>
            <a:round/>
            <a:headEnd/>
            <a:tailEnd/>
          </a:ln>
        </p:spPr>
        <p:txBody>
          <a:bodyPr/>
          <a:lstStyle/>
          <a:p>
            <a:endParaRPr lang="fr-CA"/>
          </a:p>
        </p:txBody>
      </p:sp>
      <p:sp>
        <p:nvSpPr>
          <p:cNvPr id="655377" name="Rectangle 17"/>
          <p:cNvSpPr>
            <a:spLocks noChangeArrowheads="1"/>
          </p:cNvSpPr>
          <p:nvPr/>
        </p:nvSpPr>
        <p:spPr bwMode="auto">
          <a:xfrm>
            <a:off x="2243138" y="5486400"/>
            <a:ext cx="1279525" cy="292100"/>
          </a:xfrm>
          <a:prstGeom prst="rect">
            <a:avLst/>
          </a:prstGeom>
          <a:noFill/>
          <a:ln w="9525">
            <a:noFill/>
            <a:miter lim="800000"/>
            <a:headEnd/>
            <a:tailEnd/>
          </a:ln>
        </p:spPr>
        <p:txBody>
          <a:bodyPr wrap="none" lIns="0" tIns="0" rIns="0" bIns="0">
            <a:spAutoFit/>
          </a:bodyPr>
          <a:lstStyle/>
          <a:p>
            <a:pPr algn="ctr" defTabSz="979488" eaLnBrk="0" hangingPunct="0">
              <a:defRPr/>
            </a:pPr>
            <a:r>
              <a:rPr lang="en-CA" sz="1900" b="1">
                <a:solidFill>
                  <a:srgbClr val="FFFFFF"/>
                </a:solidFill>
                <a:effectLst>
                  <a:outerShdw blurRad="38100" dist="38100" dir="2700000" algn="tl">
                    <a:srgbClr val="474747"/>
                  </a:outerShdw>
                </a:effectLst>
                <a:latin typeface="Calibri" pitchFamily="34" charset="0"/>
                <a:cs typeface="ＭＳ Ｐゴシック" charset="0"/>
              </a:rPr>
              <a:t>non-diabetic</a:t>
            </a:r>
            <a:endParaRPr lang="en-CA" sz="2100" b="1">
              <a:solidFill>
                <a:srgbClr val="FFFF99"/>
              </a:solidFill>
              <a:effectLst>
                <a:outerShdw blurRad="38100" dist="38100" dir="2700000" algn="tl">
                  <a:srgbClr val="FFFFFF"/>
                </a:outerShdw>
              </a:effectLst>
              <a:latin typeface="Calibri" pitchFamily="34" charset="0"/>
              <a:cs typeface="ＭＳ Ｐゴシック" charset="0"/>
            </a:endParaRPr>
          </a:p>
        </p:txBody>
      </p:sp>
      <p:sp>
        <p:nvSpPr>
          <p:cNvPr id="655378" name="Rectangle 18"/>
          <p:cNvSpPr>
            <a:spLocks noChangeArrowheads="1"/>
          </p:cNvSpPr>
          <p:nvPr/>
        </p:nvSpPr>
        <p:spPr bwMode="auto">
          <a:xfrm>
            <a:off x="4506913" y="5486400"/>
            <a:ext cx="1228725" cy="292100"/>
          </a:xfrm>
          <a:prstGeom prst="rect">
            <a:avLst/>
          </a:prstGeom>
          <a:noFill/>
          <a:ln w="9525">
            <a:noFill/>
            <a:miter lim="800000"/>
            <a:headEnd/>
            <a:tailEnd/>
          </a:ln>
        </p:spPr>
        <p:txBody>
          <a:bodyPr wrap="none" lIns="0" tIns="0" rIns="0" bIns="0">
            <a:spAutoFit/>
          </a:bodyPr>
          <a:lstStyle/>
          <a:p>
            <a:pPr algn="ctr" defTabSz="979488" eaLnBrk="0" hangingPunct="0">
              <a:defRPr/>
            </a:pPr>
            <a:r>
              <a:rPr lang="en-CA" sz="1900" b="1">
                <a:solidFill>
                  <a:srgbClr val="FFFFFF"/>
                </a:solidFill>
                <a:effectLst>
                  <a:outerShdw blurRad="38100" dist="38100" dir="2700000" algn="tl">
                    <a:srgbClr val="474747"/>
                  </a:outerShdw>
                </a:effectLst>
                <a:latin typeface="Calibri" pitchFamily="34" charset="0"/>
                <a:cs typeface="ＭＳ Ｐゴシック" charset="0"/>
              </a:rPr>
              <a:t>All diabetics</a:t>
            </a:r>
            <a:endParaRPr lang="en-CA" sz="2100" b="1">
              <a:solidFill>
                <a:srgbClr val="FFFF99"/>
              </a:solidFill>
              <a:effectLst>
                <a:outerShdw blurRad="38100" dist="38100" dir="2700000" algn="tl">
                  <a:srgbClr val="FFFFFF"/>
                </a:outerShdw>
              </a:effectLst>
              <a:latin typeface="Calibri" pitchFamily="34" charset="0"/>
              <a:cs typeface="ＭＳ Ｐゴシック" charset="0"/>
            </a:endParaRPr>
          </a:p>
        </p:txBody>
      </p:sp>
      <p:sp>
        <p:nvSpPr>
          <p:cNvPr id="655379" name="Rectangle 19"/>
          <p:cNvSpPr>
            <a:spLocks noChangeArrowheads="1"/>
          </p:cNvSpPr>
          <p:nvPr/>
        </p:nvSpPr>
        <p:spPr bwMode="auto">
          <a:xfrm>
            <a:off x="6773863" y="5486400"/>
            <a:ext cx="1222375" cy="292100"/>
          </a:xfrm>
          <a:prstGeom prst="rect">
            <a:avLst/>
          </a:prstGeom>
          <a:noFill/>
          <a:ln w="9525">
            <a:noFill/>
            <a:miter lim="800000"/>
            <a:headEnd/>
            <a:tailEnd/>
          </a:ln>
        </p:spPr>
        <p:txBody>
          <a:bodyPr wrap="none" lIns="0" tIns="0" rIns="0" bIns="0">
            <a:spAutoFit/>
          </a:bodyPr>
          <a:lstStyle/>
          <a:p>
            <a:pPr algn="ctr" defTabSz="979488" eaLnBrk="0" hangingPunct="0">
              <a:defRPr/>
            </a:pPr>
            <a:r>
              <a:rPr lang="en-CA" sz="1900" b="1">
                <a:solidFill>
                  <a:srgbClr val="FFFFFF"/>
                </a:solidFill>
                <a:effectLst>
                  <a:outerShdw blurRad="38100" dist="38100" dir="2700000" algn="tl">
                    <a:srgbClr val="474747"/>
                  </a:outerShdw>
                </a:effectLst>
                <a:latin typeface="Calibri" pitchFamily="34" charset="0"/>
                <a:cs typeface="ＭＳ Ｐゴシック" charset="0"/>
              </a:rPr>
              <a:t>With insulin</a:t>
            </a:r>
            <a:endParaRPr lang="en-CA" sz="2100" b="1">
              <a:solidFill>
                <a:srgbClr val="FFFF99"/>
              </a:solidFill>
              <a:effectLst>
                <a:outerShdw blurRad="38100" dist="38100" dir="2700000" algn="tl">
                  <a:srgbClr val="FFFFFF"/>
                </a:outerShdw>
              </a:effectLst>
              <a:latin typeface="Calibri" pitchFamily="34" charset="0"/>
              <a:cs typeface="ＭＳ Ｐゴシック" charset="0"/>
            </a:endParaRPr>
          </a:p>
        </p:txBody>
      </p:sp>
      <p:grpSp>
        <p:nvGrpSpPr>
          <p:cNvPr id="140308" name="Group 20"/>
          <p:cNvGrpSpPr>
            <a:grpSpLocks/>
          </p:cNvGrpSpPr>
          <p:nvPr/>
        </p:nvGrpSpPr>
        <p:grpSpPr bwMode="auto">
          <a:xfrm>
            <a:off x="893763" y="2527300"/>
            <a:ext cx="752475" cy="3100388"/>
            <a:chOff x="606" y="1584"/>
            <a:chExt cx="475" cy="1953"/>
          </a:xfrm>
        </p:grpSpPr>
        <p:sp>
          <p:nvSpPr>
            <p:cNvPr id="140328" name="Line 21"/>
            <p:cNvSpPr>
              <a:spLocks noChangeShapeType="1"/>
            </p:cNvSpPr>
            <p:nvPr/>
          </p:nvSpPr>
          <p:spPr bwMode="auto">
            <a:xfrm>
              <a:off x="1080" y="1662"/>
              <a:ext cx="1" cy="1769"/>
            </a:xfrm>
            <a:prstGeom prst="line">
              <a:avLst/>
            </a:prstGeom>
            <a:noFill/>
            <a:ln w="9525">
              <a:solidFill>
                <a:srgbClr val="FFFFFF"/>
              </a:solidFill>
              <a:round/>
              <a:headEnd/>
              <a:tailEnd/>
            </a:ln>
          </p:spPr>
          <p:txBody>
            <a:bodyPr wrap="none" lIns="0" tIns="0" rIns="0" bIns="0">
              <a:spAutoFit/>
            </a:bodyPr>
            <a:lstStyle/>
            <a:p>
              <a:endParaRPr lang="fr-CA"/>
            </a:p>
          </p:txBody>
        </p:sp>
        <p:sp>
          <p:nvSpPr>
            <p:cNvPr id="140329" name="Line 22"/>
            <p:cNvSpPr>
              <a:spLocks noChangeShapeType="1"/>
            </p:cNvSpPr>
            <p:nvPr/>
          </p:nvSpPr>
          <p:spPr bwMode="auto">
            <a:xfrm>
              <a:off x="1038" y="3077"/>
              <a:ext cx="42" cy="1"/>
            </a:xfrm>
            <a:prstGeom prst="line">
              <a:avLst/>
            </a:prstGeom>
            <a:noFill/>
            <a:ln w="9525">
              <a:solidFill>
                <a:srgbClr val="FFFFFF"/>
              </a:solidFill>
              <a:round/>
              <a:headEnd/>
              <a:tailEnd/>
            </a:ln>
          </p:spPr>
          <p:txBody>
            <a:bodyPr wrap="none" lIns="0" tIns="0" rIns="0" bIns="0">
              <a:spAutoFit/>
            </a:bodyPr>
            <a:lstStyle/>
            <a:p>
              <a:endParaRPr lang="fr-CA"/>
            </a:p>
          </p:txBody>
        </p:sp>
        <p:sp>
          <p:nvSpPr>
            <p:cNvPr id="140330" name="Line 23"/>
            <p:cNvSpPr>
              <a:spLocks noChangeShapeType="1"/>
            </p:cNvSpPr>
            <p:nvPr/>
          </p:nvSpPr>
          <p:spPr bwMode="auto">
            <a:xfrm>
              <a:off x="1038" y="2723"/>
              <a:ext cx="42" cy="1"/>
            </a:xfrm>
            <a:prstGeom prst="line">
              <a:avLst/>
            </a:prstGeom>
            <a:noFill/>
            <a:ln w="9525">
              <a:solidFill>
                <a:srgbClr val="FFFFFF"/>
              </a:solidFill>
              <a:round/>
              <a:headEnd/>
              <a:tailEnd/>
            </a:ln>
          </p:spPr>
          <p:txBody>
            <a:bodyPr wrap="none" lIns="0" tIns="0" rIns="0" bIns="0">
              <a:spAutoFit/>
            </a:bodyPr>
            <a:lstStyle/>
            <a:p>
              <a:endParaRPr lang="fr-CA"/>
            </a:p>
          </p:txBody>
        </p:sp>
        <p:sp>
          <p:nvSpPr>
            <p:cNvPr id="140331" name="Line 24"/>
            <p:cNvSpPr>
              <a:spLocks noChangeShapeType="1"/>
            </p:cNvSpPr>
            <p:nvPr/>
          </p:nvSpPr>
          <p:spPr bwMode="auto">
            <a:xfrm>
              <a:off x="1038" y="2370"/>
              <a:ext cx="42" cy="1"/>
            </a:xfrm>
            <a:prstGeom prst="line">
              <a:avLst/>
            </a:prstGeom>
            <a:noFill/>
            <a:ln w="9525">
              <a:solidFill>
                <a:srgbClr val="FFFFFF"/>
              </a:solidFill>
              <a:round/>
              <a:headEnd/>
              <a:tailEnd/>
            </a:ln>
          </p:spPr>
          <p:txBody>
            <a:bodyPr wrap="none" lIns="0" tIns="0" rIns="0" bIns="0">
              <a:spAutoFit/>
            </a:bodyPr>
            <a:lstStyle/>
            <a:p>
              <a:endParaRPr lang="fr-CA"/>
            </a:p>
          </p:txBody>
        </p:sp>
        <p:sp>
          <p:nvSpPr>
            <p:cNvPr id="140332" name="Line 25"/>
            <p:cNvSpPr>
              <a:spLocks noChangeShapeType="1"/>
            </p:cNvSpPr>
            <p:nvPr/>
          </p:nvSpPr>
          <p:spPr bwMode="auto">
            <a:xfrm>
              <a:off x="1038" y="2016"/>
              <a:ext cx="42" cy="1"/>
            </a:xfrm>
            <a:prstGeom prst="line">
              <a:avLst/>
            </a:prstGeom>
            <a:noFill/>
            <a:ln w="9525">
              <a:solidFill>
                <a:srgbClr val="FFFFFF"/>
              </a:solidFill>
              <a:round/>
              <a:headEnd/>
              <a:tailEnd/>
            </a:ln>
          </p:spPr>
          <p:txBody>
            <a:bodyPr wrap="none" lIns="0" tIns="0" rIns="0" bIns="0">
              <a:spAutoFit/>
            </a:bodyPr>
            <a:lstStyle/>
            <a:p>
              <a:endParaRPr lang="fr-CA"/>
            </a:p>
          </p:txBody>
        </p:sp>
        <p:sp>
          <p:nvSpPr>
            <p:cNvPr id="140333" name="Line 26"/>
            <p:cNvSpPr>
              <a:spLocks noChangeShapeType="1"/>
            </p:cNvSpPr>
            <p:nvPr/>
          </p:nvSpPr>
          <p:spPr bwMode="auto">
            <a:xfrm>
              <a:off x="1038" y="1662"/>
              <a:ext cx="42" cy="1"/>
            </a:xfrm>
            <a:prstGeom prst="line">
              <a:avLst/>
            </a:prstGeom>
            <a:noFill/>
            <a:ln w="9525">
              <a:solidFill>
                <a:srgbClr val="FFFFFF"/>
              </a:solidFill>
              <a:round/>
              <a:headEnd/>
              <a:tailEnd/>
            </a:ln>
          </p:spPr>
          <p:txBody>
            <a:bodyPr wrap="none" lIns="0" tIns="0" rIns="0" bIns="0">
              <a:spAutoFit/>
            </a:bodyPr>
            <a:lstStyle/>
            <a:p>
              <a:endParaRPr lang="fr-CA"/>
            </a:p>
          </p:txBody>
        </p:sp>
        <p:sp>
          <p:nvSpPr>
            <p:cNvPr id="655387" name="Rectangle 27"/>
            <p:cNvSpPr>
              <a:spLocks noChangeArrowheads="1"/>
            </p:cNvSpPr>
            <p:nvPr/>
          </p:nvSpPr>
          <p:spPr bwMode="auto">
            <a:xfrm>
              <a:off x="933" y="3353"/>
              <a:ext cx="78" cy="184"/>
            </a:xfrm>
            <a:prstGeom prst="rect">
              <a:avLst/>
            </a:prstGeom>
            <a:solidFill>
              <a:srgbClr val="000090"/>
            </a:solidFill>
            <a:ln w="9525">
              <a:noFill/>
              <a:miter lim="800000"/>
              <a:headEnd/>
              <a:tailEnd/>
            </a:ln>
          </p:spPr>
          <p:txBody>
            <a:bodyPr wrap="none" lIns="0" tIns="0" rIns="0" bIns="0">
              <a:spAutoFit/>
            </a:bodyPr>
            <a:lstStyle/>
            <a:p>
              <a:pPr algn="ctr" defTabSz="979488" eaLnBrk="0" hangingPunct="0">
                <a:defRPr/>
              </a:pPr>
              <a:r>
                <a:rPr lang="en-CA" sz="1900" b="1">
                  <a:solidFill>
                    <a:srgbClr val="FFFFFF"/>
                  </a:solidFill>
                  <a:effectLst>
                    <a:outerShdw blurRad="38100" dist="38100" dir="2700000" algn="tl">
                      <a:srgbClr val="000000"/>
                    </a:outerShdw>
                  </a:effectLst>
                  <a:latin typeface="Calibri" pitchFamily="34" charset="0"/>
                  <a:cs typeface="ＭＳ Ｐゴシック" charset="0"/>
                </a:rPr>
                <a:t>0</a:t>
              </a:r>
              <a:endParaRPr lang="en-CA" sz="2100" b="1">
                <a:solidFill>
                  <a:srgbClr val="FFFF99"/>
                </a:solidFill>
                <a:effectLst>
                  <a:outerShdw blurRad="38100" dist="38100" dir="2700000" algn="tl">
                    <a:srgbClr val="000000"/>
                  </a:outerShdw>
                </a:effectLst>
                <a:latin typeface="Calibri" pitchFamily="34" charset="0"/>
                <a:cs typeface="ＭＳ Ｐゴシック" charset="0"/>
              </a:endParaRPr>
            </a:p>
          </p:txBody>
        </p:sp>
        <p:sp>
          <p:nvSpPr>
            <p:cNvPr id="655388" name="Rectangle 28"/>
            <p:cNvSpPr>
              <a:spLocks noChangeArrowheads="1"/>
            </p:cNvSpPr>
            <p:nvPr/>
          </p:nvSpPr>
          <p:spPr bwMode="auto">
            <a:xfrm>
              <a:off x="933" y="2999"/>
              <a:ext cx="78" cy="184"/>
            </a:xfrm>
            <a:prstGeom prst="rect">
              <a:avLst/>
            </a:prstGeom>
            <a:solidFill>
              <a:srgbClr val="000090"/>
            </a:solidFill>
            <a:ln w="9525">
              <a:noFill/>
              <a:miter lim="800000"/>
              <a:headEnd/>
              <a:tailEnd/>
            </a:ln>
          </p:spPr>
          <p:txBody>
            <a:bodyPr wrap="none" lIns="0" tIns="0" rIns="0" bIns="0">
              <a:spAutoFit/>
            </a:bodyPr>
            <a:lstStyle/>
            <a:p>
              <a:pPr algn="ctr" defTabSz="979488" eaLnBrk="0" hangingPunct="0">
                <a:defRPr/>
              </a:pPr>
              <a:r>
                <a:rPr lang="en-CA" sz="1900" b="1">
                  <a:solidFill>
                    <a:srgbClr val="FFFFFF"/>
                  </a:solidFill>
                  <a:effectLst>
                    <a:outerShdw blurRad="38100" dist="38100" dir="2700000" algn="tl">
                      <a:srgbClr val="000000"/>
                    </a:outerShdw>
                  </a:effectLst>
                  <a:latin typeface="Calibri" pitchFamily="34" charset="0"/>
                  <a:cs typeface="ＭＳ Ｐゴシック" charset="0"/>
                </a:rPr>
                <a:t>5</a:t>
              </a:r>
              <a:endParaRPr lang="en-CA" sz="2100" b="1">
                <a:solidFill>
                  <a:srgbClr val="FFFF99"/>
                </a:solidFill>
                <a:effectLst>
                  <a:outerShdw blurRad="38100" dist="38100" dir="2700000" algn="tl">
                    <a:srgbClr val="000000"/>
                  </a:outerShdw>
                </a:effectLst>
                <a:latin typeface="Calibri" pitchFamily="34" charset="0"/>
                <a:cs typeface="ＭＳ Ｐゴシック" charset="0"/>
              </a:endParaRPr>
            </a:p>
          </p:txBody>
        </p:sp>
        <p:sp>
          <p:nvSpPr>
            <p:cNvPr id="655389" name="Rectangle 29"/>
            <p:cNvSpPr>
              <a:spLocks noChangeArrowheads="1"/>
            </p:cNvSpPr>
            <p:nvPr/>
          </p:nvSpPr>
          <p:spPr bwMode="auto">
            <a:xfrm>
              <a:off x="875" y="2645"/>
              <a:ext cx="156" cy="184"/>
            </a:xfrm>
            <a:prstGeom prst="rect">
              <a:avLst/>
            </a:prstGeom>
            <a:solidFill>
              <a:srgbClr val="000090"/>
            </a:solidFill>
            <a:ln w="9525">
              <a:noFill/>
              <a:miter lim="800000"/>
              <a:headEnd/>
              <a:tailEnd/>
            </a:ln>
          </p:spPr>
          <p:txBody>
            <a:bodyPr wrap="none" lIns="0" tIns="0" rIns="0" bIns="0">
              <a:spAutoFit/>
            </a:bodyPr>
            <a:lstStyle/>
            <a:p>
              <a:pPr algn="ctr" defTabSz="979488" eaLnBrk="0" hangingPunct="0">
                <a:defRPr/>
              </a:pPr>
              <a:r>
                <a:rPr lang="en-CA" sz="1900" b="1">
                  <a:solidFill>
                    <a:srgbClr val="FFFFFF"/>
                  </a:solidFill>
                  <a:effectLst>
                    <a:outerShdw blurRad="38100" dist="38100" dir="2700000" algn="tl">
                      <a:srgbClr val="000000"/>
                    </a:outerShdw>
                  </a:effectLst>
                  <a:latin typeface="Calibri" pitchFamily="34" charset="0"/>
                  <a:cs typeface="ＭＳ Ｐゴシック" charset="0"/>
                </a:rPr>
                <a:t>10</a:t>
              </a:r>
              <a:endParaRPr lang="en-CA" sz="2100" b="1">
                <a:solidFill>
                  <a:srgbClr val="FFFF99"/>
                </a:solidFill>
                <a:effectLst>
                  <a:outerShdw blurRad="38100" dist="38100" dir="2700000" algn="tl">
                    <a:srgbClr val="000000"/>
                  </a:outerShdw>
                </a:effectLst>
                <a:latin typeface="Calibri" pitchFamily="34" charset="0"/>
                <a:cs typeface="ＭＳ Ｐゴシック" charset="0"/>
              </a:endParaRPr>
            </a:p>
          </p:txBody>
        </p:sp>
        <p:sp>
          <p:nvSpPr>
            <p:cNvPr id="655390" name="Rectangle 30"/>
            <p:cNvSpPr>
              <a:spLocks noChangeArrowheads="1"/>
            </p:cNvSpPr>
            <p:nvPr/>
          </p:nvSpPr>
          <p:spPr bwMode="auto">
            <a:xfrm>
              <a:off x="875" y="2292"/>
              <a:ext cx="156" cy="184"/>
            </a:xfrm>
            <a:prstGeom prst="rect">
              <a:avLst/>
            </a:prstGeom>
            <a:solidFill>
              <a:srgbClr val="000090"/>
            </a:solidFill>
            <a:ln w="9525">
              <a:noFill/>
              <a:miter lim="800000"/>
              <a:headEnd/>
              <a:tailEnd/>
            </a:ln>
          </p:spPr>
          <p:txBody>
            <a:bodyPr wrap="none" lIns="0" tIns="0" rIns="0" bIns="0">
              <a:spAutoFit/>
            </a:bodyPr>
            <a:lstStyle/>
            <a:p>
              <a:pPr algn="ctr" defTabSz="979488" eaLnBrk="0" hangingPunct="0">
                <a:defRPr/>
              </a:pPr>
              <a:r>
                <a:rPr lang="en-CA" sz="1900" b="1">
                  <a:solidFill>
                    <a:srgbClr val="FFFFFF"/>
                  </a:solidFill>
                  <a:effectLst>
                    <a:outerShdw blurRad="38100" dist="38100" dir="2700000" algn="tl">
                      <a:srgbClr val="000000"/>
                    </a:outerShdw>
                  </a:effectLst>
                  <a:latin typeface="Calibri" pitchFamily="34" charset="0"/>
                  <a:cs typeface="ＭＳ Ｐゴシック" charset="0"/>
                </a:rPr>
                <a:t>15</a:t>
              </a:r>
              <a:endParaRPr lang="en-CA" sz="2100" b="1">
                <a:solidFill>
                  <a:srgbClr val="FFFF99"/>
                </a:solidFill>
                <a:effectLst>
                  <a:outerShdw blurRad="38100" dist="38100" dir="2700000" algn="tl">
                    <a:srgbClr val="000000"/>
                  </a:outerShdw>
                </a:effectLst>
                <a:latin typeface="Calibri" pitchFamily="34" charset="0"/>
                <a:cs typeface="ＭＳ Ｐゴシック" charset="0"/>
              </a:endParaRPr>
            </a:p>
          </p:txBody>
        </p:sp>
        <p:sp>
          <p:nvSpPr>
            <p:cNvPr id="655391" name="Rectangle 31"/>
            <p:cNvSpPr>
              <a:spLocks noChangeArrowheads="1"/>
            </p:cNvSpPr>
            <p:nvPr/>
          </p:nvSpPr>
          <p:spPr bwMode="auto">
            <a:xfrm>
              <a:off x="875" y="1938"/>
              <a:ext cx="156" cy="184"/>
            </a:xfrm>
            <a:prstGeom prst="rect">
              <a:avLst/>
            </a:prstGeom>
            <a:solidFill>
              <a:srgbClr val="000090"/>
            </a:solidFill>
            <a:ln w="9525">
              <a:noFill/>
              <a:miter lim="800000"/>
              <a:headEnd/>
              <a:tailEnd/>
            </a:ln>
          </p:spPr>
          <p:txBody>
            <a:bodyPr wrap="none" lIns="0" tIns="0" rIns="0" bIns="0">
              <a:spAutoFit/>
            </a:bodyPr>
            <a:lstStyle/>
            <a:p>
              <a:pPr algn="ctr" defTabSz="979488" eaLnBrk="0" hangingPunct="0">
                <a:defRPr/>
              </a:pPr>
              <a:r>
                <a:rPr lang="en-CA" sz="1900" b="1">
                  <a:solidFill>
                    <a:srgbClr val="FFFFFF"/>
                  </a:solidFill>
                  <a:effectLst>
                    <a:outerShdw blurRad="38100" dist="38100" dir="2700000" algn="tl">
                      <a:srgbClr val="000000"/>
                    </a:outerShdw>
                  </a:effectLst>
                  <a:latin typeface="Calibri" pitchFamily="34" charset="0"/>
                  <a:cs typeface="ＭＳ Ｐゴシック" charset="0"/>
                </a:rPr>
                <a:t>20</a:t>
              </a:r>
              <a:endParaRPr lang="en-CA" sz="2100" b="1">
                <a:solidFill>
                  <a:srgbClr val="FFFF99"/>
                </a:solidFill>
                <a:effectLst>
                  <a:outerShdw blurRad="38100" dist="38100" dir="2700000" algn="tl">
                    <a:srgbClr val="000000"/>
                  </a:outerShdw>
                </a:effectLst>
                <a:latin typeface="Calibri" pitchFamily="34" charset="0"/>
                <a:cs typeface="ＭＳ Ｐゴシック" charset="0"/>
              </a:endParaRPr>
            </a:p>
          </p:txBody>
        </p:sp>
        <p:sp>
          <p:nvSpPr>
            <p:cNvPr id="655392" name="Rectangle 32"/>
            <p:cNvSpPr>
              <a:spLocks noChangeArrowheads="1"/>
            </p:cNvSpPr>
            <p:nvPr/>
          </p:nvSpPr>
          <p:spPr bwMode="auto">
            <a:xfrm>
              <a:off x="875" y="1584"/>
              <a:ext cx="156" cy="184"/>
            </a:xfrm>
            <a:prstGeom prst="rect">
              <a:avLst/>
            </a:prstGeom>
            <a:solidFill>
              <a:srgbClr val="000090"/>
            </a:solidFill>
            <a:ln w="9525">
              <a:noFill/>
              <a:miter lim="800000"/>
              <a:headEnd/>
              <a:tailEnd/>
            </a:ln>
          </p:spPr>
          <p:txBody>
            <a:bodyPr wrap="none" lIns="0" tIns="0" rIns="0" bIns="0">
              <a:spAutoFit/>
            </a:bodyPr>
            <a:lstStyle/>
            <a:p>
              <a:pPr algn="ctr" defTabSz="979488" eaLnBrk="0" hangingPunct="0">
                <a:defRPr/>
              </a:pPr>
              <a:r>
                <a:rPr lang="en-CA" sz="1900" b="1">
                  <a:solidFill>
                    <a:srgbClr val="FFFFFF"/>
                  </a:solidFill>
                  <a:effectLst>
                    <a:outerShdw blurRad="38100" dist="38100" dir="2700000" algn="tl">
                      <a:srgbClr val="000000"/>
                    </a:outerShdw>
                  </a:effectLst>
                  <a:latin typeface="Calibri" pitchFamily="34" charset="0"/>
                  <a:cs typeface="ＭＳ Ｐゴシック" charset="0"/>
                </a:rPr>
                <a:t>25</a:t>
              </a:r>
              <a:endParaRPr lang="en-CA" sz="2100" b="1">
                <a:solidFill>
                  <a:srgbClr val="FFFF99"/>
                </a:solidFill>
                <a:effectLst>
                  <a:outerShdw blurRad="38100" dist="38100" dir="2700000" algn="tl">
                    <a:srgbClr val="000000"/>
                  </a:outerShdw>
                </a:effectLst>
                <a:latin typeface="Calibri" pitchFamily="34" charset="0"/>
                <a:cs typeface="ＭＳ Ｐゴシック" charset="0"/>
              </a:endParaRPr>
            </a:p>
          </p:txBody>
        </p:sp>
        <p:sp>
          <p:nvSpPr>
            <p:cNvPr id="655393" name="Rectangle 33"/>
            <p:cNvSpPr>
              <a:spLocks noChangeArrowheads="1"/>
            </p:cNvSpPr>
            <p:nvPr/>
          </p:nvSpPr>
          <p:spPr bwMode="auto">
            <a:xfrm rot="16200000">
              <a:off x="-58" y="2374"/>
              <a:ext cx="1525" cy="194"/>
            </a:xfrm>
            <a:prstGeom prst="rect">
              <a:avLst/>
            </a:prstGeom>
            <a:solidFill>
              <a:srgbClr val="000090"/>
            </a:solidFill>
            <a:ln w="9525">
              <a:noFill/>
              <a:miter lim="800000"/>
              <a:headEnd/>
              <a:tailEnd/>
            </a:ln>
          </p:spPr>
          <p:txBody>
            <a:bodyPr wrap="none" lIns="0" tIns="0" rIns="0" bIns="0">
              <a:spAutoFit/>
            </a:bodyPr>
            <a:lstStyle/>
            <a:p>
              <a:pPr algn="ctr" defTabSz="979488" eaLnBrk="0" hangingPunct="0">
                <a:defRPr/>
              </a:pPr>
              <a:r>
                <a:rPr lang="fr-FR" sz="2000" b="1">
                  <a:solidFill>
                    <a:srgbClr val="FFFFFF"/>
                  </a:solidFill>
                  <a:effectLst>
                    <a:outerShdw blurRad="38100" dist="38100" dir="2700000" algn="tl">
                      <a:srgbClr val="000000"/>
                    </a:outerShdw>
                  </a:effectLst>
                  <a:latin typeface="Calibri" pitchFamily="34" charset="0"/>
                  <a:cs typeface="ＭＳ Ｐゴシック" charset="0"/>
                </a:rPr>
                <a:t> Annual event rate (%) </a:t>
              </a:r>
              <a:endParaRPr lang="en-CA" sz="2100" b="1">
                <a:solidFill>
                  <a:srgbClr val="FFFF99"/>
                </a:solidFill>
                <a:effectLst>
                  <a:outerShdw blurRad="38100" dist="38100" dir="2700000" algn="tl">
                    <a:srgbClr val="000000"/>
                  </a:outerShdw>
                </a:effectLst>
                <a:latin typeface="Calibri" pitchFamily="34" charset="0"/>
                <a:cs typeface="ＭＳ Ｐゴシック" charset="0"/>
              </a:endParaRPr>
            </a:p>
          </p:txBody>
        </p:sp>
      </p:grpSp>
      <p:sp>
        <p:nvSpPr>
          <p:cNvPr id="140309" name="Rectangle 34"/>
          <p:cNvSpPr>
            <a:spLocks noChangeArrowheads="1"/>
          </p:cNvSpPr>
          <p:nvPr/>
        </p:nvSpPr>
        <p:spPr bwMode="auto">
          <a:xfrm>
            <a:off x="3386138" y="1295400"/>
            <a:ext cx="271462" cy="304800"/>
          </a:xfrm>
          <a:prstGeom prst="rect">
            <a:avLst/>
          </a:prstGeom>
          <a:solidFill>
            <a:srgbClr val="FFFFFF"/>
          </a:solidFill>
          <a:ln w="9525">
            <a:solidFill>
              <a:srgbClr val="000000"/>
            </a:solidFill>
            <a:miter lim="800000"/>
            <a:headEnd/>
            <a:tailEnd/>
          </a:ln>
        </p:spPr>
        <p:txBody>
          <a:bodyPr/>
          <a:lstStyle/>
          <a:p>
            <a:pPr defTabSz="914400" eaLnBrk="0" hangingPunct="0"/>
            <a:endParaRPr lang="en-CA" sz="2400">
              <a:solidFill>
                <a:srgbClr val="FFFFFF"/>
              </a:solidFill>
              <a:latin typeface="Helvetica" charset="0"/>
            </a:endParaRPr>
          </a:p>
        </p:txBody>
      </p:sp>
      <p:sp>
        <p:nvSpPr>
          <p:cNvPr id="655395" name="Rectangle 35"/>
          <p:cNvSpPr>
            <a:spLocks noChangeArrowheads="1"/>
          </p:cNvSpPr>
          <p:nvPr/>
        </p:nvSpPr>
        <p:spPr bwMode="auto">
          <a:xfrm>
            <a:off x="3957638" y="1295400"/>
            <a:ext cx="514350" cy="369888"/>
          </a:xfrm>
          <a:prstGeom prst="rect">
            <a:avLst/>
          </a:prstGeom>
          <a:noFill/>
          <a:ln w="9525">
            <a:noFill/>
            <a:miter lim="800000"/>
            <a:headEnd/>
            <a:tailEnd/>
          </a:ln>
        </p:spPr>
        <p:txBody>
          <a:bodyPr wrap="none" lIns="0" tIns="0" rIns="0" bIns="0">
            <a:spAutoFit/>
          </a:bodyPr>
          <a:lstStyle/>
          <a:p>
            <a:pPr algn="ctr" defTabSz="979488" eaLnBrk="0" hangingPunct="0">
              <a:defRPr/>
            </a:pPr>
            <a:r>
              <a:rPr lang="en-CA" sz="2400" b="1">
                <a:solidFill>
                  <a:srgbClr val="FFFFFF"/>
                </a:solidFill>
                <a:effectLst>
                  <a:outerShdw blurRad="38100" dist="38100" dir="2700000" algn="tl">
                    <a:srgbClr val="474747"/>
                  </a:outerShdw>
                </a:effectLst>
                <a:latin typeface="Calibri" pitchFamily="34" charset="0"/>
                <a:cs typeface="ＭＳ Ｐゴシック" charset="0"/>
              </a:rPr>
              <a:t>ASA</a:t>
            </a:r>
            <a:endParaRPr lang="en-CA" sz="2400" b="1">
              <a:solidFill>
                <a:srgbClr val="FFFF99"/>
              </a:solidFill>
              <a:effectLst>
                <a:outerShdw blurRad="38100" dist="38100" dir="2700000" algn="tl">
                  <a:srgbClr val="FFFFFF"/>
                </a:outerShdw>
              </a:effectLst>
              <a:latin typeface="Calibri" pitchFamily="34" charset="0"/>
              <a:cs typeface="ＭＳ Ｐゴシック" charset="0"/>
            </a:endParaRPr>
          </a:p>
        </p:txBody>
      </p:sp>
      <p:sp>
        <p:nvSpPr>
          <p:cNvPr id="140311" name="Rectangle 36"/>
          <p:cNvSpPr>
            <a:spLocks noChangeArrowheads="1"/>
          </p:cNvSpPr>
          <p:nvPr/>
        </p:nvSpPr>
        <p:spPr bwMode="auto">
          <a:xfrm>
            <a:off x="5011738" y="1295400"/>
            <a:ext cx="271462" cy="304800"/>
          </a:xfrm>
          <a:prstGeom prst="rect">
            <a:avLst/>
          </a:prstGeom>
          <a:solidFill>
            <a:srgbClr val="C86400"/>
          </a:solidFill>
          <a:ln w="9525">
            <a:solidFill>
              <a:srgbClr val="000000"/>
            </a:solidFill>
            <a:miter lim="800000"/>
            <a:headEnd/>
            <a:tailEnd/>
          </a:ln>
        </p:spPr>
        <p:txBody>
          <a:bodyPr/>
          <a:lstStyle/>
          <a:p>
            <a:pPr defTabSz="914400" eaLnBrk="0" hangingPunct="0"/>
            <a:endParaRPr lang="en-CA" sz="2400">
              <a:solidFill>
                <a:srgbClr val="FFFFFF"/>
              </a:solidFill>
              <a:latin typeface="Helvetica" charset="0"/>
            </a:endParaRPr>
          </a:p>
        </p:txBody>
      </p:sp>
      <p:sp>
        <p:nvSpPr>
          <p:cNvPr id="655397" name="Rectangle 37"/>
          <p:cNvSpPr>
            <a:spLocks noChangeArrowheads="1"/>
          </p:cNvSpPr>
          <p:nvPr/>
        </p:nvSpPr>
        <p:spPr bwMode="auto">
          <a:xfrm>
            <a:off x="5441950" y="1295400"/>
            <a:ext cx="1455738" cy="369888"/>
          </a:xfrm>
          <a:prstGeom prst="rect">
            <a:avLst/>
          </a:prstGeom>
          <a:noFill/>
          <a:ln w="9525">
            <a:noFill/>
            <a:miter lim="800000"/>
            <a:headEnd/>
            <a:tailEnd/>
          </a:ln>
        </p:spPr>
        <p:txBody>
          <a:bodyPr wrap="none" lIns="0" tIns="0" rIns="0" bIns="0">
            <a:spAutoFit/>
          </a:bodyPr>
          <a:lstStyle/>
          <a:p>
            <a:pPr algn="ctr" defTabSz="979488" eaLnBrk="0" hangingPunct="0">
              <a:defRPr/>
            </a:pPr>
            <a:r>
              <a:rPr lang="en-CA" sz="2400" b="1" dirty="0" err="1">
                <a:solidFill>
                  <a:srgbClr val="FFFFFF"/>
                </a:solidFill>
                <a:effectLst>
                  <a:outerShdw blurRad="38100" dist="38100" dir="2700000" algn="tl">
                    <a:srgbClr val="474747"/>
                  </a:outerShdw>
                </a:effectLst>
                <a:latin typeface="Calibri" pitchFamily="34" charset="0"/>
                <a:cs typeface="ＭＳ Ｐゴシック" charset="0"/>
              </a:rPr>
              <a:t>Clopidogrel</a:t>
            </a:r>
            <a:endParaRPr lang="en-CA" sz="2400" b="1" dirty="0">
              <a:solidFill>
                <a:srgbClr val="FFFF99"/>
              </a:solidFill>
              <a:effectLst>
                <a:outerShdw blurRad="38100" dist="38100" dir="2700000" algn="tl">
                  <a:srgbClr val="FFFFFF"/>
                </a:outerShdw>
              </a:effectLst>
              <a:latin typeface="Calibri" pitchFamily="34" charset="0"/>
              <a:cs typeface="ＭＳ Ｐゴシック" charset="0"/>
            </a:endParaRPr>
          </a:p>
        </p:txBody>
      </p:sp>
      <p:sp>
        <p:nvSpPr>
          <p:cNvPr id="655398" name="Text Box 38"/>
          <p:cNvSpPr txBox="1">
            <a:spLocks noChangeArrowheads="1"/>
          </p:cNvSpPr>
          <p:nvPr/>
        </p:nvSpPr>
        <p:spPr bwMode="auto">
          <a:xfrm>
            <a:off x="2130156" y="4122738"/>
            <a:ext cx="727018" cy="314368"/>
          </a:xfrm>
          <a:prstGeom prst="rect">
            <a:avLst/>
          </a:prstGeom>
          <a:solidFill>
            <a:srgbClr val="002060"/>
          </a:solidFill>
          <a:ln w="9525">
            <a:noFill/>
            <a:miter lim="800000"/>
            <a:headEnd/>
            <a:tailEnd/>
          </a:ln>
          <a:effectLst/>
        </p:spPr>
        <p:txBody>
          <a:bodyPr wrap="square" lIns="97969" tIns="48984" rIns="97969" bIns="48984">
            <a:spAutoFit/>
          </a:bodyPr>
          <a:lstStyle>
            <a:lvl1pPr defTabSz="979488">
              <a:defRPr sz="2400">
                <a:solidFill>
                  <a:schemeClr val="tx1"/>
                </a:solidFill>
                <a:latin typeface="Helvetica" charset="0"/>
                <a:ea typeface="ＭＳ Ｐゴシック" charset="0"/>
                <a:cs typeface="ＭＳ Ｐゴシック" charset="0"/>
              </a:defRPr>
            </a:lvl1pPr>
            <a:lvl2pPr marL="37931725" indent="-37474525" defTabSz="979488">
              <a:defRPr sz="2400">
                <a:solidFill>
                  <a:schemeClr val="tx1"/>
                </a:solidFill>
                <a:latin typeface="Helvetica" charset="0"/>
                <a:ea typeface="ＭＳ Ｐゴシック" charset="0"/>
              </a:defRPr>
            </a:lvl2pPr>
            <a:lvl3pPr>
              <a:defRPr sz="2400">
                <a:solidFill>
                  <a:schemeClr val="tx1"/>
                </a:solidFill>
                <a:latin typeface="Helvetica" charset="0"/>
                <a:ea typeface="ＭＳ Ｐゴシック" charset="0"/>
              </a:defRPr>
            </a:lvl3pPr>
            <a:lvl4pPr>
              <a:defRPr sz="2400">
                <a:solidFill>
                  <a:schemeClr val="tx1"/>
                </a:solidFill>
                <a:latin typeface="Helvetica" charset="0"/>
                <a:ea typeface="ＭＳ Ｐゴシック" charset="0"/>
              </a:defRPr>
            </a:lvl4pPr>
            <a:lvl5pPr>
              <a:defRPr sz="2400">
                <a:solidFill>
                  <a:schemeClr val="tx1"/>
                </a:solidFill>
                <a:latin typeface="Helvetica" charset="0"/>
                <a:ea typeface="ＭＳ Ｐゴシック" charset="0"/>
              </a:defRPr>
            </a:lvl5pPr>
            <a:lvl6pPr marL="457200" eaLnBrk="0" fontAlgn="base" hangingPunct="0">
              <a:spcBef>
                <a:spcPct val="0"/>
              </a:spcBef>
              <a:spcAft>
                <a:spcPct val="0"/>
              </a:spcAft>
              <a:defRPr sz="2400">
                <a:solidFill>
                  <a:schemeClr val="tx1"/>
                </a:solidFill>
                <a:latin typeface="Helvetica" charset="0"/>
                <a:ea typeface="ＭＳ Ｐゴシック" charset="0"/>
              </a:defRPr>
            </a:lvl6pPr>
            <a:lvl7pPr marL="914400" eaLnBrk="0" fontAlgn="base" hangingPunct="0">
              <a:spcBef>
                <a:spcPct val="0"/>
              </a:spcBef>
              <a:spcAft>
                <a:spcPct val="0"/>
              </a:spcAft>
              <a:defRPr sz="2400">
                <a:solidFill>
                  <a:schemeClr val="tx1"/>
                </a:solidFill>
                <a:latin typeface="Helvetica" charset="0"/>
                <a:ea typeface="ＭＳ Ｐゴシック" charset="0"/>
              </a:defRPr>
            </a:lvl7pPr>
            <a:lvl8pPr marL="1371600" eaLnBrk="0" fontAlgn="base" hangingPunct="0">
              <a:spcBef>
                <a:spcPct val="0"/>
              </a:spcBef>
              <a:spcAft>
                <a:spcPct val="0"/>
              </a:spcAft>
              <a:defRPr sz="2400">
                <a:solidFill>
                  <a:schemeClr val="tx1"/>
                </a:solidFill>
                <a:latin typeface="Helvetica" charset="0"/>
                <a:ea typeface="ＭＳ Ｐゴシック" charset="0"/>
              </a:defRPr>
            </a:lvl8pPr>
            <a:lvl9pPr marL="1828800" eaLnBrk="0" fontAlgn="base" hangingPunct="0">
              <a:spcBef>
                <a:spcPct val="0"/>
              </a:spcBef>
              <a:spcAft>
                <a:spcPct val="0"/>
              </a:spcAft>
              <a:defRPr sz="2400">
                <a:solidFill>
                  <a:schemeClr val="tx1"/>
                </a:solidFill>
                <a:latin typeface="Helvetica" charset="0"/>
                <a:ea typeface="ＭＳ Ｐゴシック" charset="0"/>
              </a:defRPr>
            </a:lvl9pPr>
          </a:lstStyle>
          <a:p>
            <a:pPr algn="ctr" eaLnBrk="0" hangingPunct="0">
              <a:defRPr/>
            </a:pPr>
            <a:r>
              <a:rPr lang="en-US" sz="1400" dirty="0" smtClean="0">
                <a:latin typeface="Calibri" pitchFamily="34" charset="0"/>
              </a:rPr>
              <a:t>12,7 %</a:t>
            </a:r>
          </a:p>
        </p:txBody>
      </p:sp>
      <p:sp>
        <p:nvSpPr>
          <p:cNvPr id="655399" name="Text Box 39"/>
          <p:cNvSpPr txBox="1">
            <a:spLocks noChangeArrowheads="1"/>
          </p:cNvSpPr>
          <p:nvPr/>
        </p:nvSpPr>
        <p:spPr bwMode="auto">
          <a:xfrm>
            <a:off x="2855368" y="4278313"/>
            <a:ext cx="689974" cy="529812"/>
          </a:xfrm>
          <a:prstGeom prst="rect">
            <a:avLst/>
          </a:prstGeom>
          <a:noFill/>
          <a:ln w="9525">
            <a:noFill/>
            <a:miter lim="800000"/>
            <a:headEnd/>
            <a:tailEnd/>
          </a:ln>
          <a:effectLst/>
        </p:spPr>
        <p:txBody>
          <a:bodyPr wrap="none" lIns="97969" tIns="48984" rIns="97969" bIns="48984">
            <a:spAutoFit/>
          </a:bodyPr>
          <a:lstStyle>
            <a:lvl1pPr defTabSz="979488">
              <a:defRPr sz="2400">
                <a:solidFill>
                  <a:schemeClr val="tx1"/>
                </a:solidFill>
                <a:latin typeface="Helvetica" charset="0"/>
                <a:ea typeface="ＭＳ Ｐゴシック" charset="0"/>
                <a:cs typeface="ＭＳ Ｐゴシック" charset="0"/>
              </a:defRPr>
            </a:lvl1pPr>
            <a:lvl2pPr marL="37931725" indent="-37474525" defTabSz="979488">
              <a:defRPr sz="2400">
                <a:solidFill>
                  <a:schemeClr val="tx1"/>
                </a:solidFill>
                <a:latin typeface="Helvetica" charset="0"/>
                <a:ea typeface="ＭＳ Ｐゴシック" charset="0"/>
              </a:defRPr>
            </a:lvl2pPr>
            <a:lvl3pPr>
              <a:defRPr sz="2400">
                <a:solidFill>
                  <a:schemeClr val="tx1"/>
                </a:solidFill>
                <a:latin typeface="Helvetica" charset="0"/>
                <a:ea typeface="ＭＳ Ｐゴシック" charset="0"/>
              </a:defRPr>
            </a:lvl3pPr>
            <a:lvl4pPr>
              <a:defRPr sz="2400">
                <a:solidFill>
                  <a:schemeClr val="tx1"/>
                </a:solidFill>
                <a:latin typeface="Helvetica" charset="0"/>
                <a:ea typeface="ＭＳ Ｐゴシック" charset="0"/>
              </a:defRPr>
            </a:lvl4pPr>
            <a:lvl5pPr>
              <a:defRPr sz="2400">
                <a:solidFill>
                  <a:schemeClr val="tx1"/>
                </a:solidFill>
                <a:latin typeface="Helvetica" charset="0"/>
                <a:ea typeface="ＭＳ Ｐゴシック" charset="0"/>
              </a:defRPr>
            </a:lvl5pPr>
            <a:lvl6pPr marL="457200" eaLnBrk="0" fontAlgn="base" hangingPunct="0">
              <a:spcBef>
                <a:spcPct val="0"/>
              </a:spcBef>
              <a:spcAft>
                <a:spcPct val="0"/>
              </a:spcAft>
              <a:defRPr sz="2400">
                <a:solidFill>
                  <a:schemeClr val="tx1"/>
                </a:solidFill>
                <a:latin typeface="Helvetica" charset="0"/>
                <a:ea typeface="ＭＳ Ｐゴシック" charset="0"/>
              </a:defRPr>
            </a:lvl6pPr>
            <a:lvl7pPr marL="914400" eaLnBrk="0" fontAlgn="base" hangingPunct="0">
              <a:spcBef>
                <a:spcPct val="0"/>
              </a:spcBef>
              <a:spcAft>
                <a:spcPct val="0"/>
              </a:spcAft>
              <a:defRPr sz="2400">
                <a:solidFill>
                  <a:schemeClr val="tx1"/>
                </a:solidFill>
                <a:latin typeface="Helvetica" charset="0"/>
                <a:ea typeface="ＭＳ Ｐゴシック" charset="0"/>
              </a:defRPr>
            </a:lvl7pPr>
            <a:lvl8pPr marL="1371600" eaLnBrk="0" fontAlgn="base" hangingPunct="0">
              <a:spcBef>
                <a:spcPct val="0"/>
              </a:spcBef>
              <a:spcAft>
                <a:spcPct val="0"/>
              </a:spcAft>
              <a:defRPr sz="2400">
                <a:solidFill>
                  <a:schemeClr val="tx1"/>
                </a:solidFill>
                <a:latin typeface="Helvetica" charset="0"/>
                <a:ea typeface="ＭＳ Ｐゴシック" charset="0"/>
              </a:defRPr>
            </a:lvl8pPr>
            <a:lvl9pPr marL="1828800" eaLnBrk="0" fontAlgn="base" hangingPunct="0">
              <a:spcBef>
                <a:spcPct val="0"/>
              </a:spcBef>
              <a:spcAft>
                <a:spcPct val="0"/>
              </a:spcAft>
              <a:defRPr sz="2400">
                <a:solidFill>
                  <a:schemeClr val="tx1"/>
                </a:solidFill>
                <a:latin typeface="Helvetica" charset="0"/>
                <a:ea typeface="ＭＳ Ｐゴシック" charset="0"/>
              </a:defRPr>
            </a:lvl9pPr>
          </a:lstStyle>
          <a:p>
            <a:pPr algn="ctr" eaLnBrk="0" hangingPunct="0">
              <a:defRPr/>
            </a:pPr>
            <a:r>
              <a:rPr lang="en-US" sz="1400" b="1" dirty="0" smtClean="0">
                <a:solidFill>
                  <a:srgbClr val="000090"/>
                </a:solidFill>
                <a:effectLst>
                  <a:outerShdw blurRad="38100" dist="38100" dir="2700000" algn="tl">
                    <a:srgbClr val="000000">
                      <a:alpha val="43137"/>
                    </a:srgbClr>
                  </a:outerShdw>
                </a:effectLst>
                <a:latin typeface="Calibri" pitchFamily="34" charset="0"/>
              </a:rPr>
              <a:t>11,8 %</a:t>
            </a:r>
          </a:p>
          <a:p>
            <a:pPr eaLnBrk="0" hangingPunct="0">
              <a:defRPr/>
            </a:pPr>
            <a:endParaRPr lang="en-US" sz="1400" b="1" dirty="0" smtClean="0">
              <a:solidFill>
                <a:srgbClr val="000090"/>
              </a:solidFill>
              <a:effectLst>
                <a:outerShdw blurRad="38100" dist="38100" dir="2700000" algn="tl">
                  <a:srgbClr val="000000">
                    <a:alpha val="43137"/>
                  </a:srgbClr>
                </a:outerShdw>
              </a:effectLst>
              <a:latin typeface="Calibri" pitchFamily="34" charset="0"/>
            </a:endParaRPr>
          </a:p>
        </p:txBody>
      </p:sp>
      <p:sp>
        <p:nvSpPr>
          <p:cNvPr id="655400" name="Text Box 40"/>
          <p:cNvSpPr txBox="1">
            <a:spLocks noChangeArrowheads="1"/>
          </p:cNvSpPr>
          <p:nvPr/>
        </p:nvSpPr>
        <p:spPr bwMode="auto">
          <a:xfrm>
            <a:off x="4335463" y="3592513"/>
            <a:ext cx="685164" cy="314368"/>
          </a:xfrm>
          <a:prstGeom prst="rect">
            <a:avLst/>
          </a:prstGeom>
          <a:noFill/>
          <a:ln w="9525">
            <a:noFill/>
            <a:miter lim="800000"/>
            <a:headEnd/>
            <a:tailEnd/>
          </a:ln>
          <a:effectLst/>
        </p:spPr>
        <p:txBody>
          <a:bodyPr wrap="none" lIns="97969" tIns="48984" rIns="97969" bIns="48984">
            <a:spAutoFit/>
          </a:bodyPr>
          <a:lstStyle>
            <a:lvl1pPr defTabSz="979488" eaLnBrk="0" hangingPunct="0">
              <a:defRPr sz="2400">
                <a:solidFill>
                  <a:schemeClr val="tx1"/>
                </a:solidFill>
                <a:latin typeface="Calibri" pitchFamily="34" charset="0"/>
                <a:ea typeface="ＭＳ Ｐゴシック" charset="-128"/>
              </a:defRPr>
            </a:lvl1pPr>
            <a:lvl2pPr marL="742950" indent="-285750" defTabSz="979488" eaLnBrk="0" hangingPunct="0">
              <a:defRPr sz="2400">
                <a:solidFill>
                  <a:schemeClr val="tx1"/>
                </a:solidFill>
                <a:latin typeface="Calibri" pitchFamily="34" charset="0"/>
                <a:ea typeface="ＭＳ Ｐゴシック" charset="-128"/>
              </a:defRPr>
            </a:lvl2pPr>
            <a:lvl3pPr marL="1143000" indent="-228600" defTabSz="979488" eaLnBrk="0" hangingPunct="0">
              <a:defRPr sz="2400">
                <a:solidFill>
                  <a:schemeClr val="tx1"/>
                </a:solidFill>
                <a:latin typeface="Calibri" pitchFamily="34" charset="0"/>
                <a:ea typeface="ＭＳ Ｐゴシック" charset="-128"/>
              </a:defRPr>
            </a:lvl3pPr>
            <a:lvl4pPr marL="1600200" indent="-228600" defTabSz="979488" eaLnBrk="0" hangingPunct="0">
              <a:defRPr sz="2400">
                <a:solidFill>
                  <a:schemeClr val="tx1"/>
                </a:solidFill>
                <a:latin typeface="Calibri" pitchFamily="34" charset="0"/>
                <a:ea typeface="ＭＳ Ｐゴシック" charset="-128"/>
              </a:defRPr>
            </a:lvl4pPr>
            <a:lvl5pPr marL="2057400" indent="-228600" defTabSz="979488" eaLnBrk="0" hangingPunct="0">
              <a:defRPr sz="2400">
                <a:solidFill>
                  <a:schemeClr val="tx1"/>
                </a:solidFill>
                <a:latin typeface="Calibri" pitchFamily="34" charset="0"/>
                <a:ea typeface="ＭＳ Ｐゴシック" charset="-128"/>
              </a:defRPr>
            </a:lvl5pPr>
            <a:lvl6pPr marL="2514600" indent="-228600" defTabSz="979488" eaLnBrk="0" fontAlgn="base" hangingPunct="0">
              <a:spcBef>
                <a:spcPct val="0"/>
              </a:spcBef>
              <a:spcAft>
                <a:spcPct val="0"/>
              </a:spcAft>
              <a:defRPr sz="2400">
                <a:solidFill>
                  <a:schemeClr val="tx1"/>
                </a:solidFill>
                <a:latin typeface="Calibri" pitchFamily="34" charset="0"/>
                <a:ea typeface="ＭＳ Ｐゴシック" charset="-128"/>
              </a:defRPr>
            </a:lvl6pPr>
            <a:lvl7pPr marL="2971800" indent="-228600" defTabSz="979488" eaLnBrk="0" fontAlgn="base" hangingPunct="0">
              <a:spcBef>
                <a:spcPct val="0"/>
              </a:spcBef>
              <a:spcAft>
                <a:spcPct val="0"/>
              </a:spcAft>
              <a:defRPr sz="2400">
                <a:solidFill>
                  <a:schemeClr val="tx1"/>
                </a:solidFill>
                <a:latin typeface="Calibri" pitchFamily="34" charset="0"/>
                <a:ea typeface="ＭＳ Ｐゴシック" charset="-128"/>
              </a:defRPr>
            </a:lvl7pPr>
            <a:lvl8pPr marL="3429000" indent="-228600" defTabSz="979488" eaLnBrk="0" fontAlgn="base" hangingPunct="0">
              <a:spcBef>
                <a:spcPct val="0"/>
              </a:spcBef>
              <a:spcAft>
                <a:spcPct val="0"/>
              </a:spcAft>
              <a:defRPr sz="2400">
                <a:solidFill>
                  <a:schemeClr val="tx1"/>
                </a:solidFill>
                <a:latin typeface="Calibri" pitchFamily="34" charset="0"/>
                <a:ea typeface="ＭＳ Ｐゴシック" charset="-128"/>
              </a:defRPr>
            </a:lvl8pPr>
            <a:lvl9pPr marL="3886200" indent="-228600" defTabSz="979488" eaLnBrk="0" fontAlgn="base" hangingPunct="0">
              <a:spcBef>
                <a:spcPct val="0"/>
              </a:spcBef>
              <a:spcAft>
                <a:spcPct val="0"/>
              </a:spcAft>
              <a:defRPr sz="2400">
                <a:solidFill>
                  <a:schemeClr val="tx1"/>
                </a:solidFill>
                <a:latin typeface="Calibri" pitchFamily="34" charset="0"/>
                <a:ea typeface="ＭＳ Ｐゴシック" charset="-128"/>
              </a:defRPr>
            </a:lvl9pPr>
          </a:lstStyle>
          <a:p>
            <a:pPr>
              <a:defRPr/>
            </a:pPr>
            <a:r>
              <a:rPr lang="en-US" sz="1400" dirty="0" smtClean="0">
                <a:effectLst>
                  <a:outerShdw blurRad="38100" dist="38100" dir="2700000" algn="tl">
                    <a:srgbClr val="000000">
                      <a:alpha val="43137"/>
                    </a:srgbClr>
                  </a:outerShdw>
                </a:effectLst>
                <a:cs typeface="+mn-cs"/>
              </a:rPr>
              <a:t>17,7 %</a:t>
            </a:r>
          </a:p>
        </p:txBody>
      </p:sp>
      <p:sp>
        <p:nvSpPr>
          <p:cNvPr id="655401" name="Text Box 41"/>
          <p:cNvSpPr txBox="1">
            <a:spLocks noChangeArrowheads="1"/>
          </p:cNvSpPr>
          <p:nvPr/>
        </p:nvSpPr>
        <p:spPr bwMode="auto">
          <a:xfrm>
            <a:off x="5039659" y="3897313"/>
            <a:ext cx="689974" cy="314368"/>
          </a:xfrm>
          <a:prstGeom prst="rect">
            <a:avLst/>
          </a:prstGeom>
          <a:noFill/>
          <a:ln w="9525">
            <a:noFill/>
            <a:miter lim="800000"/>
            <a:headEnd/>
            <a:tailEnd/>
          </a:ln>
          <a:effectLst/>
        </p:spPr>
        <p:txBody>
          <a:bodyPr wrap="none" lIns="97969" tIns="48984" rIns="97969" bIns="48984">
            <a:spAutoFit/>
          </a:bodyPr>
          <a:lstStyle>
            <a:lvl1pPr defTabSz="979488" eaLnBrk="0" hangingPunct="0">
              <a:defRPr sz="2400">
                <a:solidFill>
                  <a:schemeClr val="tx1"/>
                </a:solidFill>
                <a:latin typeface="Calibri" pitchFamily="34" charset="0"/>
                <a:ea typeface="ＭＳ Ｐゴシック" charset="-128"/>
              </a:defRPr>
            </a:lvl1pPr>
            <a:lvl2pPr marL="742950" indent="-285750" defTabSz="979488" eaLnBrk="0" hangingPunct="0">
              <a:defRPr sz="2400">
                <a:solidFill>
                  <a:schemeClr val="tx1"/>
                </a:solidFill>
                <a:latin typeface="Calibri" pitchFamily="34" charset="0"/>
                <a:ea typeface="ＭＳ Ｐゴシック" charset="-128"/>
              </a:defRPr>
            </a:lvl2pPr>
            <a:lvl3pPr marL="1143000" indent="-228600" defTabSz="979488" eaLnBrk="0" hangingPunct="0">
              <a:defRPr sz="2400">
                <a:solidFill>
                  <a:schemeClr val="tx1"/>
                </a:solidFill>
                <a:latin typeface="Calibri" pitchFamily="34" charset="0"/>
                <a:ea typeface="ＭＳ Ｐゴシック" charset="-128"/>
              </a:defRPr>
            </a:lvl3pPr>
            <a:lvl4pPr marL="1600200" indent="-228600" defTabSz="979488" eaLnBrk="0" hangingPunct="0">
              <a:defRPr sz="2400">
                <a:solidFill>
                  <a:schemeClr val="tx1"/>
                </a:solidFill>
                <a:latin typeface="Calibri" pitchFamily="34" charset="0"/>
                <a:ea typeface="ＭＳ Ｐゴシック" charset="-128"/>
              </a:defRPr>
            </a:lvl4pPr>
            <a:lvl5pPr marL="2057400" indent="-228600" defTabSz="979488" eaLnBrk="0" hangingPunct="0">
              <a:defRPr sz="2400">
                <a:solidFill>
                  <a:schemeClr val="tx1"/>
                </a:solidFill>
                <a:latin typeface="Calibri" pitchFamily="34" charset="0"/>
                <a:ea typeface="ＭＳ Ｐゴシック" charset="-128"/>
              </a:defRPr>
            </a:lvl5pPr>
            <a:lvl6pPr marL="2514600" indent="-228600" defTabSz="979488" eaLnBrk="0" fontAlgn="base" hangingPunct="0">
              <a:spcBef>
                <a:spcPct val="0"/>
              </a:spcBef>
              <a:spcAft>
                <a:spcPct val="0"/>
              </a:spcAft>
              <a:defRPr sz="2400">
                <a:solidFill>
                  <a:schemeClr val="tx1"/>
                </a:solidFill>
                <a:latin typeface="Calibri" pitchFamily="34" charset="0"/>
                <a:ea typeface="ＭＳ Ｐゴシック" charset="-128"/>
              </a:defRPr>
            </a:lvl6pPr>
            <a:lvl7pPr marL="2971800" indent="-228600" defTabSz="979488" eaLnBrk="0" fontAlgn="base" hangingPunct="0">
              <a:spcBef>
                <a:spcPct val="0"/>
              </a:spcBef>
              <a:spcAft>
                <a:spcPct val="0"/>
              </a:spcAft>
              <a:defRPr sz="2400">
                <a:solidFill>
                  <a:schemeClr val="tx1"/>
                </a:solidFill>
                <a:latin typeface="Calibri" pitchFamily="34" charset="0"/>
                <a:ea typeface="ＭＳ Ｐゴシック" charset="-128"/>
              </a:defRPr>
            </a:lvl7pPr>
            <a:lvl8pPr marL="3429000" indent="-228600" defTabSz="979488" eaLnBrk="0" fontAlgn="base" hangingPunct="0">
              <a:spcBef>
                <a:spcPct val="0"/>
              </a:spcBef>
              <a:spcAft>
                <a:spcPct val="0"/>
              </a:spcAft>
              <a:defRPr sz="2400">
                <a:solidFill>
                  <a:schemeClr val="tx1"/>
                </a:solidFill>
                <a:latin typeface="Calibri" pitchFamily="34" charset="0"/>
                <a:ea typeface="ＭＳ Ｐゴシック" charset="-128"/>
              </a:defRPr>
            </a:lvl8pPr>
            <a:lvl9pPr marL="3886200" indent="-228600" defTabSz="979488" eaLnBrk="0" fontAlgn="base" hangingPunct="0">
              <a:spcBef>
                <a:spcPct val="0"/>
              </a:spcBef>
              <a:spcAft>
                <a:spcPct val="0"/>
              </a:spcAft>
              <a:defRPr sz="2400">
                <a:solidFill>
                  <a:schemeClr val="tx1"/>
                </a:solidFill>
                <a:latin typeface="Calibri" pitchFamily="34" charset="0"/>
                <a:ea typeface="ＭＳ Ｐゴシック" charset="-128"/>
              </a:defRPr>
            </a:lvl9pPr>
          </a:lstStyle>
          <a:p>
            <a:pPr algn="ctr">
              <a:defRPr/>
            </a:pPr>
            <a:r>
              <a:rPr lang="en-US" sz="1400" b="1" dirty="0" smtClean="0">
                <a:solidFill>
                  <a:srgbClr val="000090"/>
                </a:solidFill>
                <a:effectLst>
                  <a:outerShdw blurRad="38100" dist="38100" dir="2700000" algn="tl">
                    <a:srgbClr val="000000">
                      <a:alpha val="43137"/>
                    </a:srgbClr>
                  </a:outerShdw>
                </a:effectLst>
                <a:cs typeface="+mn-cs"/>
              </a:rPr>
              <a:t>15,6 %</a:t>
            </a:r>
          </a:p>
        </p:txBody>
      </p:sp>
      <p:sp>
        <p:nvSpPr>
          <p:cNvPr id="655402" name="Text Box 42"/>
          <p:cNvSpPr txBox="1">
            <a:spLocks noChangeArrowheads="1"/>
          </p:cNvSpPr>
          <p:nvPr/>
        </p:nvSpPr>
        <p:spPr bwMode="auto">
          <a:xfrm>
            <a:off x="6523365" y="3211513"/>
            <a:ext cx="685164" cy="314368"/>
          </a:xfrm>
          <a:prstGeom prst="rect">
            <a:avLst/>
          </a:prstGeom>
          <a:noFill/>
          <a:ln w="9525">
            <a:noFill/>
            <a:miter lim="800000"/>
            <a:headEnd/>
            <a:tailEnd/>
          </a:ln>
          <a:effectLst/>
        </p:spPr>
        <p:txBody>
          <a:bodyPr wrap="none" lIns="97969" tIns="48984" rIns="97969" bIns="48984">
            <a:spAutoFit/>
          </a:bodyPr>
          <a:lstStyle>
            <a:lvl1pPr defTabSz="979488" eaLnBrk="0" hangingPunct="0">
              <a:defRPr sz="2400">
                <a:solidFill>
                  <a:schemeClr val="tx1"/>
                </a:solidFill>
                <a:latin typeface="Calibri" pitchFamily="34" charset="0"/>
                <a:ea typeface="ＭＳ Ｐゴシック" charset="-128"/>
              </a:defRPr>
            </a:lvl1pPr>
            <a:lvl2pPr marL="742950" indent="-285750" defTabSz="979488" eaLnBrk="0" hangingPunct="0">
              <a:defRPr sz="2400">
                <a:solidFill>
                  <a:schemeClr val="tx1"/>
                </a:solidFill>
                <a:latin typeface="Calibri" pitchFamily="34" charset="0"/>
                <a:ea typeface="ＭＳ Ｐゴシック" charset="-128"/>
              </a:defRPr>
            </a:lvl2pPr>
            <a:lvl3pPr marL="1143000" indent="-228600" defTabSz="979488" eaLnBrk="0" hangingPunct="0">
              <a:defRPr sz="2400">
                <a:solidFill>
                  <a:schemeClr val="tx1"/>
                </a:solidFill>
                <a:latin typeface="Calibri" pitchFamily="34" charset="0"/>
                <a:ea typeface="ＭＳ Ｐゴシック" charset="-128"/>
              </a:defRPr>
            </a:lvl3pPr>
            <a:lvl4pPr marL="1600200" indent="-228600" defTabSz="979488" eaLnBrk="0" hangingPunct="0">
              <a:defRPr sz="2400">
                <a:solidFill>
                  <a:schemeClr val="tx1"/>
                </a:solidFill>
                <a:latin typeface="Calibri" pitchFamily="34" charset="0"/>
                <a:ea typeface="ＭＳ Ｐゴシック" charset="-128"/>
              </a:defRPr>
            </a:lvl4pPr>
            <a:lvl5pPr marL="2057400" indent="-228600" defTabSz="979488" eaLnBrk="0" hangingPunct="0">
              <a:defRPr sz="2400">
                <a:solidFill>
                  <a:schemeClr val="tx1"/>
                </a:solidFill>
                <a:latin typeface="Calibri" pitchFamily="34" charset="0"/>
                <a:ea typeface="ＭＳ Ｐゴシック" charset="-128"/>
              </a:defRPr>
            </a:lvl5pPr>
            <a:lvl6pPr marL="2514600" indent="-228600" defTabSz="979488" eaLnBrk="0" fontAlgn="base" hangingPunct="0">
              <a:spcBef>
                <a:spcPct val="0"/>
              </a:spcBef>
              <a:spcAft>
                <a:spcPct val="0"/>
              </a:spcAft>
              <a:defRPr sz="2400">
                <a:solidFill>
                  <a:schemeClr val="tx1"/>
                </a:solidFill>
                <a:latin typeface="Calibri" pitchFamily="34" charset="0"/>
                <a:ea typeface="ＭＳ Ｐゴシック" charset="-128"/>
              </a:defRPr>
            </a:lvl6pPr>
            <a:lvl7pPr marL="2971800" indent="-228600" defTabSz="979488" eaLnBrk="0" fontAlgn="base" hangingPunct="0">
              <a:spcBef>
                <a:spcPct val="0"/>
              </a:spcBef>
              <a:spcAft>
                <a:spcPct val="0"/>
              </a:spcAft>
              <a:defRPr sz="2400">
                <a:solidFill>
                  <a:schemeClr val="tx1"/>
                </a:solidFill>
                <a:latin typeface="Calibri" pitchFamily="34" charset="0"/>
                <a:ea typeface="ＭＳ Ｐゴシック" charset="-128"/>
              </a:defRPr>
            </a:lvl7pPr>
            <a:lvl8pPr marL="3429000" indent="-228600" defTabSz="979488" eaLnBrk="0" fontAlgn="base" hangingPunct="0">
              <a:spcBef>
                <a:spcPct val="0"/>
              </a:spcBef>
              <a:spcAft>
                <a:spcPct val="0"/>
              </a:spcAft>
              <a:defRPr sz="2400">
                <a:solidFill>
                  <a:schemeClr val="tx1"/>
                </a:solidFill>
                <a:latin typeface="Calibri" pitchFamily="34" charset="0"/>
                <a:ea typeface="ＭＳ Ｐゴシック" charset="-128"/>
              </a:defRPr>
            </a:lvl8pPr>
            <a:lvl9pPr marL="3886200" indent="-228600" defTabSz="979488" eaLnBrk="0" fontAlgn="base" hangingPunct="0">
              <a:spcBef>
                <a:spcPct val="0"/>
              </a:spcBef>
              <a:spcAft>
                <a:spcPct val="0"/>
              </a:spcAft>
              <a:defRPr sz="2400">
                <a:solidFill>
                  <a:schemeClr val="tx1"/>
                </a:solidFill>
                <a:latin typeface="Calibri" pitchFamily="34" charset="0"/>
                <a:ea typeface="ＭＳ Ｐゴシック" charset="-128"/>
              </a:defRPr>
            </a:lvl9pPr>
          </a:lstStyle>
          <a:p>
            <a:pPr>
              <a:defRPr/>
            </a:pPr>
            <a:r>
              <a:rPr lang="en-US" sz="1400" dirty="0" smtClean="0">
                <a:cs typeface="+mn-cs"/>
              </a:rPr>
              <a:t>21,5 %</a:t>
            </a:r>
          </a:p>
        </p:txBody>
      </p:sp>
      <p:sp>
        <p:nvSpPr>
          <p:cNvPr id="655403" name="Text Box 43"/>
          <p:cNvSpPr txBox="1">
            <a:spLocks noChangeArrowheads="1"/>
          </p:cNvSpPr>
          <p:nvPr/>
        </p:nvSpPr>
        <p:spPr bwMode="auto">
          <a:xfrm>
            <a:off x="7261226" y="3668713"/>
            <a:ext cx="684000" cy="529812"/>
          </a:xfrm>
          <a:prstGeom prst="rect">
            <a:avLst/>
          </a:prstGeom>
          <a:solidFill>
            <a:srgbClr val="C86400"/>
          </a:solidFill>
          <a:ln w="9525">
            <a:noFill/>
            <a:miter lim="800000"/>
            <a:headEnd/>
            <a:tailEnd/>
          </a:ln>
          <a:effectLst/>
        </p:spPr>
        <p:txBody>
          <a:bodyPr wrap="square" lIns="97969" tIns="48984" rIns="97969" bIns="48984">
            <a:spAutoFit/>
          </a:bodyPr>
          <a:lstStyle>
            <a:lvl1pPr defTabSz="979488">
              <a:defRPr sz="2400">
                <a:solidFill>
                  <a:schemeClr val="tx1"/>
                </a:solidFill>
                <a:latin typeface="Helvetica" charset="0"/>
                <a:ea typeface="ＭＳ Ｐゴシック" charset="0"/>
                <a:cs typeface="ＭＳ Ｐゴシック" charset="0"/>
              </a:defRPr>
            </a:lvl1pPr>
            <a:lvl2pPr marL="37931725" indent="-37474525" defTabSz="979488">
              <a:defRPr sz="2400">
                <a:solidFill>
                  <a:schemeClr val="tx1"/>
                </a:solidFill>
                <a:latin typeface="Helvetica" charset="0"/>
                <a:ea typeface="ＭＳ Ｐゴシック" charset="0"/>
              </a:defRPr>
            </a:lvl2pPr>
            <a:lvl3pPr>
              <a:defRPr sz="2400">
                <a:solidFill>
                  <a:schemeClr val="tx1"/>
                </a:solidFill>
                <a:latin typeface="Helvetica" charset="0"/>
                <a:ea typeface="ＭＳ Ｐゴシック" charset="0"/>
              </a:defRPr>
            </a:lvl3pPr>
            <a:lvl4pPr>
              <a:defRPr sz="2400">
                <a:solidFill>
                  <a:schemeClr val="tx1"/>
                </a:solidFill>
                <a:latin typeface="Helvetica" charset="0"/>
                <a:ea typeface="ＭＳ Ｐゴシック" charset="0"/>
              </a:defRPr>
            </a:lvl4pPr>
            <a:lvl5pPr>
              <a:defRPr sz="2400">
                <a:solidFill>
                  <a:schemeClr val="tx1"/>
                </a:solidFill>
                <a:latin typeface="Helvetica" charset="0"/>
                <a:ea typeface="ＭＳ Ｐゴシック" charset="0"/>
              </a:defRPr>
            </a:lvl5pPr>
            <a:lvl6pPr marL="457200" eaLnBrk="0" fontAlgn="base" hangingPunct="0">
              <a:spcBef>
                <a:spcPct val="0"/>
              </a:spcBef>
              <a:spcAft>
                <a:spcPct val="0"/>
              </a:spcAft>
              <a:defRPr sz="2400">
                <a:solidFill>
                  <a:schemeClr val="tx1"/>
                </a:solidFill>
                <a:latin typeface="Helvetica" charset="0"/>
                <a:ea typeface="ＭＳ Ｐゴシック" charset="0"/>
              </a:defRPr>
            </a:lvl6pPr>
            <a:lvl7pPr marL="914400" eaLnBrk="0" fontAlgn="base" hangingPunct="0">
              <a:spcBef>
                <a:spcPct val="0"/>
              </a:spcBef>
              <a:spcAft>
                <a:spcPct val="0"/>
              </a:spcAft>
              <a:defRPr sz="2400">
                <a:solidFill>
                  <a:schemeClr val="tx1"/>
                </a:solidFill>
                <a:latin typeface="Helvetica" charset="0"/>
                <a:ea typeface="ＭＳ Ｐゴシック" charset="0"/>
              </a:defRPr>
            </a:lvl7pPr>
            <a:lvl8pPr marL="1371600" eaLnBrk="0" fontAlgn="base" hangingPunct="0">
              <a:spcBef>
                <a:spcPct val="0"/>
              </a:spcBef>
              <a:spcAft>
                <a:spcPct val="0"/>
              </a:spcAft>
              <a:defRPr sz="2400">
                <a:solidFill>
                  <a:schemeClr val="tx1"/>
                </a:solidFill>
                <a:latin typeface="Helvetica" charset="0"/>
                <a:ea typeface="ＭＳ Ｐゴシック" charset="0"/>
              </a:defRPr>
            </a:lvl8pPr>
            <a:lvl9pPr marL="1828800" eaLnBrk="0" fontAlgn="base" hangingPunct="0">
              <a:spcBef>
                <a:spcPct val="0"/>
              </a:spcBef>
              <a:spcAft>
                <a:spcPct val="0"/>
              </a:spcAft>
              <a:defRPr sz="2400">
                <a:solidFill>
                  <a:schemeClr val="tx1"/>
                </a:solidFill>
                <a:latin typeface="Helvetica" charset="0"/>
                <a:ea typeface="ＭＳ Ｐゴシック" charset="0"/>
              </a:defRPr>
            </a:lvl9pPr>
          </a:lstStyle>
          <a:p>
            <a:pPr eaLnBrk="0" hangingPunct="0">
              <a:defRPr/>
            </a:pPr>
            <a:r>
              <a:rPr lang="en-US" sz="1400" b="1" dirty="0" smtClean="0">
                <a:solidFill>
                  <a:srgbClr val="000090"/>
                </a:solidFill>
                <a:effectLst>
                  <a:outerShdw blurRad="38100" dist="38100" dir="2700000" algn="tl">
                    <a:srgbClr val="000000">
                      <a:alpha val="43137"/>
                    </a:srgbClr>
                  </a:outerShdw>
                </a:effectLst>
                <a:latin typeface="Calibri" pitchFamily="34" charset="0"/>
              </a:rPr>
              <a:t>17,7 %</a:t>
            </a:r>
          </a:p>
          <a:p>
            <a:pPr eaLnBrk="0" hangingPunct="0">
              <a:defRPr/>
            </a:pPr>
            <a:endParaRPr lang="en-US" sz="1400" b="1" dirty="0" smtClean="0">
              <a:solidFill>
                <a:srgbClr val="000090"/>
              </a:solidFill>
              <a:effectLst>
                <a:outerShdw blurRad="38100" dist="38100" dir="2700000" algn="tl">
                  <a:srgbClr val="000000">
                    <a:alpha val="43137"/>
                  </a:srgbClr>
                </a:outerShdw>
              </a:effectLst>
              <a:latin typeface="Calibri" pitchFamily="34" charset="0"/>
            </a:endParaRPr>
          </a:p>
        </p:txBody>
      </p:sp>
      <p:sp>
        <p:nvSpPr>
          <p:cNvPr id="655404" name="AutoShape 44"/>
          <p:cNvSpPr>
            <a:spLocks noChangeArrowheads="1"/>
          </p:cNvSpPr>
          <p:nvPr/>
        </p:nvSpPr>
        <p:spPr bwMode="auto">
          <a:xfrm>
            <a:off x="4876800" y="2971800"/>
            <a:ext cx="990600" cy="457200"/>
          </a:xfrm>
          <a:prstGeom prst="downArrow">
            <a:avLst>
              <a:gd name="adj1" fmla="val 50000"/>
              <a:gd name="adj2" fmla="val 25000"/>
            </a:avLst>
          </a:prstGeom>
          <a:solidFill>
            <a:srgbClr val="C86400"/>
          </a:solidFill>
          <a:ln w="9525">
            <a:solidFill>
              <a:schemeClr val="tx1"/>
            </a:solidFill>
            <a:miter lim="800000"/>
            <a:headEnd/>
            <a:tailEnd/>
          </a:ln>
          <a:effectLst/>
        </p:spPr>
        <p:txBody>
          <a:bodyPr wrap="none" lIns="97969" tIns="48984" rIns="97969" bIns="48984" anchor="ctr"/>
          <a:lstStyle/>
          <a:p>
            <a:pPr algn="ctr" defTabSz="979488" eaLnBrk="0" hangingPunct="0">
              <a:defRPr/>
            </a:pPr>
            <a:r>
              <a:rPr lang="en-US" sz="1900">
                <a:solidFill>
                  <a:srgbClr val="000090"/>
                </a:solidFill>
                <a:cs typeface="+mn-cs"/>
              </a:rPr>
              <a:t>21</a:t>
            </a:r>
          </a:p>
        </p:txBody>
      </p:sp>
      <p:sp>
        <p:nvSpPr>
          <p:cNvPr id="655405" name="AutoShape 45"/>
          <p:cNvSpPr>
            <a:spLocks noChangeArrowheads="1"/>
          </p:cNvSpPr>
          <p:nvPr/>
        </p:nvSpPr>
        <p:spPr bwMode="auto">
          <a:xfrm>
            <a:off x="2641600" y="3505200"/>
            <a:ext cx="990600" cy="381000"/>
          </a:xfrm>
          <a:prstGeom prst="downArrow">
            <a:avLst>
              <a:gd name="adj1" fmla="val 50000"/>
              <a:gd name="adj2" fmla="val 25000"/>
            </a:avLst>
          </a:prstGeom>
          <a:solidFill>
            <a:srgbClr val="C86400"/>
          </a:solidFill>
          <a:ln w="9525">
            <a:solidFill>
              <a:schemeClr val="tx1"/>
            </a:solidFill>
            <a:miter lim="800000"/>
            <a:headEnd/>
            <a:tailEnd/>
          </a:ln>
          <a:effectLst/>
        </p:spPr>
        <p:txBody>
          <a:bodyPr wrap="none" lIns="97969" tIns="48984" rIns="97969" bIns="48984" anchor="ctr"/>
          <a:lstStyle/>
          <a:p>
            <a:pPr algn="ctr" defTabSz="979488" eaLnBrk="0" hangingPunct="0">
              <a:defRPr/>
            </a:pPr>
            <a:r>
              <a:rPr lang="en-US" sz="1900" dirty="0">
                <a:solidFill>
                  <a:srgbClr val="000090"/>
                </a:solidFill>
                <a:latin typeface="Calibri" pitchFamily="34" charset="0"/>
                <a:cs typeface="+mn-cs"/>
              </a:rPr>
              <a:t>9</a:t>
            </a:r>
          </a:p>
        </p:txBody>
      </p:sp>
      <p:sp>
        <p:nvSpPr>
          <p:cNvPr id="655406" name="AutoShape 46"/>
          <p:cNvSpPr>
            <a:spLocks noChangeArrowheads="1"/>
          </p:cNvSpPr>
          <p:nvPr/>
        </p:nvSpPr>
        <p:spPr bwMode="auto">
          <a:xfrm>
            <a:off x="7180263" y="2667000"/>
            <a:ext cx="990600" cy="609600"/>
          </a:xfrm>
          <a:prstGeom prst="downArrow">
            <a:avLst>
              <a:gd name="adj1" fmla="val 50000"/>
              <a:gd name="adj2" fmla="val 25000"/>
            </a:avLst>
          </a:prstGeom>
          <a:solidFill>
            <a:srgbClr val="C86400"/>
          </a:solidFill>
          <a:ln w="9525">
            <a:solidFill>
              <a:schemeClr val="tx1"/>
            </a:solidFill>
            <a:miter lim="800000"/>
            <a:headEnd/>
            <a:tailEnd/>
          </a:ln>
          <a:effectLst/>
        </p:spPr>
        <p:txBody>
          <a:bodyPr wrap="none" lIns="97969" tIns="48984" rIns="97969" bIns="48984" anchor="ctr"/>
          <a:lstStyle/>
          <a:p>
            <a:pPr algn="ctr" defTabSz="979488" eaLnBrk="0" hangingPunct="0">
              <a:defRPr/>
            </a:pPr>
            <a:r>
              <a:rPr lang="en-US" sz="1900" dirty="0">
                <a:solidFill>
                  <a:srgbClr val="000090"/>
                </a:solidFill>
                <a:latin typeface="Calibri" pitchFamily="34" charset="0"/>
                <a:cs typeface="+mn-cs"/>
              </a:rPr>
              <a:t>38</a:t>
            </a:r>
          </a:p>
        </p:txBody>
      </p:sp>
      <p:sp>
        <p:nvSpPr>
          <p:cNvPr id="655407" name="Rectangle 47"/>
          <p:cNvSpPr>
            <a:spLocks noChangeArrowheads="1"/>
          </p:cNvSpPr>
          <p:nvPr/>
        </p:nvSpPr>
        <p:spPr bwMode="auto">
          <a:xfrm>
            <a:off x="7910513" y="2133600"/>
            <a:ext cx="1011237" cy="354013"/>
          </a:xfrm>
          <a:prstGeom prst="rect">
            <a:avLst/>
          </a:prstGeom>
          <a:noFill/>
          <a:ln w="12700">
            <a:noFill/>
            <a:miter lim="800000"/>
            <a:headEnd/>
            <a:tailEnd/>
          </a:ln>
          <a:effectLst/>
        </p:spPr>
        <p:txBody>
          <a:bodyPr wrap="none">
            <a:spAutoFit/>
          </a:bodyPr>
          <a:lstStyle/>
          <a:p>
            <a:pPr algn="ctr" defTabSz="914400" eaLnBrk="0" hangingPunct="0">
              <a:defRPr/>
            </a:pPr>
            <a:r>
              <a:rPr lang="en-US" sz="1700" b="1">
                <a:solidFill>
                  <a:srgbClr val="FFFFFF"/>
                </a:solidFill>
                <a:effectLst>
                  <a:outerShdw blurRad="38100" dist="38100" dir="2700000" algn="tl">
                    <a:srgbClr val="474747"/>
                  </a:outerShdw>
                </a:effectLst>
                <a:latin typeface="Calibri" pitchFamily="34" charset="0"/>
                <a:cs typeface="+mn-cs"/>
              </a:rPr>
              <a:t>p = 0.032</a:t>
            </a:r>
          </a:p>
        </p:txBody>
      </p:sp>
      <p:sp>
        <p:nvSpPr>
          <p:cNvPr id="140323" name="Rectangle 48"/>
          <p:cNvSpPr>
            <a:spLocks noChangeArrowheads="1"/>
          </p:cNvSpPr>
          <p:nvPr/>
        </p:nvSpPr>
        <p:spPr bwMode="auto">
          <a:xfrm>
            <a:off x="338138" y="6550025"/>
            <a:ext cx="3792537" cy="341313"/>
          </a:xfrm>
          <a:prstGeom prst="rect">
            <a:avLst/>
          </a:prstGeom>
          <a:noFill/>
          <a:ln w="9525">
            <a:noFill/>
            <a:miter lim="800000"/>
            <a:headEnd/>
            <a:tailEnd/>
          </a:ln>
        </p:spPr>
        <p:txBody>
          <a:bodyPr lIns="88900" tIns="41275" rIns="88900" bIns="41275">
            <a:spAutoFit/>
          </a:bodyPr>
          <a:lstStyle/>
          <a:p>
            <a:pPr defTabSz="534988" eaLnBrk="0" hangingPunct="0">
              <a:lnSpc>
                <a:spcPct val="105000"/>
              </a:lnSpc>
            </a:pPr>
            <a:r>
              <a:rPr lang="en-US" sz="1600" dirty="0">
                <a:solidFill>
                  <a:srgbClr val="FFFFFF"/>
                </a:solidFill>
                <a:latin typeface="Calibri" pitchFamily="34" charset="0"/>
              </a:rPr>
              <a:t>Bhatt </a:t>
            </a:r>
            <a:r>
              <a:rPr lang="en-US" sz="1600" i="1" dirty="0">
                <a:solidFill>
                  <a:srgbClr val="FFFFFF"/>
                </a:solidFill>
                <a:latin typeface="Calibri" pitchFamily="34" charset="0"/>
              </a:rPr>
              <a:t>et al.</a:t>
            </a:r>
            <a:r>
              <a:rPr lang="en-US" sz="1600" dirty="0">
                <a:solidFill>
                  <a:srgbClr val="FFFFFF"/>
                </a:solidFill>
                <a:latin typeface="Calibri" pitchFamily="34" charset="0"/>
              </a:rPr>
              <a:t> AJC 2002 Sep 15;90(6):625-8</a:t>
            </a:r>
            <a:endParaRPr lang="fr-FR" sz="1600" dirty="0">
              <a:solidFill>
                <a:srgbClr val="FFFFFF"/>
              </a:solidFill>
              <a:latin typeface="Calibri" pitchFamily="34" charset="0"/>
            </a:endParaRPr>
          </a:p>
        </p:txBody>
      </p:sp>
      <p:sp>
        <p:nvSpPr>
          <p:cNvPr id="140324" name="AutoShape 49"/>
          <p:cNvSpPr>
            <a:spLocks noChangeArrowheads="1"/>
          </p:cNvSpPr>
          <p:nvPr/>
        </p:nvSpPr>
        <p:spPr bwMode="auto">
          <a:xfrm>
            <a:off x="338138" y="3657600"/>
            <a:ext cx="406400" cy="2971800"/>
          </a:xfrm>
          <a:prstGeom prst="curvedRightArrow">
            <a:avLst>
              <a:gd name="adj1" fmla="val 130000"/>
              <a:gd name="adj2" fmla="val 260000"/>
              <a:gd name="adj3" fmla="val 33333"/>
            </a:avLst>
          </a:prstGeom>
          <a:solidFill>
            <a:srgbClr val="C86400"/>
          </a:solidFill>
          <a:ln w="12700">
            <a:solidFill>
              <a:schemeClr val="tx1"/>
            </a:solidFill>
            <a:miter lim="800000"/>
            <a:headEnd/>
            <a:tailEnd/>
          </a:ln>
        </p:spPr>
        <p:txBody>
          <a:bodyPr wrap="none" anchor="ctr"/>
          <a:lstStyle/>
          <a:p>
            <a:pPr defTabSz="914400" eaLnBrk="0" hangingPunct="0"/>
            <a:endParaRPr lang="en-CA" sz="2400">
              <a:solidFill>
                <a:srgbClr val="FFFFFF"/>
              </a:solidFill>
              <a:latin typeface="Helvetica" charset="0"/>
            </a:endParaRPr>
          </a:p>
        </p:txBody>
      </p:sp>
      <p:cxnSp>
        <p:nvCxnSpPr>
          <p:cNvPr id="140325" name="AutoShape 50"/>
          <p:cNvCxnSpPr>
            <a:cxnSpLocks noChangeShapeType="1"/>
            <a:stCxn id="140292" idx="1"/>
            <a:endCxn id="655405" idx="0"/>
          </p:cNvCxnSpPr>
          <p:nvPr/>
        </p:nvCxnSpPr>
        <p:spPr bwMode="auto">
          <a:xfrm rot="10800000" flipV="1">
            <a:off x="3136900" y="2414588"/>
            <a:ext cx="317500" cy="1090612"/>
          </a:xfrm>
          <a:prstGeom prst="bentConnector2">
            <a:avLst/>
          </a:prstGeom>
          <a:noFill/>
          <a:ln w="19050">
            <a:solidFill>
              <a:schemeClr val="tx2"/>
            </a:solidFill>
            <a:miter lim="800000"/>
            <a:headEnd/>
            <a:tailEnd type="triangle" w="med" len="med"/>
          </a:ln>
        </p:spPr>
      </p:cxnSp>
      <p:cxnSp>
        <p:nvCxnSpPr>
          <p:cNvPr id="140326" name="AutoShape 51"/>
          <p:cNvCxnSpPr>
            <a:cxnSpLocks noChangeShapeType="1"/>
            <a:stCxn id="140292" idx="3"/>
            <a:endCxn id="655406" idx="0"/>
          </p:cNvCxnSpPr>
          <p:nvPr/>
        </p:nvCxnSpPr>
        <p:spPr bwMode="auto">
          <a:xfrm>
            <a:off x="7246938" y="2414588"/>
            <a:ext cx="428625" cy="252412"/>
          </a:xfrm>
          <a:prstGeom prst="bentConnector2">
            <a:avLst/>
          </a:prstGeom>
          <a:noFill/>
          <a:ln w="19050">
            <a:solidFill>
              <a:schemeClr val="tx2"/>
            </a:solidFill>
            <a:miter lim="800000"/>
            <a:headEnd/>
            <a:tailEnd type="triangle" w="med" len="med"/>
          </a:ln>
        </p:spPr>
      </p:cxnSp>
      <p:cxnSp>
        <p:nvCxnSpPr>
          <p:cNvPr id="140327" name="AutoShape 52"/>
          <p:cNvCxnSpPr>
            <a:cxnSpLocks noChangeShapeType="1"/>
            <a:stCxn id="140292" idx="2"/>
            <a:endCxn id="655404" idx="0"/>
          </p:cNvCxnSpPr>
          <p:nvPr/>
        </p:nvCxnSpPr>
        <p:spPr bwMode="auto">
          <a:xfrm rot="16200000" flipH="1">
            <a:off x="5260975" y="2860675"/>
            <a:ext cx="200025" cy="22225"/>
          </a:xfrm>
          <a:prstGeom prst="straightConnector1">
            <a:avLst/>
          </a:prstGeom>
          <a:noFill/>
          <a:ln w="19050">
            <a:solidFill>
              <a:schemeClr val="tx2"/>
            </a:solidFill>
            <a:round/>
            <a:headEnd/>
            <a:tailEnd type="triangle" w="med" len="med"/>
          </a:ln>
        </p:spPr>
      </p:cxn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119063" y="779463"/>
            <a:ext cx="8793162" cy="5108575"/>
          </a:xfrm>
          <a:prstGeom prst="rect">
            <a:avLst/>
          </a:prstGeom>
          <a:noFill/>
          <a:ln w="9525">
            <a:noFill/>
            <a:miter lim="800000"/>
            <a:headEnd/>
            <a:tailEnd/>
          </a:ln>
        </p:spPr>
        <p:txBody>
          <a:bodyPr>
            <a:spAutoFit/>
          </a:bodyPr>
          <a:lstStyle/>
          <a:p>
            <a:pPr defTabSz="914400" eaLnBrk="0" hangingPunct="0">
              <a:tabLst>
                <a:tab pos="2178050" algn="l"/>
                <a:tab pos="4686300" algn="ctr"/>
                <a:tab pos="6972300" algn="ctr"/>
                <a:tab pos="8054975" algn="ctr"/>
              </a:tabLst>
            </a:pPr>
            <a:r>
              <a:rPr lang="en-US" b="1" dirty="0">
                <a:solidFill>
                  <a:srgbClr val="FFFF00"/>
                </a:solidFill>
              </a:rPr>
              <a:t>			</a:t>
            </a:r>
          </a:p>
          <a:p>
            <a:pPr defTabSz="914400" eaLnBrk="0" hangingPunct="0">
              <a:tabLst>
                <a:tab pos="2178050" algn="l"/>
                <a:tab pos="4686300" algn="ctr"/>
                <a:tab pos="6972300" algn="ctr"/>
                <a:tab pos="8054975" algn="ctr"/>
              </a:tabLst>
            </a:pPr>
            <a:r>
              <a:rPr lang="en-US" b="1" dirty="0">
                <a:solidFill>
                  <a:srgbClr val="FFFF00"/>
                </a:solidFill>
              </a:rPr>
              <a:t>Characteristic 		 Hazard Ratio and 95% CI		 </a:t>
            </a:r>
          </a:p>
          <a:p>
            <a:pPr defTabSz="914400" eaLnBrk="0" hangingPunct="0">
              <a:spcBef>
                <a:spcPct val="75000"/>
              </a:spcBef>
              <a:tabLst>
                <a:tab pos="2178050" algn="l"/>
                <a:tab pos="4686300" algn="ctr"/>
                <a:tab pos="6972300" algn="ctr"/>
                <a:tab pos="8054975" algn="ctr"/>
              </a:tabLst>
            </a:pPr>
            <a:r>
              <a:rPr lang="en-US" sz="1600" b="1" dirty="0">
                <a:solidFill>
                  <a:srgbClr val="FAFD00"/>
                </a:solidFill>
              </a:rPr>
              <a:t>Diabetes	Yes		</a:t>
            </a:r>
            <a:r>
              <a:rPr lang="en-US" sz="1500" b="1" dirty="0">
                <a:solidFill>
                  <a:srgbClr val="FAFD00"/>
                </a:solidFill>
              </a:rPr>
              <a:t>	</a:t>
            </a:r>
          </a:p>
          <a:p>
            <a:pPr defTabSz="914400" eaLnBrk="0" hangingPunct="0">
              <a:tabLst>
                <a:tab pos="2178050" algn="l"/>
                <a:tab pos="4686300" algn="ctr"/>
                <a:tab pos="6972300" algn="ctr"/>
                <a:tab pos="8054975" algn="ctr"/>
              </a:tabLst>
            </a:pPr>
            <a:r>
              <a:rPr lang="en-US" sz="1500" b="1" dirty="0">
                <a:solidFill>
                  <a:srgbClr val="FAFD00"/>
                </a:solidFill>
              </a:rPr>
              <a:t>	</a:t>
            </a:r>
            <a:r>
              <a:rPr lang="en-US" sz="1600" b="1" dirty="0">
                <a:solidFill>
                  <a:srgbClr val="FAFD00"/>
                </a:solidFill>
              </a:rPr>
              <a:t>No</a:t>
            </a:r>
            <a:r>
              <a:rPr lang="en-US" sz="1500" b="1" dirty="0">
                <a:solidFill>
                  <a:srgbClr val="FFFFFF"/>
                </a:solidFill>
              </a:rPr>
              <a:t>			</a:t>
            </a:r>
          </a:p>
          <a:p>
            <a:pPr defTabSz="914400" eaLnBrk="0" hangingPunct="0">
              <a:tabLst>
                <a:tab pos="2178050" algn="l"/>
                <a:tab pos="4686300" algn="ctr"/>
                <a:tab pos="6972300" algn="ctr"/>
                <a:tab pos="8054975" algn="ctr"/>
              </a:tabLst>
            </a:pPr>
            <a:r>
              <a:rPr lang="en-US" sz="1600" b="1" dirty="0">
                <a:solidFill>
                  <a:srgbClr val="FFFFFF"/>
                </a:solidFill>
              </a:rPr>
              <a:t>Hypertension	Yes</a:t>
            </a:r>
            <a:r>
              <a:rPr lang="en-US" sz="1500" b="1" dirty="0">
                <a:solidFill>
                  <a:srgbClr val="FFFFFF"/>
                </a:solidFill>
              </a:rPr>
              <a:t>			</a:t>
            </a:r>
          </a:p>
          <a:p>
            <a:pPr defTabSz="914400" eaLnBrk="0" hangingPunct="0">
              <a:tabLst>
                <a:tab pos="2178050" algn="l"/>
                <a:tab pos="4686300" algn="ctr"/>
                <a:tab pos="6972300" algn="ctr"/>
                <a:tab pos="8054975" algn="ctr"/>
              </a:tabLst>
            </a:pPr>
            <a:r>
              <a:rPr lang="en-US" sz="1500" b="1" dirty="0">
                <a:solidFill>
                  <a:srgbClr val="FFFFFF"/>
                </a:solidFill>
              </a:rPr>
              <a:t>	</a:t>
            </a:r>
            <a:r>
              <a:rPr lang="en-US" sz="1600" b="1" dirty="0">
                <a:solidFill>
                  <a:srgbClr val="FFFFFF"/>
                </a:solidFill>
              </a:rPr>
              <a:t>No</a:t>
            </a:r>
            <a:r>
              <a:rPr lang="en-US" sz="1500" b="1" dirty="0">
                <a:solidFill>
                  <a:srgbClr val="FFFFFF"/>
                </a:solidFill>
              </a:rPr>
              <a:t>			</a:t>
            </a:r>
          </a:p>
          <a:p>
            <a:pPr defTabSz="914400" eaLnBrk="0" hangingPunct="0">
              <a:spcBef>
                <a:spcPct val="25000"/>
              </a:spcBef>
              <a:tabLst>
                <a:tab pos="2178050" algn="l"/>
                <a:tab pos="4686300" algn="ctr"/>
                <a:tab pos="6972300" algn="ctr"/>
                <a:tab pos="8054975" algn="ctr"/>
              </a:tabLst>
            </a:pPr>
            <a:r>
              <a:rPr lang="en-US" sz="1600" b="1" dirty="0">
                <a:solidFill>
                  <a:srgbClr val="FFFFFF"/>
                </a:solidFill>
              </a:rPr>
              <a:t>Hypercholesterolemia	Yes</a:t>
            </a:r>
            <a:r>
              <a:rPr lang="en-US" sz="1500" b="1" dirty="0">
                <a:solidFill>
                  <a:srgbClr val="FFFFFF"/>
                </a:solidFill>
              </a:rPr>
              <a:t>			</a:t>
            </a:r>
          </a:p>
          <a:p>
            <a:pPr defTabSz="914400" eaLnBrk="0" hangingPunct="0">
              <a:tabLst>
                <a:tab pos="2178050" algn="l"/>
                <a:tab pos="4686300" algn="ctr"/>
                <a:tab pos="6972300" algn="ctr"/>
                <a:tab pos="8054975" algn="ctr"/>
              </a:tabLst>
            </a:pPr>
            <a:r>
              <a:rPr lang="en-US" sz="1500" b="1" dirty="0">
                <a:solidFill>
                  <a:srgbClr val="FFFFFF"/>
                </a:solidFill>
              </a:rPr>
              <a:t>	</a:t>
            </a:r>
            <a:r>
              <a:rPr lang="en-US" sz="1600" b="1" dirty="0">
                <a:solidFill>
                  <a:srgbClr val="FFFFFF"/>
                </a:solidFill>
              </a:rPr>
              <a:t>No</a:t>
            </a:r>
            <a:r>
              <a:rPr lang="en-US" sz="1500" b="1" dirty="0">
                <a:solidFill>
                  <a:srgbClr val="FFFFFF"/>
                </a:solidFill>
              </a:rPr>
              <a:t>		</a:t>
            </a:r>
          </a:p>
          <a:p>
            <a:pPr defTabSz="914400" eaLnBrk="0" hangingPunct="0">
              <a:spcBef>
                <a:spcPct val="25000"/>
              </a:spcBef>
              <a:tabLst>
                <a:tab pos="2178050" algn="l"/>
                <a:tab pos="4686300" algn="ctr"/>
                <a:tab pos="6972300" algn="ctr"/>
                <a:tab pos="8054975" algn="ctr"/>
              </a:tabLst>
            </a:pPr>
            <a:r>
              <a:rPr lang="en-US" sz="1600" b="1" dirty="0">
                <a:solidFill>
                  <a:srgbClr val="FFFFFF"/>
                </a:solidFill>
              </a:rPr>
              <a:t>History of CABG</a:t>
            </a:r>
            <a:r>
              <a:rPr lang="en-US" sz="1500" b="1" dirty="0">
                <a:solidFill>
                  <a:srgbClr val="FFFFFF"/>
                </a:solidFill>
              </a:rPr>
              <a:t>	</a:t>
            </a:r>
            <a:r>
              <a:rPr lang="en-US" sz="1600" b="1" dirty="0">
                <a:solidFill>
                  <a:srgbClr val="FFFFFF"/>
                </a:solidFill>
              </a:rPr>
              <a:t>Yes		</a:t>
            </a:r>
            <a:r>
              <a:rPr lang="en-US" sz="1500" b="1" dirty="0">
                <a:solidFill>
                  <a:srgbClr val="FFFFFF"/>
                </a:solidFill>
              </a:rPr>
              <a:t>	</a:t>
            </a:r>
          </a:p>
          <a:p>
            <a:pPr defTabSz="914400" eaLnBrk="0" hangingPunct="0">
              <a:tabLst>
                <a:tab pos="2178050" algn="l"/>
                <a:tab pos="4686300" algn="ctr"/>
                <a:tab pos="6972300" algn="ctr"/>
                <a:tab pos="8054975" algn="ctr"/>
              </a:tabLst>
            </a:pPr>
            <a:r>
              <a:rPr lang="en-US" sz="1500" b="1" dirty="0">
                <a:solidFill>
                  <a:srgbClr val="FFFFFF"/>
                </a:solidFill>
              </a:rPr>
              <a:t>	</a:t>
            </a:r>
            <a:r>
              <a:rPr lang="en-US" sz="1600" b="1" dirty="0">
                <a:solidFill>
                  <a:srgbClr val="FFFFFF"/>
                </a:solidFill>
              </a:rPr>
              <a:t>No</a:t>
            </a:r>
            <a:r>
              <a:rPr lang="en-US" sz="1500" b="1" dirty="0">
                <a:solidFill>
                  <a:srgbClr val="FFFFFF"/>
                </a:solidFill>
              </a:rPr>
              <a:t>			</a:t>
            </a:r>
          </a:p>
          <a:p>
            <a:pPr defTabSz="914400" eaLnBrk="0" hangingPunct="0">
              <a:spcBef>
                <a:spcPct val="25000"/>
              </a:spcBef>
              <a:tabLst>
                <a:tab pos="2178050" algn="l"/>
                <a:tab pos="4686300" algn="ctr"/>
                <a:tab pos="6972300" algn="ctr"/>
                <a:tab pos="8054975" algn="ctr"/>
              </a:tabLst>
            </a:pPr>
            <a:r>
              <a:rPr lang="en-US" sz="1600" b="1" dirty="0">
                <a:solidFill>
                  <a:srgbClr val="FFFFFF"/>
                </a:solidFill>
              </a:rPr>
              <a:t>History of PCI</a:t>
            </a:r>
            <a:r>
              <a:rPr lang="en-US" sz="1500" b="1" dirty="0">
                <a:solidFill>
                  <a:srgbClr val="FFFFFF"/>
                </a:solidFill>
              </a:rPr>
              <a:t>	</a:t>
            </a:r>
            <a:r>
              <a:rPr lang="en-US" sz="1600" b="1" dirty="0">
                <a:solidFill>
                  <a:srgbClr val="FFFFFF"/>
                </a:solidFill>
              </a:rPr>
              <a:t>Yes</a:t>
            </a:r>
            <a:r>
              <a:rPr lang="en-US" sz="1500" b="1" dirty="0">
                <a:solidFill>
                  <a:srgbClr val="FFFFFF"/>
                </a:solidFill>
              </a:rPr>
              <a:t>				</a:t>
            </a:r>
          </a:p>
          <a:p>
            <a:pPr defTabSz="914400" eaLnBrk="0" hangingPunct="0">
              <a:tabLst>
                <a:tab pos="2178050" algn="l"/>
                <a:tab pos="4686300" algn="ctr"/>
                <a:tab pos="6972300" algn="ctr"/>
                <a:tab pos="8054975" algn="ctr"/>
              </a:tabLst>
            </a:pPr>
            <a:r>
              <a:rPr lang="en-US" sz="1500" b="1" dirty="0">
                <a:solidFill>
                  <a:srgbClr val="FFFFFF"/>
                </a:solidFill>
              </a:rPr>
              <a:t>	</a:t>
            </a:r>
            <a:r>
              <a:rPr lang="en-US" sz="1600" b="1" dirty="0">
                <a:solidFill>
                  <a:srgbClr val="FFFFFF"/>
                </a:solidFill>
              </a:rPr>
              <a:t>No</a:t>
            </a:r>
            <a:r>
              <a:rPr lang="en-US" sz="1500" b="1" dirty="0">
                <a:solidFill>
                  <a:srgbClr val="FFFFFF"/>
                </a:solidFill>
              </a:rPr>
              <a:t>			</a:t>
            </a:r>
          </a:p>
          <a:p>
            <a:pPr defTabSz="914400" eaLnBrk="0" hangingPunct="0">
              <a:spcBef>
                <a:spcPct val="25000"/>
              </a:spcBef>
              <a:tabLst>
                <a:tab pos="2178050" algn="l"/>
                <a:tab pos="4686300" algn="ctr"/>
                <a:tab pos="6972300" algn="ctr"/>
                <a:tab pos="8054975" algn="ctr"/>
              </a:tabLst>
            </a:pPr>
            <a:r>
              <a:rPr lang="en-US" sz="1600" b="1" dirty="0">
                <a:solidFill>
                  <a:srgbClr val="FFFFFF"/>
                </a:solidFill>
              </a:rPr>
              <a:t>History of MI 	Yes</a:t>
            </a:r>
            <a:r>
              <a:rPr lang="en-US" sz="1500" b="1" dirty="0">
                <a:solidFill>
                  <a:srgbClr val="FFFFFF"/>
                </a:solidFill>
              </a:rPr>
              <a:t>			</a:t>
            </a:r>
          </a:p>
          <a:p>
            <a:pPr defTabSz="914400" eaLnBrk="0" hangingPunct="0">
              <a:tabLst>
                <a:tab pos="2178050" algn="l"/>
                <a:tab pos="4686300" algn="ctr"/>
                <a:tab pos="6972300" algn="ctr"/>
                <a:tab pos="8054975" algn="ctr"/>
              </a:tabLst>
            </a:pPr>
            <a:r>
              <a:rPr lang="en-US" sz="1500" b="1" dirty="0">
                <a:solidFill>
                  <a:srgbClr val="FFFFFF"/>
                </a:solidFill>
              </a:rPr>
              <a:t>	</a:t>
            </a:r>
            <a:r>
              <a:rPr lang="en-US" sz="1600" b="1" dirty="0">
                <a:solidFill>
                  <a:srgbClr val="FFFFFF"/>
                </a:solidFill>
              </a:rPr>
              <a:t>No</a:t>
            </a:r>
            <a:r>
              <a:rPr lang="en-US" sz="1500" b="1" dirty="0">
                <a:solidFill>
                  <a:srgbClr val="FFFFFF"/>
                </a:solidFill>
              </a:rPr>
              <a:t>			</a:t>
            </a:r>
          </a:p>
          <a:p>
            <a:pPr defTabSz="914400" eaLnBrk="0" hangingPunct="0">
              <a:spcBef>
                <a:spcPct val="25000"/>
              </a:spcBef>
              <a:tabLst>
                <a:tab pos="2178050" algn="l"/>
                <a:tab pos="4686300" algn="ctr"/>
                <a:tab pos="6972300" algn="ctr"/>
                <a:tab pos="8054975" algn="ctr"/>
              </a:tabLst>
            </a:pPr>
            <a:r>
              <a:rPr lang="en-US" sz="1600" b="1" dirty="0">
                <a:solidFill>
                  <a:srgbClr val="FFFFFF"/>
                </a:solidFill>
              </a:rPr>
              <a:t>History of Stroke 	Yes</a:t>
            </a:r>
            <a:r>
              <a:rPr lang="en-US" sz="1500" b="1" dirty="0">
                <a:solidFill>
                  <a:srgbClr val="FFFFFF"/>
                </a:solidFill>
              </a:rPr>
              <a:t>			</a:t>
            </a:r>
          </a:p>
          <a:p>
            <a:pPr defTabSz="914400" eaLnBrk="0" hangingPunct="0">
              <a:tabLst>
                <a:tab pos="2178050" algn="l"/>
                <a:tab pos="4686300" algn="ctr"/>
                <a:tab pos="6972300" algn="ctr"/>
                <a:tab pos="8054975" algn="ctr"/>
              </a:tabLst>
            </a:pPr>
            <a:r>
              <a:rPr lang="en-US" sz="1500" b="1" dirty="0">
                <a:solidFill>
                  <a:srgbClr val="FFFFFF"/>
                </a:solidFill>
              </a:rPr>
              <a:t>	</a:t>
            </a:r>
            <a:r>
              <a:rPr lang="en-US" sz="1600" b="1" dirty="0">
                <a:solidFill>
                  <a:srgbClr val="FFFFFF"/>
                </a:solidFill>
              </a:rPr>
              <a:t>No</a:t>
            </a:r>
            <a:r>
              <a:rPr lang="en-US" sz="1500" b="1" dirty="0">
                <a:solidFill>
                  <a:srgbClr val="FFFFFF"/>
                </a:solidFill>
              </a:rPr>
              <a:t>		</a:t>
            </a:r>
          </a:p>
          <a:p>
            <a:pPr defTabSz="914400" eaLnBrk="0" hangingPunct="0">
              <a:spcBef>
                <a:spcPct val="25000"/>
              </a:spcBef>
              <a:tabLst>
                <a:tab pos="2178050" algn="l"/>
                <a:tab pos="4686300" algn="ctr"/>
                <a:tab pos="6972300" algn="ctr"/>
                <a:tab pos="8054975" algn="ctr"/>
              </a:tabLst>
            </a:pPr>
            <a:r>
              <a:rPr lang="en-US" sz="1600" b="1" dirty="0">
                <a:solidFill>
                  <a:srgbClr val="F3FF3B"/>
                </a:solidFill>
              </a:rPr>
              <a:t>RF Only (Asymptomatic)	</a:t>
            </a:r>
            <a:r>
              <a:rPr lang="en-US" sz="1500" b="1" dirty="0">
                <a:solidFill>
                  <a:srgbClr val="F3FF3B"/>
                </a:solidFill>
              </a:rPr>
              <a:t>		</a:t>
            </a:r>
          </a:p>
          <a:p>
            <a:pPr defTabSz="914400" eaLnBrk="0" hangingPunct="0">
              <a:tabLst>
                <a:tab pos="2178050" algn="l"/>
                <a:tab pos="4686300" algn="ctr"/>
                <a:tab pos="6972300" algn="ctr"/>
                <a:tab pos="8054975" algn="ctr"/>
              </a:tabLst>
            </a:pPr>
            <a:r>
              <a:rPr lang="en-US" sz="1600" b="1" dirty="0">
                <a:solidFill>
                  <a:srgbClr val="F3FF3B"/>
                </a:solidFill>
              </a:rPr>
              <a:t>Documented AT (Symptomatic)</a:t>
            </a:r>
            <a:r>
              <a:rPr lang="en-US" sz="1500" b="1" dirty="0">
                <a:solidFill>
                  <a:srgbClr val="FFFFFF"/>
                </a:solidFill>
              </a:rPr>
              <a:t>			</a:t>
            </a:r>
          </a:p>
        </p:txBody>
      </p:sp>
      <p:sp>
        <p:nvSpPr>
          <p:cNvPr id="141315" name="Text Box 3"/>
          <p:cNvSpPr txBox="1">
            <a:spLocks noChangeArrowheads="1"/>
          </p:cNvSpPr>
          <p:nvPr/>
        </p:nvSpPr>
        <p:spPr bwMode="auto">
          <a:xfrm>
            <a:off x="0" y="16917"/>
            <a:ext cx="9144000" cy="1077913"/>
          </a:xfrm>
          <a:prstGeom prst="rect">
            <a:avLst/>
          </a:prstGeom>
          <a:noFill/>
          <a:ln w="9525">
            <a:noFill/>
            <a:miter lim="800000"/>
            <a:headEnd/>
            <a:tailEnd/>
          </a:ln>
        </p:spPr>
        <p:txBody>
          <a:bodyPr anchor="ctr">
            <a:spAutoFit/>
          </a:bodyPr>
          <a:lstStyle/>
          <a:p>
            <a:pPr marL="361950">
              <a:defRPr/>
            </a:pPr>
            <a:r>
              <a:rPr lang="en-US" altLang="ja-JP" sz="3200" b="1" dirty="0">
                <a:latin typeface="Calibri" pitchFamily="34" charset="0"/>
                <a:ea typeface="+mj-ea"/>
                <a:cs typeface="+mj-cs"/>
              </a:rPr>
              <a:t>CHARISMA 2006: </a:t>
            </a:r>
            <a:r>
              <a:rPr lang="en-US" altLang="ja-JP" sz="3200" b="1" dirty="0" err="1">
                <a:latin typeface="Calibri" pitchFamily="34" charset="0"/>
                <a:ea typeface="+mj-ea"/>
                <a:cs typeface="+mj-cs"/>
              </a:rPr>
              <a:t>Clopidogrel</a:t>
            </a:r>
            <a:r>
              <a:rPr lang="en-US" altLang="ja-JP" sz="3200" b="1" dirty="0">
                <a:latin typeface="Calibri" pitchFamily="34" charset="0"/>
                <a:ea typeface="+mj-ea"/>
                <a:cs typeface="+mj-cs"/>
              </a:rPr>
              <a:t> + ASA </a:t>
            </a:r>
            <a:r>
              <a:rPr lang="en-US" altLang="ja-JP" sz="3200" b="1" dirty="0" err="1">
                <a:latin typeface="Calibri" pitchFamily="34" charset="0"/>
                <a:ea typeface="+mj-ea"/>
                <a:cs typeface="+mj-cs"/>
              </a:rPr>
              <a:t>vs</a:t>
            </a:r>
            <a:r>
              <a:rPr lang="en-US" altLang="ja-JP" sz="3200" b="1" dirty="0">
                <a:latin typeface="Calibri" pitchFamily="34" charset="0"/>
                <a:ea typeface="+mj-ea"/>
                <a:cs typeface="+mj-cs"/>
              </a:rPr>
              <a:t> ASA only</a:t>
            </a:r>
          </a:p>
          <a:p>
            <a:pPr marL="361950">
              <a:defRPr/>
            </a:pPr>
            <a:r>
              <a:rPr lang="en-US" altLang="ja-JP" sz="3200" b="1" dirty="0">
                <a:latin typeface="Calibri" pitchFamily="34" charset="0"/>
                <a:ea typeface="+mj-ea"/>
                <a:cs typeface="+mj-cs"/>
              </a:rPr>
              <a:t>Primary endpoint (MI, IS and VD) by subgroups</a:t>
            </a:r>
          </a:p>
        </p:txBody>
      </p:sp>
      <p:sp>
        <p:nvSpPr>
          <p:cNvPr id="141316" name="Rectangle 4"/>
          <p:cNvSpPr>
            <a:spLocks noChangeArrowheads="1"/>
          </p:cNvSpPr>
          <p:nvPr/>
        </p:nvSpPr>
        <p:spPr bwMode="auto">
          <a:xfrm>
            <a:off x="3592513" y="3211513"/>
            <a:ext cx="0" cy="246062"/>
          </a:xfrm>
          <a:prstGeom prst="rect">
            <a:avLst/>
          </a:prstGeom>
          <a:noFill/>
          <a:ln w="9525">
            <a:noFill/>
            <a:miter lim="800000"/>
            <a:headEnd/>
            <a:tailEnd/>
          </a:ln>
        </p:spPr>
        <p:txBody>
          <a:bodyPr wrap="none" lIns="0" tIns="0" rIns="0" bIns="0">
            <a:spAutoFit/>
          </a:bodyPr>
          <a:lstStyle/>
          <a:p>
            <a:pPr defTabSz="914400" eaLnBrk="0" hangingPunct="0"/>
            <a:r>
              <a:rPr lang="en-US" sz="1600" b="1">
                <a:solidFill>
                  <a:srgbClr val="FFFF00"/>
                </a:solidFill>
                <a:latin typeface="DeltaSymbol" pitchFamily="18" charset="0"/>
              </a:rPr>
              <a:t> </a:t>
            </a:r>
            <a:endParaRPr lang="en-US" sz="1600" b="1">
              <a:solidFill>
                <a:srgbClr val="FFFF00"/>
              </a:solidFill>
            </a:endParaRPr>
          </a:p>
        </p:txBody>
      </p:sp>
      <p:sp>
        <p:nvSpPr>
          <p:cNvPr id="141317" name="Line 5"/>
          <p:cNvSpPr>
            <a:spLocks noChangeShapeType="1"/>
          </p:cNvSpPr>
          <p:nvPr/>
        </p:nvSpPr>
        <p:spPr bwMode="auto">
          <a:xfrm flipV="1">
            <a:off x="233363" y="1392238"/>
            <a:ext cx="8562975" cy="0"/>
          </a:xfrm>
          <a:prstGeom prst="line">
            <a:avLst/>
          </a:prstGeom>
          <a:noFill/>
          <a:ln w="38100">
            <a:solidFill>
              <a:srgbClr val="FF6600"/>
            </a:solidFill>
            <a:round/>
            <a:headEnd/>
            <a:tailEnd/>
          </a:ln>
        </p:spPr>
        <p:txBody>
          <a:bodyPr anchor="ctr"/>
          <a:lstStyle/>
          <a:p>
            <a:endParaRPr lang="fr-CA"/>
          </a:p>
        </p:txBody>
      </p:sp>
      <p:grpSp>
        <p:nvGrpSpPr>
          <p:cNvPr id="141318" name="Group 6"/>
          <p:cNvGrpSpPr>
            <a:grpSpLocks/>
          </p:cNvGrpSpPr>
          <p:nvPr/>
        </p:nvGrpSpPr>
        <p:grpSpPr bwMode="auto">
          <a:xfrm>
            <a:off x="3084513" y="1392238"/>
            <a:ext cx="3602037" cy="5156200"/>
            <a:chOff x="1871" y="877"/>
            <a:chExt cx="2269" cy="3248"/>
          </a:xfrm>
        </p:grpSpPr>
        <p:sp>
          <p:nvSpPr>
            <p:cNvPr id="141322" name="Rectangle 7"/>
            <p:cNvSpPr>
              <a:spLocks noChangeArrowheads="1"/>
            </p:cNvSpPr>
            <p:nvPr/>
          </p:nvSpPr>
          <p:spPr bwMode="auto">
            <a:xfrm>
              <a:off x="2016" y="3989"/>
              <a:ext cx="994" cy="136"/>
            </a:xfrm>
            <a:prstGeom prst="rect">
              <a:avLst/>
            </a:prstGeom>
            <a:noFill/>
            <a:ln w="9525">
              <a:noFill/>
              <a:miter lim="800000"/>
              <a:headEnd/>
              <a:tailEnd/>
            </a:ln>
          </p:spPr>
          <p:txBody>
            <a:bodyPr wrap="none" lIns="0" tIns="0" rIns="0" bIns="0">
              <a:spAutoFit/>
            </a:bodyPr>
            <a:lstStyle/>
            <a:p>
              <a:pPr defTabSz="914400" eaLnBrk="0" hangingPunct="0"/>
              <a:r>
                <a:rPr lang="en-US" sz="1400" b="1">
                  <a:solidFill>
                    <a:srgbClr val="FFFFFF"/>
                  </a:solidFill>
                </a:rPr>
                <a:t>Clopidogrel Better</a:t>
              </a:r>
            </a:p>
          </p:txBody>
        </p:sp>
        <p:sp>
          <p:nvSpPr>
            <p:cNvPr id="141323" name="Line 8"/>
            <p:cNvSpPr>
              <a:spLocks noChangeShapeType="1"/>
            </p:cNvSpPr>
            <p:nvPr/>
          </p:nvSpPr>
          <p:spPr bwMode="auto">
            <a:xfrm flipV="1">
              <a:off x="1949" y="3720"/>
              <a:ext cx="1" cy="41"/>
            </a:xfrm>
            <a:prstGeom prst="line">
              <a:avLst/>
            </a:prstGeom>
            <a:noFill/>
            <a:ln w="38100">
              <a:solidFill>
                <a:schemeClr val="tx1"/>
              </a:solidFill>
              <a:round/>
              <a:headEnd/>
              <a:tailEnd/>
            </a:ln>
          </p:spPr>
          <p:txBody>
            <a:bodyPr/>
            <a:lstStyle/>
            <a:p>
              <a:endParaRPr lang="fr-CA"/>
            </a:p>
          </p:txBody>
        </p:sp>
        <p:sp>
          <p:nvSpPr>
            <p:cNvPr id="141324" name="Line 9"/>
            <p:cNvSpPr>
              <a:spLocks noChangeShapeType="1"/>
            </p:cNvSpPr>
            <p:nvPr/>
          </p:nvSpPr>
          <p:spPr bwMode="auto">
            <a:xfrm flipV="1">
              <a:off x="4037" y="3720"/>
              <a:ext cx="2" cy="41"/>
            </a:xfrm>
            <a:prstGeom prst="line">
              <a:avLst/>
            </a:prstGeom>
            <a:noFill/>
            <a:ln w="38100">
              <a:solidFill>
                <a:schemeClr val="tx1"/>
              </a:solidFill>
              <a:round/>
              <a:headEnd/>
              <a:tailEnd/>
            </a:ln>
          </p:spPr>
          <p:txBody>
            <a:bodyPr/>
            <a:lstStyle/>
            <a:p>
              <a:endParaRPr lang="fr-CA"/>
            </a:p>
          </p:txBody>
        </p:sp>
        <p:sp>
          <p:nvSpPr>
            <p:cNvPr id="141325" name="Line 10"/>
            <p:cNvSpPr>
              <a:spLocks noChangeShapeType="1"/>
            </p:cNvSpPr>
            <p:nvPr/>
          </p:nvSpPr>
          <p:spPr bwMode="auto">
            <a:xfrm>
              <a:off x="1949" y="3762"/>
              <a:ext cx="2088" cy="1"/>
            </a:xfrm>
            <a:prstGeom prst="line">
              <a:avLst/>
            </a:prstGeom>
            <a:noFill/>
            <a:ln w="38100">
              <a:solidFill>
                <a:schemeClr val="tx1"/>
              </a:solidFill>
              <a:round/>
              <a:headEnd/>
              <a:tailEnd/>
            </a:ln>
          </p:spPr>
          <p:txBody>
            <a:bodyPr/>
            <a:lstStyle/>
            <a:p>
              <a:endParaRPr lang="fr-CA"/>
            </a:p>
          </p:txBody>
        </p:sp>
        <p:sp>
          <p:nvSpPr>
            <p:cNvPr id="141326" name="Line 11"/>
            <p:cNvSpPr>
              <a:spLocks noChangeShapeType="1"/>
            </p:cNvSpPr>
            <p:nvPr/>
          </p:nvSpPr>
          <p:spPr bwMode="auto">
            <a:xfrm flipV="1">
              <a:off x="2722" y="1245"/>
              <a:ext cx="1" cy="20"/>
            </a:xfrm>
            <a:prstGeom prst="line">
              <a:avLst/>
            </a:prstGeom>
            <a:noFill/>
            <a:ln w="38100">
              <a:solidFill>
                <a:srgbClr val="FFFF00"/>
              </a:solidFill>
              <a:round/>
              <a:headEnd/>
              <a:tailEnd/>
            </a:ln>
          </p:spPr>
          <p:txBody>
            <a:bodyPr/>
            <a:lstStyle/>
            <a:p>
              <a:endParaRPr lang="fr-CA"/>
            </a:p>
          </p:txBody>
        </p:sp>
        <p:sp>
          <p:nvSpPr>
            <p:cNvPr id="141327" name="Rectangle 12"/>
            <p:cNvSpPr>
              <a:spLocks noChangeArrowheads="1"/>
            </p:cNvSpPr>
            <p:nvPr/>
          </p:nvSpPr>
          <p:spPr bwMode="auto">
            <a:xfrm>
              <a:off x="2742" y="1217"/>
              <a:ext cx="0" cy="155"/>
            </a:xfrm>
            <a:prstGeom prst="rect">
              <a:avLst/>
            </a:prstGeom>
            <a:noFill/>
            <a:ln w="9525">
              <a:noFill/>
              <a:miter lim="800000"/>
              <a:headEnd/>
              <a:tailEnd/>
            </a:ln>
          </p:spPr>
          <p:txBody>
            <a:bodyPr wrap="none" lIns="0" tIns="0" rIns="0" bIns="0">
              <a:spAutoFit/>
            </a:bodyPr>
            <a:lstStyle/>
            <a:p>
              <a:pPr defTabSz="914400" eaLnBrk="0" hangingPunct="0"/>
              <a:r>
                <a:rPr lang="en-US" sz="1600" b="1">
                  <a:solidFill>
                    <a:srgbClr val="FFFF00"/>
                  </a:solidFill>
                  <a:latin typeface="DeltaSymbol" pitchFamily="18" charset="0"/>
                </a:rPr>
                <a:t> </a:t>
              </a:r>
              <a:endParaRPr lang="en-US" sz="1600" b="1">
                <a:solidFill>
                  <a:srgbClr val="FFFF00"/>
                </a:solidFill>
              </a:endParaRPr>
            </a:p>
          </p:txBody>
        </p:sp>
        <p:sp>
          <p:nvSpPr>
            <p:cNvPr id="141328" name="Line 13"/>
            <p:cNvSpPr>
              <a:spLocks noChangeShapeType="1"/>
            </p:cNvSpPr>
            <p:nvPr/>
          </p:nvSpPr>
          <p:spPr bwMode="auto">
            <a:xfrm flipV="1">
              <a:off x="2722" y="1558"/>
              <a:ext cx="1" cy="14"/>
            </a:xfrm>
            <a:prstGeom prst="line">
              <a:avLst/>
            </a:prstGeom>
            <a:noFill/>
            <a:ln w="38100">
              <a:solidFill>
                <a:srgbClr val="FFFF00"/>
              </a:solidFill>
              <a:round/>
              <a:headEnd/>
              <a:tailEnd/>
            </a:ln>
          </p:spPr>
          <p:txBody>
            <a:bodyPr/>
            <a:lstStyle/>
            <a:p>
              <a:endParaRPr lang="fr-CA"/>
            </a:p>
          </p:txBody>
        </p:sp>
        <p:sp>
          <p:nvSpPr>
            <p:cNvPr id="141329" name="Rectangle 14"/>
            <p:cNvSpPr>
              <a:spLocks noChangeArrowheads="1"/>
            </p:cNvSpPr>
            <p:nvPr/>
          </p:nvSpPr>
          <p:spPr bwMode="auto">
            <a:xfrm>
              <a:off x="2761" y="1532"/>
              <a:ext cx="0" cy="155"/>
            </a:xfrm>
            <a:prstGeom prst="rect">
              <a:avLst/>
            </a:prstGeom>
            <a:noFill/>
            <a:ln w="9525">
              <a:noFill/>
              <a:miter lim="800000"/>
              <a:headEnd/>
              <a:tailEnd/>
            </a:ln>
          </p:spPr>
          <p:txBody>
            <a:bodyPr wrap="none" lIns="0" tIns="0" rIns="0" bIns="0">
              <a:spAutoFit/>
            </a:bodyPr>
            <a:lstStyle/>
            <a:p>
              <a:pPr defTabSz="914400" eaLnBrk="0" hangingPunct="0"/>
              <a:r>
                <a:rPr lang="en-US" sz="1600" b="1">
                  <a:solidFill>
                    <a:srgbClr val="FFFF00"/>
                  </a:solidFill>
                  <a:latin typeface="DeltaSymbol" pitchFamily="18" charset="0"/>
                </a:rPr>
                <a:t> </a:t>
              </a:r>
              <a:endParaRPr lang="en-US" sz="1600" b="1">
                <a:solidFill>
                  <a:srgbClr val="FFFF00"/>
                </a:solidFill>
              </a:endParaRPr>
            </a:p>
          </p:txBody>
        </p:sp>
        <p:sp>
          <p:nvSpPr>
            <p:cNvPr id="141330" name="Rectangle 15"/>
            <p:cNvSpPr>
              <a:spLocks noChangeArrowheads="1"/>
            </p:cNvSpPr>
            <p:nvPr/>
          </p:nvSpPr>
          <p:spPr bwMode="auto">
            <a:xfrm>
              <a:off x="2742" y="1869"/>
              <a:ext cx="0" cy="155"/>
            </a:xfrm>
            <a:prstGeom prst="rect">
              <a:avLst/>
            </a:prstGeom>
            <a:noFill/>
            <a:ln w="9525">
              <a:noFill/>
              <a:miter lim="800000"/>
              <a:headEnd/>
              <a:tailEnd/>
            </a:ln>
          </p:spPr>
          <p:txBody>
            <a:bodyPr wrap="none" lIns="0" tIns="0" rIns="0" bIns="0">
              <a:spAutoFit/>
            </a:bodyPr>
            <a:lstStyle/>
            <a:p>
              <a:pPr defTabSz="914400" eaLnBrk="0" hangingPunct="0"/>
              <a:r>
                <a:rPr lang="en-US" sz="1600" b="1">
                  <a:solidFill>
                    <a:srgbClr val="FFFF00"/>
                  </a:solidFill>
                  <a:latin typeface="DeltaSymbol" pitchFamily="18" charset="0"/>
                </a:rPr>
                <a:t> </a:t>
              </a:r>
              <a:endParaRPr lang="en-US" sz="1600" b="1">
                <a:solidFill>
                  <a:srgbClr val="FFFF00"/>
                </a:solidFill>
              </a:endParaRPr>
            </a:p>
          </p:txBody>
        </p:sp>
        <p:sp>
          <p:nvSpPr>
            <p:cNvPr id="141331" name="Rectangle 16"/>
            <p:cNvSpPr>
              <a:spLocks noChangeArrowheads="1"/>
            </p:cNvSpPr>
            <p:nvPr/>
          </p:nvSpPr>
          <p:spPr bwMode="auto">
            <a:xfrm>
              <a:off x="3138" y="2122"/>
              <a:ext cx="0" cy="155"/>
            </a:xfrm>
            <a:prstGeom prst="rect">
              <a:avLst/>
            </a:prstGeom>
            <a:noFill/>
            <a:ln w="9525">
              <a:noFill/>
              <a:miter lim="800000"/>
              <a:headEnd/>
              <a:tailEnd/>
            </a:ln>
          </p:spPr>
          <p:txBody>
            <a:bodyPr wrap="none" lIns="0" tIns="0" rIns="0" bIns="0">
              <a:spAutoFit/>
            </a:bodyPr>
            <a:lstStyle/>
            <a:p>
              <a:pPr defTabSz="914400" eaLnBrk="0" hangingPunct="0"/>
              <a:r>
                <a:rPr lang="en-US" sz="1600" b="1">
                  <a:solidFill>
                    <a:srgbClr val="FFFF00"/>
                  </a:solidFill>
                  <a:latin typeface="DeltaSymbol" pitchFamily="18" charset="0"/>
                </a:rPr>
                <a:t> </a:t>
              </a:r>
              <a:endParaRPr lang="en-US" sz="1600" b="1">
                <a:solidFill>
                  <a:srgbClr val="FFFF00"/>
                </a:solidFill>
              </a:endParaRPr>
            </a:p>
          </p:txBody>
        </p:sp>
        <p:sp>
          <p:nvSpPr>
            <p:cNvPr id="141332" name="Line 17"/>
            <p:cNvSpPr>
              <a:spLocks noChangeShapeType="1"/>
            </p:cNvSpPr>
            <p:nvPr/>
          </p:nvSpPr>
          <p:spPr bwMode="auto">
            <a:xfrm flipV="1">
              <a:off x="2780" y="2232"/>
              <a:ext cx="1" cy="21"/>
            </a:xfrm>
            <a:prstGeom prst="line">
              <a:avLst/>
            </a:prstGeom>
            <a:noFill/>
            <a:ln w="38100">
              <a:solidFill>
                <a:srgbClr val="FFFF00"/>
              </a:solidFill>
              <a:round/>
              <a:headEnd/>
              <a:tailEnd/>
            </a:ln>
          </p:spPr>
          <p:txBody>
            <a:bodyPr/>
            <a:lstStyle/>
            <a:p>
              <a:endParaRPr lang="fr-CA"/>
            </a:p>
          </p:txBody>
        </p:sp>
        <p:sp>
          <p:nvSpPr>
            <p:cNvPr id="141333" name="Rectangle 18"/>
            <p:cNvSpPr>
              <a:spLocks noChangeArrowheads="1"/>
            </p:cNvSpPr>
            <p:nvPr/>
          </p:nvSpPr>
          <p:spPr bwMode="auto">
            <a:xfrm>
              <a:off x="2819" y="2458"/>
              <a:ext cx="0" cy="155"/>
            </a:xfrm>
            <a:prstGeom prst="rect">
              <a:avLst/>
            </a:prstGeom>
            <a:noFill/>
            <a:ln w="9525">
              <a:noFill/>
              <a:miter lim="800000"/>
              <a:headEnd/>
              <a:tailEnd/>
            </a:ln>
          </p:spPr>
          <p:txBody>
            <a:bodyPr wrap="none" lIns="0" tIns="0" rIns="0" bIns="0">
              <a:spAutoFit/>
            </a:bodyPr>
            <a:lstStyle/>
            <a:p>
              <a:pPr defTabSz="914400" eaLnBrk="0" hangingPunct="0"/>
              <a:r>
                <a:rPr lang="en-US" sz="1600" b="1">
                  <a:solidFill>
                    <a:srgbClr val="FFFF00"/>
                  </a:solidFill>
                  <a:latin typeface="DeltaSymbol" pitchFamily="18" charset="0"/>
                </a:rPr>
                <a:t> </a:t>
              </a:r>
              <a:endParaRPr lang="en-US" sz="1600" b="1">
                <a:solidFill>
                  <a:srgbClr val="FFFF00"/>
                </a:solidFill>
              </a:endParaRPr>
            </a:p>
          </p:txBody>
        </p:sp>
        <p:sp>
          <p:nvSpPr>
            <p:cNvPr id="141334" name="Rectangle 19"/>
            <p:cNvSpPr>
              <a:spLocks noChangeArrowheads="1"/>
            </p:cNvSpPr>
            <p:nvPr/>
          </p:nvSpPr>
          <p:spPr bwMode="auto">
            <a:xfrm>
              <a:off x="2664" y="2796"/>
              <a:ext cx="0" cy="155"/>
            </a:xfrm>
            <a:prstGeom prst="rect">
              <a:avLst/>
            </a:prstGeom>
            <a:noFill/>
            <a:ln w="9525">
              <a:noFill/>
              <a:miter lim="800000"/>
              <a:headEnd/>
              <a:tailEnd/>
            </a:ln>
          </p:spPr>
          <p:txBody>
            <a:bodyPr wrap="none" lIns="0" tIns="0" rIns="0" bIns="0">
              <a:spAutoFit/>
            </a:bodyPr>
            <a:lstStyle/>
            <a:p>
              <a:pPr defTabSz="914400" eaLnBrk="0" hangingPunct="0"/>
              <a:r>
                <a:rPr lang="en-US" sz="1600" b="1">
                  <a:solidFill>
                    <a:srgbClr val="FFFF00"/>
                  </a:solidFill>
                  <a:latin typeface="DeltaSymbol" pitchFamily="18" charset="0"/>
                </a:rPr>
                <a:t> </a:t>
              </a:r>
              <a:endParaRPr lang="en-US" sz="1600" b="1">
                <a:solidFill>
                  <a:srgbClr val="FFFF00"/>
                </a:solidFill>
              </a:endParaRPr>
            </a:p>
          </p:txBody>
        </p:sp>
        <p:sp>
          <p:nvSpPr>
            <p:cNvPr id="141335" name="Rectangle 20"/>
            <p:cNvSpPr>
              <a:spLocks noChangeArrowheads="1"/>
            </p:cNvSpPr>
            <p:nvPr/>
          </p:nvSpPr>
          <p:spPr bwMode="auto">
            <a:xfrm>
              <a:off x="2703" y="3141"/>
              <a:ext cx="0" cy="155"/>
            </a:xfrm>
            <a:prstGeom prst="rect">
              <a:avLst/>
            </a:prstGeom>
            <a:noFill/>
            <a:ln w="9525">
              <a:noFill/>
              <a:miter lim="800000"/>
              <a:headEnd/>
              <a:tailEnd/>
            </a:ln>
          </p:spPr>
          <p:txBody>
            <a:bodyPr wrap="none" lIns="0" tIns="0" rIns="0" bIns="0">
              <a:spAutoFit/>
            </a:bodyPr>
            <a:lstStyle/>
            <a:p>
              <a:pPr defTabSz="914400" eaLnBrk="0" hangingPunct="0"/>
              <a:r>
                <a:rPr lang="en-US" sz="1600" b="1">
                  <a:solidFill>
                    <a:srgbClr val="FFFF00"/>
                  </a:solidFill>
                  <a:latin typeface="DeltaSymbol" pitchFamily="18" charset="0"/>
                </a:rPr>
                <a:t> </a:t>
              </a:r>
              <a:endParaRPr lang="en-US" sz="1600" b="1">
                <a:solidFill>
                  <a:srgbClr val="FFFF00"/>
                </a:solidFill>
              </a:endParaRPr>
            </a:p>
          </p:txBody>
        </p:sp>
        <p:sp>
          <p:nvSpPr>
            <p:cNvPr id="141336" name="Rectangle 21"/>
            <p:cNvSpPr>
              <a:spLocks noChangeArrowheads="1"/>
            </p:cNvSpPr>
            <p:nvPr/>
          </p:nvSpPr>
          <p:spPr bwMode="auto">
            <a:xfrm>
              <a:off x="3477" y="3387"/>
              <a:ext cx="0" cy="155"/>
            </a:xfrm>
            <a:prstGeom prst="rect">
              <a:avLst/>
            </a:prstGeom>
            <a:noFill/>
            <a:ln w="9525">
              <a:noFill/>
              <a:miter lim="800000"/>
              <a:headEnd/>
              <a:tailEnd/>
            </a:ln>
          </p:spPr>
          <p:txBody>
            <a:bodyPr wrap="none" lIns="0" tIns="0" rIns="0" bIns="0">
              <a:spAutoFit/>
            </a:bodyPr>
            <a:lstStyle/>
            <a:p>
              <a:pPr defTabSz="914400" eaLnBrk="0" hangingPunct="0"/>
              <a:r>
                <a:rPr lang="en-US" sz="1600" b="1">
                  <a:solidFill>
                    <a:srgbClr val="FFFF00"/>
                  </a:solidFill>
                  <a:latin typeface="DeltaSymbol" pitchFamily="18" charset="0"/>
                </a:rPr>
                <a:t> </a:t>
              </a:r>
              <a:endParaRPr lang="en-US" sz="1600" b="1">
                <a:solidFill>
                  <a:srgbClr val="FFFF00"/>
                </a:solidFill>
              </a:endParaRPr>
            </a:p>
          </p:txBody>
        </p:sp>
        <p:sp>
          <p:nvSpPr>
            <p:cNvPr id="141337" name="Rectangle 22"/>
            <p:cNvSpPr>
              <a:spLocks noChangeArrowheads="1"/>
            </p:cNvSpPr>
            <p:nvPr/>
          </p:nvSpPr>
          <p:spPr bwMode="auto">
            <a:xfrm>
              <a:off x="2742" y="3463"/>
              <a:ext cx="0" cy="155"/>
            </a:xfrm>
            <a:prstGeom prst="rect">
              <a:avLst/>
            </a:prstGeom>
            <a:noFill/>
            <a:ln w="9525">
              <a:noFill/>
              <a:miter lim="800000"/>
              <a:headEnd/>
              <a:tailEnd/>
            </a:ln>
          </p:spPr>
          <p:txBody>
            <a:bodyPr wrap="none" lIns="0" tIns="0" rIns="0" bIns="0">
              <a:spAutoFit/>
            </a:bodyPr>
            <a:lstStyle/>
            <a:p>
              <a:pPr defTabSz="914400" eaLnBrk="0" hangingPunct="0"/>
              <a:r>
                <a:rPr lang="en-US" sz="1600" b="1">
                  <a:solidFill>
                    <a:srgbClr val="FFFF00"/>
                  </a:solidFill>
                  <a:latin typeface="DeltaSymbol" pitchFamily="18" charset="0"/>
                </a:rPr>
                <a:t> </a:t>
              </a:r>
              <a:endParaRPr lang="en-US" sz="1600" b="1">
                <a:solidFill>
                  <a:srgbClr val="FFFF00"/>
                </a:solidFill>
              </a:endParaRPr>
            </a:p>
          </p:txBody>
        </p:sp>
        <p:sp>
          <p:nvSpPr>
            <p:cNvPr id="141338" name="Rectangle 23"/>
            <p:cNvSpPr>
              <a:spLocks noChangeArrowheads="1"/>
            </p:cNvSpPr>
            <p:nvPr/>
          </p:nvSpPr>
          <p:spPr bwMode="auto">
            <a:xfrm>
              <a:off x="1871" y="3839"/>
              <a:ext cx="180" cy="155"/>
            </a:xfrm>
            <a:prstGeom prst="rect">
              <a:avLst/>
            </a:prstGeom>
            <a:noFill/>
            <a:ln w="9525">
              <a:noFill/>
              <a:miter lim="800000"/>
              <a:headEnd/>
              <a:tailEnd/>
            </a:ln>
          </p:spPr>
          <p:txBody>
            <a:bodyPr wrap="none" lIns="0" tIns="0" rIns="0" bIns="0">
              <a:spAutoFit/>
            </a:bodyPr>
            <a:lstStyle/>
            <a:p>
              <a:pPr defTabSz="914400" eaLnBrk="0" hangingPunct="0"/>
              <a:r>
                <a:rPr lang="en-US" sz="1600" b="1">
                  <a:solidFill>
                    <a:srgbClr val="FFFFFF"/>
                  </a:solidFill>
                </a:rPr>
                <a:t>0.5</a:t>
              </a:r>
            </a:p>
          </p:txBody>
        </p:sp>
        <p:sp>
          <p:nvSpPr>
            <p:cNvPr id="141339" name="Rectangle 24"/>
            <p:cNvSpPr>
              <a:spLocks noChangeArrowheads="1"/>
            </p:cNvSpPr>
            <p:nvPr/>
          </p:nvSpPr>
          <p:spPr bwMode="auto">
            <a:xfrm>
              <a:off x="2977" y="3839"/>
              <a:ext cx="72" cy="155"/>
            </a:xfrm>
            <a:prstGeom prst="rect">
              <a:avLst/>
            </a:prstGeom>
            <a:noFill/>
            <a:ln w="9525">
              <a:noFill/>
              <a:miter lim="800000"/>
              <a:headEnd/>
              <a:tailEnd/>
            </a:ln>
          </p:spPr>
          <p:txBody>
            <a:bodyPr wrap="none" lIns="0" tIns="0" rIns="0" bIns="0">
              <a:spAutoFit/>
            </a:bodyPr>
            <a:lstStyle/>
            <a:p>
              <a:pPr defTabSz="914400" eaLnBrk="0" hangingPunct="0"/>
              <a:r>
                <a:rPr lang="en-US" sz="1600" b="1">
                  <a:solidFill>
                    <a:srgbClr val="FFFFFF"/>
                  </a:solidFill>
                </a:rPr>
                <a:t>1</a:t>
              </a:r>
            </a:p>
          </p:txBody>
        </p:sp>
        <p:sp>
          <p:nvSpPr>
            <p:cNvPr id="141340" name="Rectangle 25"/>
            <p:cNvSpPr>
              <a:spLocks noChangeArrowheads="1"/>
            </p:cNvSpPr>
            <p:nvPr/>
          </p:nvSpPr>
          <p:spPr bwMode="auto">
            <a:xfrm>
              <a:off x="3960" y="3839"/>
              <a:ext cx="180" cy="155"/>
            </a:xfrm>
            <a:prstGeom prst="rect">
              <a:avLst/>
            </a:prstGeom>
            <a:noFill/>
            <a:ln w="9525">
              <a:noFill/>
              <a:miter lim="800000"/>
              <a:headEnd/>
              <a:tailEnd/>
            </a:ln>
          </p:spPr>
          <p:txBody>
            <a:bodyPr wrap="none" lIns="0" tIns="0" rIns="0" bIns="0">
              <a:spAutoFit/>
            </a:bodyPr>
            <a:lstStyle/>
            <a:p>
              <a:pPr defTabSz="914400" eaLnBrk="0" hangingPunct="0"/>
              <a:r>
                <a:rPr lang="en-US" sz="1600" b="1">
                  <a:solidFill>
                    <a:srgbClr val="FFFFFF"/>
                  </a:solidFill>
                </a:rPr>
                <a:t>1.5</a:t>
              </a:r>
            </a:p>
          </p:txBody>
        </p:sp>
        <p:sp>
          <p:nvSpPr>
            <p:cNvPr id="141341" name="Rectangle 26"/>
            <p:cNvSpPr>
              <a:spLocks noChangeArrowheads="1"/>
            </p:cNvSpPr>
            <p:nvPr/>
          </p:nvSpPr>
          <p:spPr bwMode="auto">
            <a:xfrm>
              <a:off x="3154" y="3974"/>
              <a:ext cx="800" cy="136"/>
            </a:xfrm>
            <a:prstGeom prst="rect">
              <a:avLst/>
            </a:prstGeom>
            <a:noFill/>
            <a:ln w="9525">
              <a:noFill/>
              <a:miter lim="800000"/>
              <a:headEnd/>
              <a:tailEnd/>
            </a:ln>
          </p:spPr>
          <p:txBody>
            <a:bodyPr wrap="none" lIns="0" tIns="0" rIns="0" bIns="0">
              <a:spAutoFit/>
            </a:bodyPr>
            <a:lstStyle/>
            <a:p>
              <a:pPr defTabSz="914400" eaLnBrk="0" hangingPunct="0"/>
              <a:r>
                <a:rPr lang="en-US" sz="1400" b="1">
                  <a:solidFill>
                    <a:srgbClr val="FFFFFF"/>
                  </a:solidFill>
                </a:rPr>
                <a:t>Placebo Better</a:t>
              </a:r>
            </a:p>
          </p:txBody>
        </p:sp>
        <p:grpSp>
          <p:nvGrpSpPr>
            <p:cNvPr id="141342" name="Group 27"/>
            <p:cNvGrpSpPr>
              <a:grpSpLocks/>
            </p:cNvGrpSpPr>
            <p:nvPr/>
          </p:nvGrpSpPr>
          <p:grpSpPr bwMode="auto">
            <a:xfrm>
              <a:off x="2655" y="1022"/>
              <a:ext cx="696" cy="76"/>
              <a:chOff x="2575" y="1055"/>
              <a:chExt cx="696" cy="76"/>
            </a:xfrm>
          </p:grpSpPr>
          <p:sp>
            <p:nvSpPr>
              <p:cNvPr id="141390" name="Line 28"/>
              <p:cNvSpPr>
                <a:spLocks noChangeShapeType="1"/>
              </p:cNvSpPr>
              <p:nvPr/>
            </p:nvSpPr>
            <p:spPr bwMode="auto">
              <a:xfrm>
                <a:off x="2575" y="1096"/>
                <a:ext cx="696" cy="2"/>
              </a:xfrm>
              <a:prstGeom prst="line">
                <a:avLst/>
              </a:prstGeom>
              <a:noFill/>
              <a:ln w="25400">
                <a:solidFill>
                  <a:srgbClr val="FFFF00"/>
                </a:solidFill>
                <a:round/>
                <a:headEnd/>
                <a:tailEnd/>
              </a:ln>
            </p:spPr>
            <p:txBody>
              <a:bodyPr/>
              <a:lstStyle/>
              <a:p>
                <a:endParaRPr lang="fr-CA"/>
              </a:p>
            </p:txBody>
          </p:sp>
          <p:sp>
            <p:nvSpPr>
              <p:cNvPr id="141391" name="Rectangle 29"/>
              <p:cNvSpPr>
                <a:spLocks noChangeArrowheads="1"/>
              </p:cNvSpPr>
              <p:nvPr/>
            </p:nvSpPr>
            <p:spPr bwMode="auto">
              <a:xfrm>
                <a:off x="2807" y="1055"/>
                <a:ext cx="106" cy="76"/>
              </a:xfrm>
              <a:prstGeom prst="rect">
                <a:avLst/>
              </a:prstGeom>
              <a:solidFill>
                <a:srgbClr val="FFFF00"/>
              </a:solidFill>
              <a:ln w="9525">
                <a:solidFill>
                  <a:srgbClr val="FFFF00"/>
                </a:solidFill>
                <a:miter lim="800000"/>
                <a:headEnd/>
                <a:tailEnd/>
              </a:ln>
            </p:spPr>
            <p:txBody>
              <a:bodyPr/>
              <a:lstStyle/>
              <a:p>
                <a:pPr defTabSz="914400" eaLnBrk="0" hangingPunct="0"/>
                <a:endParaRPr lang="en-CA" sz="2400" b="1">
                  <a:solidFill>
                    <a:srgbClr val="FFFFFF"/>
                  </a:solidFill>
                  <a:latin typeface="Helvetica" charset="0"/>
                </a:endParaRPr>
              </a:p>
            </p:txBody>
          </p:sp>
        </p:grpSp>
        <p:grpSp>
          <p:nvGrpSpPr>
            <p:cNvPr id="141343" name="Group 30"/>
            <p:cNvGrpSpPr>
              <a:grpSpLocks/>
            </p:cNvGrpSpPr>
            <p:nvPr/>
          </p:nvGrpSpPr>
          <p:grpSpPr bwMode="auto">
            <a:xfrm>
              <a:off x="2442" y="1181"/>
              <a:ext cx="609" cy="82"/>
              <a:chOff x="2362" y="1136"/>
              <a:chExt cx="609" cy="82"/>
            </a:xfrm>
          </p:grpSpPr>
          <p:sp>
            <p:nvSpPr>
              <p:cNvPr id="141388" name="Line 31"/>
              <p:cNvSpPr>
                <a:spLocks noChangeShapeType="1"/>
              </p:cNvSpPr>
              <p:nvPr/>
            </p:nvSpPr>
            <p:spPr bwMode="auto">
              <a:xfrm>
                <a:off x="2362" y="1179"/>
                <a:ext cx="609" cy="2"/>
              </a:xfrm>
              <a:prstGeom prst="line">
                <a:avLst/>
              </a:prstGeom>
              <a:noFill/>
              <a:ln w="25400">
                <a:solidFill>
                  <a:srgbClr val="FFFF00"/>
                </a:solidFill>
                <a:round/>
                <a:headEnd/>
                <a:tailEnd/>
              </a:ln>
            </p:spPr>
            <p:txBody>
              <a:bodyPr/>
              <a:lstStyle/>
              <a:p>
                <a:endParaRPr lang="fr-CA"/>
              </a:p>
            </p:txBody>
          </p:sp>
          <p:sp>
            <p:nvSpPr>
              <p:cNvPr id="141389" name="Rectangle 32"/>
              <p:cNvSpPr>
                <a:spLocks noChangeArrowheads="1"/>
              </p:cNvSpPr>
              <p:nvPr/>
            </p:nvSpPr>
            <p:spPr bwMode="auto">
              <a:xfrm>
                <a:off x="2594" y="1136"/>
                <a:ext cx="116" cy="82"/>
              </a:xfrm>
              <a:prstGeom prst="rect">
                <a:avLst/>
              </a:prstGeom>
              <a:solidFill>
                <a:srgbClr val="FFFF00"/>
              </a:solidFill>
              <a:ln w="9525">
                <a:solidFill>
                  <a:srgbClr val="FFFF00"/>
                </a:solidFill>
                <a:miter lim="800000"/>
                <a:headEnd/>
                <a:tailEnd/>
              </a:ln>
            </p:spPr>
            <p:txBody>
              <a:bodyPr/>
              <a:lstStyle/>
              <a:p>
                <a:pPr defTabSz="914400" eaLnBrk="0" hangingPunct="0"/>
                <a:endParaRPr lang="en-CA" sz="2400" b="1">
                  <a:solidFill>
                    <a:srgbClr val="FFFFFF"/>
                  </a:solidFill>
                  <a:latin typeface="Helvetica" charset="0"/>
                </a:endParaRPr>
              </a:p>
            </p:txBody>
          </p:sp>
        </p:grpSp>
        <p:grpSp>
          <p:nvGrpSpPr>
            <p:cNvPr id="141344" name="Group 33"/>
            <p:cNvGrpSpPr>
              <a:grpSpLocks/>
            </p:cNvGrpSpPr>
            <p:nvPr/>
          </p:nvGrpSpPr>
          <p:grpSpPr bwMode="auto">
            <a:xfrm>
              <a:off x="2635" y="1345"/>
              <a:ext cx="532" cy="83"/>
              <a:chOff x="2555" y="1371"/>
              <a:chExt cx="532" cy="83"/>
            </a:xfrm>
          </p:grpSpPr>
          <p:sp>
            <p:nvSpPr>
              <p:cNvPr id="141386" name="Line 34"/>
              <p:cNvSpPr>
                <a:spLocks noChangeShapeType="1"/>
              </p:cNvSpPr>
              <p:nvPr/>
            </p:nvSpPr>
            <p:spPr bwMode="auto">
              <a:xfrm>
                <a:off x="2555" y="1411"/>
                <a:ext cx="532" cy="1"/>
              </a:xfrm>
              <a:prstGeom prst="line">
                <a:avLst/>
              </a:prstGeom>
              <a:noFill/>
              <a:ln w="25400">
                <a:solidFill>
                  <a:srgbClr val="FFFF00"/>
                </a:solidFill>
                <a:round/>
                <a:headEnd/>
                <a:tailEnd/>
              </a:ln>
            </p:spPr>
            <p:txBody>
              <a:bodyPr/>
              <a:lstStyle/>
              <a:p>
                <a:endParaRPr lang="fr-CA"/>
              </a:p>
            </p:txBody>
          </p:sp>
          <p:sp>
            <p:nvSpPr>
              <p:cNvPr id="141387" name="Rectangle 35"/>
              <p:cNvSpPr>
                <a:spLocks noChangeArrowheads="1"/>
              </p:cNvSpPr>
              <p:nvPr/>
            </p:nvSpPr>
            <p:spPr bwMode="auto">
              <a:xfrm>
                <a:off x="2749" y="1371"/>
                <a:ext cx="125" cy="83"/>
              </a:xfrm>
              <a:prstGeom prst="rect">
                <a:avLst/>
              </a:prstGeom>
              <a:solidFill>
                <a:srgbClr val="FFFF00"/>
              </a:solidFill>
              <a:ln w="9525">
                <a:solidFill>
                  <a:srgbClr val="FFFF00"/>
                </a:solidFill>
                <a:miter lim="800000"/>
                <a:headEnd/>
                <a:tailEnd/>
              </a:ln>
            </p:spPr>
            <p:txBody>
              <a:bodyPr/>
              <a:lstStyle/>
              <a:p>
                <a:pPr defTabSz="914400" eaLnBrk="0" hangingPunct="0"/>
                <a:endParaRPr lang="en-CA" sz="2400" b="1">
                  <a:solidFill>
                    <a:srgbClr val="FFFFFF"/>
                  </a:solidFill>
                  <a:latin typeface="Helvetica" charset="0"/>
                </a:endParaRPr>
              </a:p>
            </p:txBody>
          </p:sp>
        </p:grpSp>
        <p:grpSp>
          <p:nvGrpSpPr>
            <p:cNvPr id="141345" name="Group 36"/>
            <p:cNvGrpSpPr>
              <a:grpSpLocks/>
            </p:cNvGrpSpPr>
            <p:nvPr/>
          </p:nvGrpSpPr>
          <p:grpSpPr bwMode="auto">
            <a:xfrm>
              <a:off x="2316" y="1493"/>
              <a:ext cx="928" cy="68"/>
              <a:chOff x="2236" y="1459"/>
              <a:chExt cx="928" cy="68"/>
            </a:xfrm>
          </p:grpSpPr>
          <p:sp>
            <p:nvSpPr>
              <p:cNvPr id="141384" name="Line 37"/>
              <p:cNvSpPr>
                <a:spLocks noChangeShapeType="1"/>
              </p:cNvSpPr>
              <p:nvPr/>
            </p:nvSpPr>
            <p:spPr bwMode="auto">
              <a:xfrm>
                <a:off x="2236" y="1493"/>
                <a:ext cx="928" cy="1"/>
              </a:xfrm>
              <a:prstGeom prst="line">
                <a:avLst/>
              </a:prstGeom>
              <a:noFill/>
              <a:ln w="25400">
                <a:solidFill>
                  <a:srgbClr val="FFFF00"/>
                </a:solidFill>
                <a:round/>
                <a:headEnd/>
                <a:tailEnd/>
              </a:ln>
            </p:spPr>
            <p:txBody>
              <a:bodyPr/>
              <a:lstStyle/>
              <a:p>
                <a:endParaRPr lang="fr-CA"/>
              </a:p>
            </p:txBody>
          </p:sp>
          <p:sp>
            <p:nvSpPr>
              <p:cNvPr id="141385" name="Rectangle 38"/>
              <p:cNvSpPr>
                <a:spLocks noChangeArrowheads="1"/>
              </p:cNvSpPr>
              <p:nvPr/>
            </p:nvSpPr>
            <p:spPr bwMode="auto">
              <a:xfrm>
                <a:off x="2604" y="1459"/>
                <a:ext cx="87" cy="68"/>
              </a:xfrm>
              <a:prstGeom prst="rect">
                <a:avLst/>
              </a:prstGeom>
              <a:solidFill>
                <a:srgbClr val="FFFF00"/>
              </a:solidFill>
              <a:ln w="9525">
                <a:solidFill>
                  <a:srgbClr val="FFFF00"/>
                </a:solidFill>
                <a:miter lim="800000"/>
                <a:headEnd/>
                <a:tailEnd/>
              </a:ln>
            </p:spPr>
            <p:txBody>
              <a:bodyPr/>
              <a:lstStyle/>
              <a:p>
                <a:pPr defTabSz="914400" eaLnBrk="0" hangingPunct="0"/>
                <a:endParaRPr lang="en-CA" sz="2400" b="1">
                  <a:solidFill>
                    <a:srgbClr val="FFFFFF"/>
                  </a:solidFill>
                  <a:latin typeface="Helvetica" charset="0"/>
                </a:endParaRPr>
              </a:p>
            </p:txBody>
          </p:sp>
        </p:grpSp>
        <p:grpSp>
          <p:nvGrpSpPr>
            <p:cNvPr id="141346" name="Group 39"/>
            <p:cNvGrpSpPr>
              <a:grpSpLocks/>
            </p:cNvGrpSpPr>
            <p:nvPr/>
          </p:nvGrpSpPr>
          <p:grpSpPr bwMode="auto">
            <a:xfrm>
              <a:off x="2345" y="2383"/>
              <a:ext cx="996" cy="62"/>
              <a:chOff x="2265" y="2396"/>
              <a:chExt cx="996" cy="62"/>
            </a:xfrm>
          </p:grpSpPr>
          <p:sp>
            <p:nvSpPr>
              <p:cNvPr id="141382" name="Line 40"/>
              <p:cNvSpPr>
                <a:spLocks noChangeShapeType="1"/>
              </p:cNvSpPr>
              <p:nvPr/>
            </p:nvSpPr>
            <p:spPr bwMode="auto">
              <a:xfrm>
                <a:off x="2265" y="2422"/>
                <a:ext cx="996" cy="1"/>
              </a:xfrm>
              <a:prstGeom prst="line">
                <a:avLst/>
              </a:prstGeom>
              <a:noFill/>
              <a:ln w="25400">
                <a:solidFill>
                  <a:srgbClr val="FFFF00"/>
                </a:solidFill>
                <a:round/>
                <a:headEnd/>
                <a:tailEnd/>
              </a:ln>
            </p:spPr>
            <p:txBody>
              <a:bodyPr/>
              <a:lstStyle/>
              <a:p>
                <a:endParaRPr lang="fr-CA"/>
              </a:p>
            </p:txBody>
          </p:sp>
          <p:sp>
            <p:nvSpPr>
              <p:cNvPr id="141383" name="Rectangle 41"/>
              <p:cNvSpPr>
                <a:spLocks noChangeArrowheads="1"/>
              </p:cNvSpPr>
              <p:nvPr/>
            </p:nvSpPr>
            <p:spPr bwMode="auto">
              <a:xfrm>
                <a:off x="2652" y="2396"/>
                <a:ext cx="87" cy="62"/>
              </a:xfrm>
              <a:prstGeom prst="rect">
                <a:avLst/>
              </a:prstGeom>
              <a:solidFill>
                <a:srgbClr val="FFFF00"/>
              </a:solidFill>
              <a:ln w="9525">
                <a:noFill/>
                <a:miter lim="800000"/>
                <a:headEnd/>
                <a:tailEnd/>
              </a:ln>
            </p:spPr>
            <p:txBody>
              <a:bodyPr/>
              <a:lstStyle/>
              <a:p>
                <a:pPr defTabSz="914400" eaLnBrk="0" hangingPunct="0"/>
                <a:endParaRPr lang="en-CA" sz="2400" b="1">
                  <a:solidFill>
                    <a:srgbClr val="FFFFFF"/>
                  </a:solidFill>
                  <a:latin typeface="Helvetica" charset="0"/>
                </a:endParaRPr>
              </a:p>
            </p:txBody>
          </p:sp>
        </p:grpSp>
        <p:grpSp>
          <p:nvGrpSpPr>
            <p:cNvPr id="141347" name="Group 42"/>
            <p:cNvGrpSpPr>
              <a:grpSpLocks/>
            </p:cNvGrpSpPr>
            <p:nvPr/>
          </p:nvGrpSpPr>
          <p:grpSpPr bwMode="auto">
            <a:xfrm>
              <a:off x="2616" y="2508"/>
              <a:ext cx="512" cy="83"/>
              <a:chOff x="2536" y="2471"/>
              <a:chExt cx="512" cy="83"/>
            </a:xfrm>
          </p:grpSpPr>
          <p:sp>
            <p:nvSpPr>
              <p:cNvPr id="141380" name="Line 43"/>
              <p:cNvSpPr>
                <a:spLocks noChangeShapeType="1"/>
              </p:cNvSpPr>
              <p:nvPr/>
            </p:nvSpPr>
            <p:spPr bwMode="auto">
              <a:xfrm>
                <a:off x="2536" y="2511"/>
                <a:ext cx="512" cy="1"/>
              </a:xfrm>
              <a:prstGeom prst="line">
                <a:avLst/>
              </a:prstGeom>
              <a:noFill/>
              <a:ln w="25400">
                <a:solidFill>
                  <a:srgbClr val="FFFF00"/>
                </a:solidFill>
                <a:round/>
                <a:headEnd/>
                <a:tailEnd/>
              </a:ln>
            </p:spPr>
            <p:txBody>
              <a:bodyPr/>
              <a:lstStyle/>
              <a:p>
                <a:endParaRPr lang="fr-CA"/>
              </a:p>
            </p:txBody>
          </p:sp>
          <p:sp>
            <p:nvSpPr>
              <p:cNvPr id="141381" name="Rectangle 44"/>
              <p:cNvSpPr>
                <a:spLocks noChangeArrowheads="1"/>
              </p:cNvSpPr>
              <p:nvPr/>
            </p:nvSpPr>
            <p:spPr bwMode="auto">
              <a:xfrm>
                <a:off x="2729" y="2471"/>
                <a:ext cx="126" cy="83"/>
              </a:xfrm>
              <a:prstGeom prst="rect">
                <a:avLst/>
              </a:prstGeom>
              <a:solidFill>
                <a:srgbClr val="FFFF00"/>
              </a:solidFill>
              <a:ln w="9525">
                <a:solidFill>
                  <a:srgbClr val="FFFF00"/>
                </a:solidFill>
                <a:miter lim="800000"/>
                <a:headEnd/>
                <a:tailEnd/>
              </a:ln>
            </p:spPr>
            <p:txBody>
              <a:bodyPr/>
              <a:lstStyle/>
              <a:p>
                <a:pPr defTabSz="914400" eaLnBrk="0" hangingPunct="0"/>
                <a:endParaRPr lang="en-CA" sz="2400" b="1">
                  <a:solidFill>
                    <a:srgbClr val="FFFFFF"/>
                  </a:solidFill>
                  <a:latin typeface="Helvetica" charset="0"/>
                </a:endParaRPr>
              </a:p>
            </p:txBody>
          </p:sp>
        </p:grpSp>
        <p:grpSp>
          <p:nvGrpSpPr>
            <p:cNvPr id="141348" name="Group 45"/>
            <p:cNvGrpSpPr>
              <a:grpSpLocks/>
            </p:cNvGrpSpPr>
            <p:nvPr/>
          </p:nvGrpSpPr>
          <p:grpSpPr bwMode="auto">
            <a:xfrm>
              <a:off x="2800" y="3434"/>
              <a:ext cx="1237" cy="62"/>
              <a:chOff x="2720" y="3321"/>
              <a:chExt cx="1237" cy="62"/>
            </a:xfrm>
          </p:grpSpPr>
          <p:sp>
            <p:nvSpPr>
              <p:cNvPr id="141378" name="Line 46"/>
              <p:cNvSpPr>
                <a:spLocks noChangeShapeType="1"/>
              </p:cNvSpPr>
              <p:nvPr/>
            </p:nvSpPr>
            <p:spPr bwMode="auto">
              <a:xfrm>
                <a:off x="2720" y="3349"/>
                <a:ext cx="1237" cy="1"/>
              </a:xfrm>
              <a:prstGeom prst="line">
                <a:avLst/>
              </a:prstGeom>
              <a:noFill/>
              <a:ln w="25400">
                <a:solidFill>
                  <a:srgbClr val="FFFF00"/>
                </a:solidFill>
                <a:round/>
                <a:headEnd/>
                <a:tailEnd/>
              </a:ln>
            </p:spPr>
            <p:txBody>
              <a:bodyPr/>
              <a:lstStyle/>
              <a:p>
                <a:endParaRPr lang="fr-CA"/>
              </a:p>
            </p:txBody>
          </p:sp>
          <p:sp>
            <p:nvSpPr>
              <p:cNvPr id="141379" name="Rectangle 47"/>
              <p:cNvSpPr>
                <a:spLocks noChangeArrowheads="1"/>
              </p:cNvSpPr>
              <p:nvPr/>
            </p:nvSpPr>
            <p:spPr bwMode="auto">
              <a:xfrm>
                <a:off x="3300" y="3321"/>
                <a:ext cx="87" cy="62"/>
              </a:xfrm>
              <a:prstGeom prst="rect">
                <a:avLst/>
              </a:prstGeom>
              <a:solidFill>
                <a:srgbClr val="FFFF00"/>
              </a:solidFill>
              <a:ln w="9525">
                <a:solidFill>
                  <a:srgbClr val="FFFF00"/>
                </a:solidFill>
                <a:miter lim="800000"/>
                <a:headEnd/>
                <a:tailEnd/>
              </a:ln>
            </p:spPr>
            <p:txBody>
              <a:bodyPr/>
              <a:lstStyle/>
              <a:p>
                <a:pPr defTabSz="914400" eaLnBrk="0" hangingPunct="0"/>
                <a:endParaRPr lang="en-CA" sz="2400" b="1">
                  <a:solidFill>
                    <a:srgbClr val="FFFFFF"/>
                  </a:solidFill>
                  <a:latin typeface="Helvetica" charset="0"/>
                </a:endParaRPr>
              </a:p>
            </p:txBody>
          </p:sp>
        </p:grpSp>
        <p:grpSp>
          <p:nvGrpSpPr>
            <p:cNvPr id="141349" name="Group 48"/>
            <p:cNvGrpSpPr>
              <a:grpSpLocks/>
            </p:cNvGrpSpPr>
            <p:nvPr/>
          </p:nvGrpSpPr>
          <p:grpSpPr bwMode="auto">
            <a:xfrm>
              <a:off x="2510" y="3578"/>
              <a:ext cx="473" cy="82"/>
              <a:chOff x="2430" y="3423"/>
              <a:chExt cx="473" cy="82"/>
            </a:xfrm>
          </p:grpSpPr>
          <p:sp>
            <p:nvSpPr>
              <p:cNvPr id="141376" name="Line 49"/>
              <p:cNvSpPr>
                <a:spLocks noChangeShapeType="1"/>
              </p:cNvSpPr>
              <p:nvPr/>
            </p:nvSpPr>
            <p:spPr bwMode="auto">
              <a:xfrm>
                <a:off x="2430" y="3462"/>
                <a:ext cx="473" cy="2"/>
              </a:xfrm>
              <a:prstGeom prst="line">
                <a:avLst/>
              </a:prstGeom>
              <a:noFill/>
              <a:ln w="25400">
                <a:solidFill>
                  <a:srgbClr val="FFFF00"/>
                </a:solidFill>
                <a:round/>
                <a:headEnd/>
                <a:tailEnd/>
              </a:ln>
            </p:spPr>
            <p:txBody>
              <a:bodyPr/>
              <a:lstStyle/>
              <a:p>
                <a:endParaRPr lang="fr-CA"/>
              </a:p>
            </p:txBody>
          </p:sp>
          <p:sp>
            <p:nvSpPr>
              <p:cNvPr id="141377" name="Rectangle 50"/>
              <p:cNvSpPr>
                <a:spLocks noChangeArrowheads="1"/>
              </p:cNvSpPr>
              <p:nvPr/>
            </p:nvSpPr>
            <p:spPr bwMode="auto">
              <a:xfrm>
                <a:off x="2594" y="3423"/>
                <a:ext cx="126" cy="82"/>
              </a:xfrm>
              <a:prstGeom prst="rect">
                <a:avLst/>
              </a:prstGeom>
              <a:solidFill>
                <a:srgbClr val="FFFF00"/>
              </a:solidFill>
              <a:ln w="9525">
                <a:solidFill>
                  <a:srgbClr val="FFFF00"/>
                </a:solidFill>
                <a:miter lim="800000"/>
                <a:headEnd/>
                <a:tailEnd/>
              </a:ln>
            </p:spPr>
            <p:txBody>
              <a:bodyPr/>
              <a:lstStyle/>
              <a:p>
                <a:pPr defTabSz="914400" eaLnBrk="0" hangingPunct="0"/>
                <a:endParaRPr lang="en-CA" sz="2400" b="1">
                  <a:solidFill>
                    <a:srgbClr val="FFFFFF"/>
                  </a:solidFill>
                  <a:latin typeface="Helvetica" charset="0"/>
                </a:endParaRPr>
              </a:p>
            </p:txBody>
          </p:sp>
        </p:grpSp>
        <p:grpSp>
          <p:nvGrpSpPr>
            <p:cNvPr id="141350" name="Group 51"/>
            <p:cNvGrpSpPr>
              <a:grpSpLocks/>
            </p:cNvGrpSpPr>
            <p:nvPr/>
          </p:nvGrpSpPr>
          <p:grpSpPr bwMode="auto">
            <a:xfrm>
              <a:off x="2635" y="1676"/>
              <a:ext cx="561" cy="83"/>
              <a:chOff x="2555" y="1670"/>
              <a:chExt cx="561" cy="83"/>
            </a:xfrm>
          </p:grpSpPr>
          <p:sp>
            <p:nvSpPr>
              <p:cNvPr id="141374" name="Line 52"/>
              <p:cNvSpPr>
                <a:spLocks noChangeShapeType="1"/>
              </p:cNvSpPr>
              <p:nvPr/>
            </p:nvSpPr>
            <p:spPr bwMode="auto">
              <a:xfrm>
                <a:off x="2555" y="1715"/>
                <a:ext cx="561" cy="1"/>
              </a:xfrm>
              <a:prstGeom prst="line">
                <a:avLst/>
              </a:prstGeom>
              <a:noFill/>
              <a:ln w="25400">
                <a:solidFill>
                  <a:srgbClr val="FFFF00"/>
                </a:solidFill>
                <a:round/>
                <a:headEnd/>
                <a:tailEnd/>
              </a:ln>
            </p:spPr>
            <p:txBody>
              <a:bodyPr/>
              <a:lstStyle/>
              <a:p>
                <a:endParaRPr lang="fr-CA"/>
              </a:p>
            </p:txBody>
          </p:sp>
          <p:sp>
            <p:nvSpPr>
              <p:cNvPr id="141375" name="Rectangle 53"/>
              <p:cNvSpPr>
                <a:spLocks noChangeArrowheads="1"/>
              </p:cNvSpPr>
              <p:nvPr/>
            </p:nvSpPr>
            <p:spPr bwMode="auto">
              <a:xfrm>
                <a:off x="2758" y="1670"/>
                <a:ext cx="126" cy="83"/>
              </a:xfrm>
              <a:prstGeom prst="rect">
                <a:avLst/>
              </a:prstGeom>
              <a:solidFill>
                <a:srgbClr val="FFFF00"/>
              </a:solidFill>
              <a:ln w="9525">
                <a:solidFill>
                  <a:srgbClr val="FFFF00"/>
                </a:solidFill>
                <a:miter lim="800000"/>
                <a:headEnd/>
                <a:tailEnd/>
              </a:ln>
            </p:spPr>
            <p:txBody>
              <a:bodyPr/>
              <a:lstStyle/>
              <a:p>
                <a:pPr defTabSz="914400" eaLnBrk="0" hangingPunct="0"/>
                <a:endParaRPr lang="en-CA" sz="2400" b="1">
                  <a:solidFill>
                    <a:srgbClr val="FFFFFF"/>
                  </a:solidFill>
                  <a:latin typeface="Helvetica" charset="0"/>
                </a:endParaRPr>
              </a:p>
            </p:txBody>
          </p:sp>
        </p:grpSp>
        <p:grpSp>
          <p:nvGrpSpPr>
            <p:cNvPr id="141351" name="Group 54"/>
            <p:cNvGrpSpPr>
              <a:grpSpLocks/>
            </p:cNvGrpSpPr>
            <p:nvPr/>
          </p:nvGrpSpPr>
          <p:grpSpPr bwMode="auto">
            <a:xfrm>
              <a:off x="2364" y="1838"/>
              <a:ext cx="784" cy="62"/>
              <a:chOff x="2284" y="1802"/>
              <a:chExt cx="784" cy="62"/>
            </a:xfrm>
          </p:grpSpPr>
          <p:sp>
            <p:nvSpPr>
              <p:cNvPr id="141372" name="Line 55"/>
              <p:cNvSpPr>
                <a:spLocks noChangeShapeType="1"/>
              </p:cNvSpPr>
              <p:nvPr/>
            </p:nvSpPr>
            <p:spPr bwMode="auto">
              <a:xfrm>
                <a:off x="2284" y="1830"/>
                <a:ext cx="784" cy="1"/>
              </a:xfrm>
              <a:prstGeom prst="line">
                <a:avLst/>
              </a:prstGeom>
              <a:noFill/>
              <a:ln w="25400">
                <a:solidFill>
                  <a:srgbClr val="FFFF00"/>
                </a:solidFill>
                <a:round/>
                <a:headEnd/>
                <a:tailEnd/>
              </a:ln>
            </p:spPr>
            <p:txBody>
              <a:bodyPr/>
              <a:lstStyle/>
              <a:p>
                <a:endParaRPr lang="fr-CA"/>
              </a:p>
            </p:txBody>
          </p:sp>
          <p:sp>
            <p:nvSpPr>
              <p:cNvPr id="141373" name="Rectangle 56"/>
              <p:cNvSpPr>
                <a:spLocks noChangeArrowheads="1"/>
              </p:cNvSpPr>
              <p:nvPr/>
            </p:nvSpPr>
            <p:spPr bwMode="auto">
              <a:xfrm>
                <a:off x="2594" y="1802"/>
                <a:ext cx="87" cy="62"/>
              </a:xfrm>
              <a:prstGeom prst="rect">
                <a:avLst/>
              </a:prstGeom>
              <a:solidFill>
                <a:srgbClr val="FFFF00"/>
              </a:solidFill>
              <a:ln w="9525">
                <a:solidFill>
                  <a:srgbClr val="FFFF00"/>
                </a:solidFill>
                <a:miter lim="800000"/>
                <a:headEnd/>
                <a:tailEnd/>
              </a:ln>
            </p:spPr>
            <p:txBody>
              <a:bodyPr/>
              <a:lstStyle/>
              <a:p>
                <a:pPr defTabSz="914400" eaLnBrk="0" hangingPunct="0"/>
                <a:endParaRPr lang="en-CA" sz="2400" b="1">
                  <a:solidFill>
                    <a:srgbClr val="FFFFFF"/>
                  </a:solidFill>
                  <a:latin typeface="Helvetica" charset="0"/>
                </a:endParaRPr>
              </a:p>
            </p:txBody>
          </p:sp>
        </p:grpSp>
        <p:grpSp>
          <p:nvGrpSpPr>
            <p:cNvPr id="141352" name="Group 57"/>
            <p:cNvGrpSpPr>
              <a:grpSpLocks/>
            </p:cNvGrpSpPr>
            <p:nvPr/>
          </p:nvGrpSpPr>
          <p:grpSpPr bwMode="auto">
            <a:xfrm>
              <a:off x="2345" y="2727"/>
              <a:ext cx="648" cy="61"/>
              <a:chOff x="2265" y="2730"/>
              <a:chExt cx="648" cy="61"/>
            </a:xfrm>
          </p:grpSpPr>
          <p:sp>
            <p:nvSpPr>
              <p:cNvPr id="141370" name="Line 58"/>
              <p:cNvSpPr>
                <a:spLocks noChangeShapeType="1"/>
              </p:cNvSpPr>
              <p:nvPr/>
            </p:nvSpPr>
            <p:spPr bwMode="auto">
              <a:xfrm>
                <a:off x="2265" y="2759"/>
                <a:ext cx="648" cy="1"/>
              </a:xfrm>
              <a:prstGeom prst="line">
                <a:avLst/>
              </a:prstGeom>
              <a:noFill/>
              <a:ln w="25400">
                <a:solidFill>
                  <a:srgbClr val="FFFF00"/>
                </a:solidFill>
                <a:round/>
                <a:headEnd/>
                <a:tailEnd/>
              </a:ln>
            </p:spPr>
            <p:txBody>
              <a:bodyPr/>
              <a:lstStyle/>
              <a:p>
                <a:endParaRPr lang="fr-CA"/>
              </a:p>
            </p:txBody>
          </p:sp>
          <p:sp>
            <p:nvSpPr>
              <p:cNvPr id="141371" name="Rectangle 59"/>
              <p:cNvSpPr>
                <a:spLocks noChangeArrowheads="1"/>
              </p:cNvSpPr>
              <p:nvPr/>
            </p:nvSpPr>
            <p:spPr bwMode="auto">
              <a:xfrm>
                <a:off x="2546" y="2730"/>
                <a:ext cx="87" cy="61"/>
              </a:xfrm>
              <a:prstGeom prst="rect">
                <a:avLst/>
              </a:prstGeom>
              <a:solidFill>
                <a:srgbClr val="FFFF00"/>
              </a:solidFill>
              <a:ln w="9525">
                <a:solidFill>
                  <a:srgbClr val="FFFF00"/>
                </a:solidFill>
                <a:miter lim="800000"/>
                <a:headEnd/>
                <a:tailEnd/>
              </a:ln>
            </p:spPr>
            <p:txBody>
              <a:bodyPr/>
              <a:lstStyle/>
              <a:p>
                <a:pPr defTabSz="914400" eaLnBrk="0" hangingPunct="0"/>
                <a:endParaRPr lang="en-CA" sz="2400" b="1">
                  <a:solidFill>
                    <a:srgbClr val="FFFFFF"/>
                  </a:solidFill>
                  <a:latin typeface="Helvetica" charset="0"/>
                </a:endParaRPr>
              </a:p>
            </p:txBody>
          </p:sp>
        </p:grpSp>
        <p:grpSp>
          <p:nvGrpSpPr>
            <p:cNvPr id="141353" name="Group 60"/>
            <p:cNvGrpSpPr>
              <a:grpSpLocks/>
            </p:cNvGrpSpPr>
            <p:nvPr/>
          </p:nvGrpSpPr>
          <p:grpSpPr bwMode="auto">
            <a:xfrm>
              <a:off x="2693" y="2891"/>
              <a:ext cx="648" cy="83"/>
              <a:chOff x="2613" y="2805"/>
              <a:chExt cx="648" cy="83"/>
            </a:xfrm>
          </p:grpSpPr>
          <p:sp>
            <p:nvSpPr>
              <p:cNvPr id="141368" name="Line 61"/>
              <p:cNvSpPr>
                <a:spLocks noChangeShapeType="1"/>
              </p:cNvSpPr>
              <p:nvPr/>
            </p:nvSpPr>
            <p:spPr bwMode="auto">
              <a:xfrm>
                <a:off x="2613" y="2848"/>
                <a:ext cx="648" cy="1"/>
              </a:xfrm>
              <a:prstGeom prst="line">
                <a:avLst/>
              </a:prstGeom>
              <a:noFill/>
              <a:ln w="25400">
                <a:solidFill>
                  <a:srgbClr val="FFFF00"/>
                </a:solidFill>
                <a:round/>
                <a:headEnd/>
                <a:tailEnd/>
              </a:ln>
            </p:spPr>
            <p:txBody>
              <a:bodyPr/>
              <a:lstStyle/>
              <a:p>
                <a:endParaRPr lang="fr-CA"/>
              </a:p>
            </p:txBody>
          </p:sp>
          <p:sp>
            <p:nvSpPr>
              <p:cNvPr id="141369" name="Rectangle 62"/>
              <p:cNvSpPr>
                <a:spLocks noChangeArrowheads="1"/>
              </p:cNvSpPr>
              <p:nvPr/>
            </p:nvSpPr>
            <p:spPr bwMode="auto">
              <a:xfrm>
                <a:off x="2865" y="2805"/>
                <a:ext cx="125" cy="83"/>
              </a:xfrm>
              <a:prstGeom prst="rect">
                <a:avLst/>
              </a:prstGeom>
              <a:solidFill>
                <a:srgbClr val="FFFF00"/>
              </a:solidFill>
              <a:ln w="9525">
                <a:solidFill>
                  <a:srgbClr val="FFFF00"/>
                </a:solidFill>
                <a:miter lim="800000"/>
                <a:headEnd/>
                <a:tailEnd/>
              </a:ln>
            </p:spPr>
            <p:txBody>
              <a:bodyPr/>
              <a:lstStyle/>
              <a:p>
                <a:pPr defTabSz="914400" eaLnBrk="0" hangingPunct="0"/>
                <a:endParaRPr lang="en-CA" sz="2400" b="1">
                  <a:solidFill>
                    <a:srgbClr val="FFFFFF"/>
                  </a:solidFill>
                  <a:latin typeface="Helvetica" charset="0"/>
                </a:endParaRPr>
              </a:p>
            </p:txBody>
          </p:sp>
        </p:grpSp>
        <p:grpSp>
          <p:nvGrpSpPr>
            <p:cNvPr id="141354" name="Group 63"/>
            <p:cNvGrpSpPr>
              <a:grpSpLocks/>
            </p:cNvGrpSpPr>
            <p:nvPr/>
          </p:nvGrpSpPr>
          <p:grpSpPr bwMode="auto">
            <a:xfrm>
              <a:off x="2645" y="3219"/>
              <a:ext cx="599" cy="76"/>
              <a:chOff x="2565" y="3142"/>
              <a:chExt cx="599" cy="76"/>
            </a:xfrm>
          </p:grpSpPr>
          <p:sp>
            <p:nvSpPr>
              <p:cNvPr id="141366" name="Line 64"/>
              <p:cNvSpPr>
                <a:spLocks noChangeShapeType="1"/>
              </p:cNvSpPr>
              <p:nvPr/>
            </p:nvSpPr>
            <p:spPr bwMode="auto">
              <a:xfrm>
                <a:off x="2565" y="3184"/>
                <a:ext cx="599" cy="2"/>
              </a:xfrm>
              <a:prstGeom prst="line">
                <a:avLst/>
              </a:prstGeom>
              <a:noFill/>
              <a:ln w="25400">
                <a:solidFill>
                  <a:srgbClr val="FFFF00"/>
                </a:solidFill>
                <a:round/>
                <a:headEnd/>
                <a:tailEnd/>
              </a:ln>
            </p:spPr>
            <p:txBody>
              <a:bodyPr/>
              <a:lstStyle/>
              <a:p>
                <a:endParaRPr lang="fr-CA"/>
              </a:p>
            </p:txBody>
          </p:sp>
          <p:sp>
            <p:nvSpPr>
              <p:cNvPr id="141367" name="Rectangle 65"/>
              <p:cNvSpPr>
                <a:spLocks noChangeArrowheads="1"/>
              </p:cNvSpPr>
              <p:nvPr/>
            </p:nvSpPr>
            <p:spPr bwMode="auto">
              <a:xfrm>
                <a:off x="2797" y="3142"/>
                <a:ext cx="97" cy="76"/>
              </a:xfrm>
              <a:prstGeom prst="rect">
                <a:avLst/>
              </a:prstGeom>
              <a:solidFill>
                <a:srgbClr val="FFFF00"/>
              </a:solidFill>
              <a:ln w="9525">
                <a:solidFill>
                  <a:srgbClr val="FFFF00"/>
                </a:solidFill>
                <a:miter lim="800000"/>
                <a:headEnd/>
                <a:tailEnd/>
              </a:ln>
            </p:spPr>
            <p:txBody>
              <a:bodyPr/>
              <a:lstStyle/>
              <a:p>
                <a:pPr defTabSz="914400" eaLnBrk="0" hangingPunct="0"/>
                <a:endParaRPr lang="en-CA" sz="2400" b="1">
                  <a:solidFill>
                    <a:srgbClr val="FFFFFF"/>
                  </a:solidFill>
                  <a:latin typeface="Helvetica" charset="0"/>
                </a:endParaRPr>
              </a:p>
            </p:txBody>
          </p:sp>
        </p:grpSp>
        <p:grpSp>
          <p:nvGrpSpPr>
            <p:cNvPr id="141355" name="Group 66"/>
            <p:cNvGrpSpPr>
              <a:grpSpLocks/>
            </p:cNvGrpSpPr>
            <p:nvPr/>
          </p:nvGrpSpPr>
          <p:grpSpPr bwMode="auto">
            <a:xfrm>
              <a:off x="2355" y="3080"/>
              <a:ext cx="715" cy="61"/>
              <a:chOff x="2275" y="3076"/>
              <a:chExt cx="715" cy="61"/>
            </a:xfrm>
          </p:grpSpPr>
          <p:sp>
            <p:nvSpPr>
              <p:cNvPr id="141364" name="Line 67"/>
              <p:cNvSpPr>
                <a:spLocks noChangeShapeType="1"/>
              </p:cNvSpPr>
              <p:nvPr/>
            </p:nvSpPr>
            <p:spPr bwMode="auto">
              <a:xfrm>
                <a:off x="2275" y="3102"/>
                <a:ext cx="715" cy="2"/>
              </a:xfrm>
              <a:prstGeom prst="line">
                <a:avLst/>
              </a:prstGeom>
              <a:noFill/>
              <a:ln w="25400">
                <a:solidFill>
                  <a:srgbClr val="FFFF00"/>
                </a:solidFill>
                <a:round/>
                <a:headEnd/>
                <a:tailEnd/>
              </a:ln>
            </p:spPr>
            <p:txBody>
              <a:bodyPr/>
              <a:lstStyle/>
              <a:p>
                <a:endParaRPr lang="fr-CA"/>
              </a:p>
            </p:txBody>
          </p:sp>
          <p:sp>
            <p:nvSpPr>
              <p:cNvPr id="141365" name="Rectangle 68"/>
              <p:cNvSpPr>
                <a:spLocks noChangeArrowheads="1"/>
              </p:cNvSpPr>
              <p:nvPr/>
            </p:nvSpPr>
            <p:spPr bwMode="auto">
              <a:xfrm>
                <a:off x="2565" y="3076"/>
                <a:ext cx="87" cy="61"/>
              </a:xfrm>
              <a:prstGeom prst="rect">
                <a:avLst/>
              </a:prstGeom>
              <a:solidFill>
                <a:srgbClr val="FFFF00"/>
              </a:solidFill>
              <a:ln w="9525">
                <a:solidFill>
                  <a:srgbClr val="FFFF00"/>
                </a:solidFill>
                <a:miter lim="800000"/>
                <a:headEnd/>
                <a:tailEnd/>
              </a:ln>
            </p:spPr>
            <p:txBody>
              <a:bodyPr/>
              <a:lstStyle/>
              <a:p>
                <a:pPr defTabSz="914400" eaLnBrk="0" hangingPunct="0"/>
                <a:endParaRPr lang="en-CA" sz="2400" b="1">
                  <a:solidFill>
                    <a:srgbClr val="FFFFFF"/>
                  </a:solidFill>
                  <a:latin typeface="Helvetica" charset="0"/>
                </a:endParaRPr>
              </a:p>
            </p:txBody>
          </p:sp>
        </p:grpSp>
        <p:grpSp>
          <p:nvGrpSpPr>
            <p:cNvPr id="141356" name="Group 69"/>
            <p:cNvGrpSpPr>
              <a:grpSpLocks/>
            </p:cNvGrpSpPr>
            <p:nvPr/>
          </p:nvGrpSpPr>
          <p:grpSpPr bwMode="auto">
            <a:xfrm>
              <a:off x="2539" y="2159"/>
              <a:ext cx="502" cy="83"/>
              <a:chOff x="2459" y="2123"/>
              <a:chExt cx="502" cy="83"/>
            </a:xfrm>
          </p:grpSpPr>
          <p:sp>
            <p:nvSpPr>
              <p:cNvPr id="141362" name="Line 70"/>
              <p:cNvSpPr>
                <a:spLocks noChangeShapeType="1"/>
              </p:cNvSpPr>
              <p:nvPr/>
            </p:nvSpPr>
            <p:spPr bwMode="auto">
              <a:xfrm>
                <a:off x="2459" y="2167"/>
                <a:ext cx="502" cy="1"/>
              </a:xfrm>
              <a:prstGeom prst="line">
                <a:avLst/>
              </a:prstGeom>
              <a:noFill/>
              <a:ln w="25400">
                <a:solidFill>
                  <a:srgbClr val="FFFF00"/>
                </a:solidFill>
                <a:round/>
                <a:headEnd/>
                <a:tailEnd/>
              </a:ln>
            </p:spPr>
            <p:txBody>
              <a:bodyPr/>
              <a:lstStyle/>
              <a:p>
                <a:endParaRPr lang="fr-CA"/>
              </a:p>
            </p:txBody>
          </p:sp>
          <p:sp>
            <p:nvSpPr>
              <p:cNvPr id="141363" name="Rectangle 71"/>
              <p:cNvSpPr>
                <a:spLocks noChangeArrowheads="1"/>
              </p:cNvSpPr>
              <p:nvPr/>
            </p:nvSpPr>
            <p:spPr bwMode="auto">
              <a:xfrm>
                <a:off x="2652" y="2123"/>
                <a:ext cx="126" cy="83"/>
              </a:xfrm>
              <a:prstGeom prst="rect">
                <a:avLst/>
              </a:prstGeom>
              <a:solidFill>
                <a:srgbClr val="FFFF00"/>
              </a:solidFill>
              <a:ln w="9525">
                <a:solidFill>
                  <a:srgbClr val="FFFF00"/>
                </a:solidFill>
                <a:miter lim="800000"/>
                <a:headEnd/>
                <a:tailEnd/>
              </a:ln>
            </p:spPr>
            <p:txBody>
              <a:bodyPr/>
              <a:lstStyle/>
              <a:p>
                <a:pPr defTabSz="914400" eaLnBrk="0" hangingPunct="0"/>
                <a:endParaRPr lang="en-CA" sz="2400" b="1">
                  <a:solidFill>
                    <a:srgbClr val="FFFFFF"/>
                  </a:solidFill>
                  <a:latin typeface="Helvetica" charset="0"/>
                </a:endParaRPr>
              </a:p>
            </p:txBody>
          </p:sp>
        </p:grpSp>
        <p:grpSp>
          <p:nvGrpSpPr>
            <p:cNvPr id="141357" name="Group 72"/>
            <p:cNvGrpSpPr>
              <a:grpSpLocks/>
            </p:cNvGrpSpPr>
            <p:nvPr/>
          </p:nvGrpSpPr>
          <p:grpSpPr bwMode="auto">
            <a:xfrm>
              <a:off x="2606" y="2028"/>
              <a:ext cx="1103" cy="62"/>
              <a:chOff x="2526" y="2050"/>
              <a:chExt cx="1103" cy="62"/>
            </a:xfrm>
          </p:grpSpPr>
          <p:sp>
            <p:nvSpPr>
              <p:cNvPr id="141360" name="Line 73"/>
              <p:cNvSpPr>
                <a:spLocks noChangeShapeType="1"/>
              </p:cNvSpPr>
              <p:nvPr/>
            </p:nvSpPr>
            <p:spPr bwMode="auto">
              <a:xfrm>
                <a:off x="2526" y="2085"/>
                <a:ext cx="1103" cy="1"/>
              </a:xfrm>
              <a:prstGeom prst="line">
                <a:avLst/>
              </a:prstGeom>
              <a:noFill/>
              <a:ln w="25400">
                <a:solidFill>
                  <a:srgbClr val="FFFF00"/>
                </a:solidFill>
                <a:round/>
                <a:headEnd/>
                <a:tailEnd/>
              </a:ln>
            </p:spPr>
            <p:txBody>
              <a:bodyPr/>
              <a:lstStyle/>
              <a:p>
                <a:endParaRPr lang="fr-CA"/>
              </a:p>
            </p:txBody>
          </p:sp>
          <p:sp>
            <p:nvSpPr>
              <p:cNvPr id="141361" name="Rectangle 74"/>
              <p:cNvSpPr>
                <a:spLocks noChangeArrowheads="1"/>
              </p:cNvSpPr>
              <p:nvPr/>
            </p:nvSpPr>
            <p:spPr bwMode="auto">
              <a:xfrm>
                <a:off x="2981" y="2050"/>
                <a:ext cx="87" cy="62"/>
              </a:xfrm>
              <a:prstGeom prst="rect">
                <a:avLst/>
              </a:prstGeom>
              <a:solidFill>
                <a:srgbClr val="FFFF00"/>
              </a:solidFill>
              <a:ln w="9525">
                <a:solidFill>
                  <a:srgbClr val="FFFF00"/>
                </a:solidFill>
                <a:miter lim="800000"/>
                <a:headEnd/>
                <a:tailEnd/>
              </a:ln>
            </p:spPr>
            <p:txBody>
              <a:bodyPr/>
              <a:lstStyle/>
              <a:p>
                <a:pPr defTabSz="914400" eaLnBrk="0" hangingPunct="0"/>
                <a:endParaRPr lang="en-CA" sz="2400" b="1">
                  <a:solidFill>
                    <a:srgbClr val="FFFFFF"/>
                  </a:solidFill>
                  <a:latin typeface="Helvetica" charset="0"/>
                </a:endParaRPr>
              </a:p>
            </p:txBody>
          </p:sp>
        </p:grpSp>
        <p:sp>
          <p:nvSpPr>
            <p:cNvPr id="141358" name="Line 75"/>
            <p:cNvSpPr>
              <a:spLocks noChangeShapeType="1"/>
            </p:cNvSpPr>
            <p:nvPr/>
          </p:nvSpPr>
          <p:spPr bwMode="auto">
            <a:xfrm flipV="1">
              <a:off x="3008" y="3684"/>
              <a:ext cx="1" cy="148"/>
            </a:xfrm>
            <a:prstGeom prst="line">
              <a:avLst/>
            </a:prstGeom>
            <a:noFill/>
            <a:ln w="38100">
              <a:solidFill>
                <a:schemeClr val="tx1"/>
              </a:solidFill>
              <a:round/>
              <a:headEnd/>
              <a:tailEnd/>
            </a:ln>
          </p:spPr>
          <p:txBody>
            <a:bodyPr anchor="ctr"/>
            <a:lstStyle/>
            <a:p>
              <a:endParaRPr lang="fr-CA"/>
            </a:p>
          </p:txBody>
        </p:sp>
        <p:sp>
          <p:nvSpPr>
            <p:cNvPr id="141359" name="Line 76"/>
            <p:cNvSpPr>
              <a:spLocks noChangeShapeType="1"/>
            </p:cNvSpPr>
            <p:nvPr/>
          </p:nvSpPr>
          <p:spPr bwMode="auto">
            <a:xfrm flipV="1">
              <a:off x="3008" y="877"/>
              <a:ext cx="0" cy="2879"/>
            </a:xfrm>
            <a:prstGeom prst="line">
              <a:avLst/>
            </a:prstGeom>
            <a:noFill/>
            <a:ln w="9525">
              <a:solidFill>
                <a:schemeClr val="tx1"/>
              </a:solidFill>
              <a:prstDash val="dash"/>
              <a:round/>
              <a:headEnd/>
              <a:tailEnd/>
            </a:ln>
          </p:spPr>
          <p:txBody>
            <a:bodyPr anchor="ctr"/>
            <a:lstStyle/>
            <a:p>
              <a:endParaRPr lang="fr-CA"/>
            </a:p>
          </p:txBody>
        </p:sp>
      </p:grpSp>
      <p:sp>
        <p:nvSpPr>
          <p:cNvPr id="141319" name="Rectangle 77"/>
          <p:cNvSpPr>
            <a:spLocks noChangeArrowheads="1"/>
          </p:cNvSpPr>
          <p:nvPr/>
        </p:nvSpPr>
        <p:spPr bwMode="auto">
          <a:xfrm>
            <a:off x="233363" y="6594475"/>
            <a:ext cx="5749925" cy="246063"/>
          </a:xfrm>
          <a:prstGeom prst="rect">
            <a:avLst/>
          </a:prstGeom>
          <a:noFill/>
          <a:ln w="9525">
            <a:noFill/>
            <a:miter lim="800000"/>
            <a:headEnd/>
            <a:tailEnd/>
          </a:ln>
        </p:spPr>
        <p:txBody>
          <a:bodyPr lIns="0" tIns="0" rIns="0" bIns="0">
            <a:spAutoFit/>
          </a:bodyPr>
          <a:lstStyle/>
          <a:p>
            <a:pPr defTabSz="914400" eaLnBrk="0" hangingPunct="0">
              <a:spcBef>
                <a:spcPct val="50000"/>
              </a:spcBef>
            </a:pPr>
            <a:r>
              <a:rPr lang="nl-NL" sz="1600">
                <a:solidFill>
                  <a:srgbClr val="FFFFFF"/>
                </a:solidFill>
                <a:latin typeface="Calibri" pitchFamily="34" charset="0"/>
              </a:rPr>
              <a:t>Adapted from Bhatt DL, Fox KA, Hacke W, et al. 2006, in press.</a:t>
            </a:r>
            <a:endParaRPr lang="en-US" sz="1600">
              <a:solidFill>
                <a:srgbClr val="FFFFFF"/>
              </a:solidFill>
              <a:latin typeface="Calibri" pitchFamily="34" charset="0"/>
            </a:endParaRPr>
          </a:p>
        </p:txBody>
      </p:sp>
      <p:sp>
        <p:nvSpPr>
          <p:cNvPr id="783438" name="Rectangle 78"/>
          <p:cNvSpPr>
            <a:spLocks noChangeArrowheads="1"/>
          </p:cNvSpPr>
          <p:nvPr/>
        </p:nvSpPr>
        <p:spPr bwMode="auto">
          <a:xfrm>
            <a:off x="7010400" y="5410200"/>
            <a:ext cx="2133600" cy="430213"/>
          </a:xfrm>
          <a:prstGeom prst="rect">
            <a:avLst/>
          </a:prstGeom>
          <a:gradFill rotWithShape="1">
            <a:gsLst>
              <a:gs pos="0">
                <a:srgbClr val="E8EBFF"/>
              </a:gs>
              <a:gs pos="64999">
                <a:srgbClr val="CAD1FF"/>
              </a:gs>
              <a:gs pos="100000">
                <a:srgbClr val="B6BFFF"/>
              </a:gs>
            </a:gsLst>
            <a:lin ang="5400000" scaled="1"/>
          </a:gradFill>
          <a:ln w="9525">
            <a:solidFill>
              <a:srgbClr val="A4ACF9"/>
            </a:solidFill>
            <a:miter lim="800000"/>
            <a:headEnd/>
            <a:tailEnd/>
          </a:ln>
          <a:effectLst>
            <a:outerShdw blurRad="40000" dist="20000" dir="5400000" rotWithShape="0">
              <a:srgbClr val="808080">
                <a:alpha val="37999"/>
              </a:srgbClr>
            </a:outerShdw>
          </a:effectLst>
        </p:spPr>
        <p:txBody>
          <a:bodyPr lIns="0" tIns="0" rIns="0" bIns="0">
            <a:spAutoFit/>
          </a:bodyPr>
          <a:lstStyle/>
          <a:p>
            <a:pPr defTabSz="914400" eaLnBrk="0" hangingPunct="0">
              <a:defRPr/>
            </a:pPr>
            <a:r>
              <a:rPr lang="nl-NL" sz="1400" b="1">
                <a:solidFill>
                  <a:srgbClr val="474747"/>
                </a:solidFill>
                <a:latin typeface="Arial" charset="0"/>
                <a:cs typeface="ＭＳ Ｐゴシック" charset="0"/>
              </a:rPr>
              <a:t>RF= Risk Factors</a:t>
            </a:r>
          </a:p>
          <a:p>
            <a:pPr defTabSz="914400" eaLnBrk="0" hangingPunct="0">
              <a:defRPr/>
            </a:pPr>
            <a:r>
              <a:rPr lang="nl-NL" sz="1400" b="1">
                <a:solidFill>
                  <a:srgbClr val="474747"/>
                </a:solidFill>
                <a:latin typeface="Arial" charset="0"/>
                <a:cs typeface="ＭＳ Ｐゴシック" charset="0"/>
              </a:rPr>
              <a:t>AT= Atherothrombosis</a:t>
            </a:r>
            <a:endParaRPr lang="en-US" sz="1400" b="1">
              <a:solidFill>
                <a:srgbClr val="474747"/>
              </a:solidFill>
              <a:latin typeface="Arial" charset="0"/>
              <a:cs typeface="ＭＳ Ｐゴシック" charset="0"/>
            </a:endParaRPr>
          </a:p>
        </p:txBody>
      </p:sp>
      <p:sp>
        <p:nvSpPr>
          <p:cNvPr id="79" name="Flèche vers la gauche 78"/>
          <p:cNvSpPr>
            <a:spLocks noChangeArrowheads="1"/>
          </p:cNvSpPr>
          <p:nvPr/>
        </p:nvSpPr>
        <p:spPr bwMode="auto">
          <a:xfrm>
            <a:off x="6062663" y="1447800"/>
            <a:ext cx="2301875" cy="685800"/>
          </a:xfrm>
          <a:prstGeom prst="leftArrow">
            <a:avLst>
              <a:gd name="adj1" fmla="val 50000"/>
              <a:gd name="adj2" fmla="val 49974"/>
            </a:avLst>
          </a:prstGeom>
          <a:gradFill rotWithShape="1">
            <a:gsLst>
              <a:gs pos="0">
                <a:srgbClr val="FFFF68"/>
              </a:gs>
              <a:gs pos="100000">
                <a:srgbClr val="FFFF00"/>
              </a:gs>
            </a:gsLst>
            <a:lin ang="5400000"/>
          </a:gradFill>
          <a:ln w="9525">
            <a:solidFill>
              <a:srgbClr val="FAFE00"/>
            </a:solidFill>
            <a:miter lim="800000"/>
            <a:headEnd/>
            <a:tailEnd/>
          </a:ln>
          <a:effectLst>
            <a:outerShdw blurRad="40000" dist="23000" dir="5400000" rotWithShape="0">
              <a:srgbClr val="808080">
                <a:alpha val="34999"/>
              </a:srgbClr>
            </a:outerShdw>
          </a:effectLst>
        </p:spPr>
        <p:txBody>
          <a:bodyPr/>
          <a:lstStyle/>
          <a:p>
            <a:pPr defTabSz="914400" eaLnBrk="0" hangingPunct="0">
              <a:defRPr/>
            </a:pPr>
            <a:endParaRPr lang="en-CA" sz="2400">
              <a:solidFill>
                <a:srgbClr val="FFFFFF"/>
              </a:solidFill>
              <a:latin typeface="Helvetica"/>
              <a:cs typeface="ＭＳ Ｐゴシック"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3"/>
          <p:cNvSpPr>
            <a:spLocks noGrp="1"/>
          </p:cNvSpPr>
          <p:nvPr>
            <p:ph type="title"/>
          </p:nvPr>
        </p:nvSpPr>
        <p:spPr>
          <a:xfrm>
            <a:off x="457199" y="1219200"/>
            <a:ext cx="7882759" cy="685800"/>
          </a:xfrm>
        </p:spPr>
        <p:txBody>
          <a:bodyPr lIns="91440" tIns="45720" rIns="91440" bIns="45720"/>
          <a:lstStyle/>
          <a:p>
            <a:pPr>
              <a:defRPr/>
            </a:pPr>
            <a:r>
              <a:rPr lang="en-CA" sz="2400" b="1" dirty="0">
                <a:latin typeface="+mn-lt"/>
              </a:rPr>
              <a:t>Antiplatelet therapy in patients with </a:t>
            </a:r>
            <a:r>
              <a:rPr lang="en-CA" sz="2400" b="1" dirty="0" smtClean="0">
                <a:latin typeface="+mn-lt"/>
              </a:rPr>
              <a:t>diabetes</a:t>
            </a:r>
            <a:br>
              <a:rPr lang="en-CA" sz="2400" b="1" dirty="0" smtClean="0">
                <a:latin typeface="+mn-lt"/>
              </a:rPr>
            </a:br>
            <a:r>
              <a:rPr lang="en-CA" sz="2400" b="1" dirty="0" smtClean="0">
                <a:latin typeface="+mn-lt"/>
              </a:rPr>
              <a:t>Secondary prevention</a:t>
            </a:r>
            <a:endParaRPr lang="en-US" sz="2400" b="1" dirty="0">
              <a:latin typeface="+mn-lt"/>
            </a:endParaRPr>
          </a:p>
        </p:txBody>
      </p:sp>
      <p:sp>
        <p:nvSpPr>
          <p:cNvPr id="6147" name="Content Placeholder 4"/>
          <p:cNvSpPr>
            <a:spLocks noGrp="1"/>
          </p:cNvSpPr>
          <p:nvPr>
            <p:ph idx="1"/>
          </p:nvPr>
        </p:nvSpPr>
        <p:spPr>
          <a:xfrm>
            <a:off x="457199" y="2114550"/>
            <a:ext cx="7913688" cy="3045503"/>
          </a:xfrm>
        </p:spPr>
        <p:txBody>
          <a:bodyPr lIns="91440" tIns="45720" rIns="91440" bIns="45720"/>
          <a:lstStyle/>
          <a:p>
            <a:pPr eaLnBrk="1" hangingPunct="1">
              <a:lnSpc>
                <a:spcPct val="130000"/>
              </a:lnSpc>
              <a:buFont typeface="Calibri" pitchFamily="34" charset="0"/>
              <a:buAutoNum type="arabicPeriod" startAt="3"/>
            </a:pPr>
            <a:r>
              <a:rPr lang="en-CA" sz="2000" b="0" dirty="0">
                <a:solidFill>
                  <a:srgbClr val="FF0000"/>
                </a:solidFill>
                <a:latin typeface="Arial" pitchFamily="34" charset="0"/>
                <a:cs typeface="Arial" pitchFamily="34" charset="0"/>
              </a:rPr>
              <a:t>Low-dose ASA therapy (75-162 mg daily) may be considered for secondary prevention in patients with diabetes and manifest vascular disease for which its benefits are established</a:t>
            </a:r>
            <a:r>
              <a:rPr lang="en-CA" sz="2000" b="0" i="1" dirty="0">
                <a:solidFill>
                  <a:srgbClr val="FF0000"/>
                </a:solidFill>
                <a:latin typeface="Arial" pitchFamily="34" charset="0"/>
                <a:cs typeface="Arial" pitchFamily="34" charset="0"/>
              </a:rPr>
              <a:t> </a:t>
            </a:r>
            <a:r>
              <a:rPr lang="en-CA" sz="2000" b="0" dirty="0">
                <a:solidFill>
                  <a:srgbClr val="FF0000"/>
                </a:solidFill>
                <a:latin typeface="Arial" pitchFamily="34" charset="0"/>
                <a:cs typeface="Arial" pitchFamily="34" charset="0"/>
              </a:rPr>
              <a:t>(Class I, Level A).</a:t>
            </a:r>
            <a:endParaRPr lang="en-US" sz="2000" b="0" dirty="0">
              <a:solidFill>
                <a:srgbClr val="FF0000"/>
              </a:solidFill>
              <a:latin typeface="Arial" pitchFamily="34" charset="0"/>
              <a:cs typeface="Arial" pitchFamily="34" charset="0"/>
            </a:endParaRPr>
          </a:p>
          <a:p>
            <a:pPr eaLnBrk="1" hangingPunct="1">
              <a:lnSpc>
                <a:spcPct val="130000"/>
              </a:lnSpc>
              <a:buFont typeface="Arial Black" pitchFamily="34" charset="0"/>
              <a:buAutoNum type="arabicPeriod" startAt="3"/>
            </a:pPr>
            <a:r>
              <a:rPr lang="en-CA" sz="2000" b="0" dirty="0">
                <a:latin typeface="Arial" pitchFamily="34" charset="0"/>
                <a:cs typeface="Arial" pitchFamily="34" charset="0"/>
              </a:rPr>
              <a:t>Clopidogrel 75 mg daily may be considered for secondary prevention in patients with diabetes who are unable to tolerate ASA (Class </a:t>
            </a:r>
            <a:r>
              <a:rPr lang="en-CA" sz="2000" b="0" dirty="0" err="1">
                <a:latin typeface="Arial" pitchFamily="34" charset="0"/>
                <a:cs typeface="Arial" pitchFamily="34" charset="0"/>
              </a:rPr>
              <a:t>IIa</a:t>
            </a:r>
            <a:r>
              <a:rPr lang="en-CA" sz="2000" b="0" dirty="0">
                <a:latin typeface="Arial" pitchFamily="34" charset="0"/>
                <a:cs typeface="Arial" pitchFamily="34" charset="0"/>
              </a:rPr>
              <a:t>, Level B).</a:t>
            </a:r>
            <a:endParaRPr lang="en-US" sz="2000" b="0" dirty="0">
              <a:latin typeface="Arial" pitchFamily="34" charset="0"/>
              <a:cs typeface="Arial" pitchFamily="34" charset="0"/>
            </a:endParaRPr>
          </a:p>
          <a:p>
            <a:pPr marL="457200" indent="-457200">
              <a:buFont typeface="Calibri" pitchFamily="34" charset="0"/>
              <a:buAutoNum type="arabicPeriod"/>
              <a:defRPr/>
            </a:pPr>
            <a:endParaRPr lang="en-CA" sz="1800" dirty="0" smtClean="0"/>
          </a:p>
        </p:txBody>
      </p:sp>
    </p:spTree>
    <p:extLst>
      <p:ext uri="{BB962C8B-B14F-4D97-AF65-F5344CB8AC3E}">
        <p14:creationId xmlns:p14="http://schemas.microsoft.com/office/powerpoint/2010/main" val="293619183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a:spLocks noGrp="1"/>
          </p:cNvSpPr>
          <p:nvPr>
            <p:ph type="title"/>
          </p:nvPr>
        </p:nvSpPr>
        <p:spPr>
          <a:xfrm>
            <a:off x="457200" y="1219200"/>
            <a:ext cx="7961586" cy="685800"/>
          </a:xfrm>
        </p:spPr>
        <p:txBody>
          <a:bodyPr lIns="91440" tIns="45720" rIns="91440" bIns="45720"/>
          <a:lstStyle/>
          <a:p>
            <a:pPr>
              <a:defRPr/>
            </a:pPr>
            <a:r>
              <a:rPr lang="en-CA" sz="2400" b="1" dirty="0">
                <a:latin typeface="+mn-lt"/>
              </a:rPr>
              <a:t>Antiplatelet therapy in patients with </a:t>
            </a:r>
            <a:r>
              <a:rPr lang="en-CA" sz="2400" b="1" dirty="0" smtClean="0">
                <a:latin typeface="+mn-lt"/>
              </a:rPr>
              <a:t>diabetes</a:t>
            </a:r>
            <a:br>
              <a:rPr lang="en-CA" sz="2400" b="1" dirty="0" smtClean="0">
                <a:latin typeface="+mn-lt"/>
              </a:rPr>
            </a:br>
            <a:r>
              <a:rPr lang="en-CA" sz="2400" b="1" dirty="0" smtClean="0">
                <a:latin typeface="+mn-lt"/>
              </a:rPr>
              <a:t>Secondary prevention</a:t>
            </a:r>
            <a:endParaRPr lang="en-US" sz="2400" b="1" dirty="0">
              <a:latin typeface="+mn-lt"/>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26" y="2447601"/>
            <a:ext cx="8716118"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bwMode="auto">
          <a:xfrm>
            <a:off x="242826" y="2447601"/>
            <a:ext cx="5473473" cy="1786942"/>
          </a:xfrm>
          <a:prstGeom prst="rect">
            <a:avLst/>
          </a:prstGeom>
          <a:solidFill>
            <a:schemeClr val="accent1">
              <a:alpha val="1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000000"/>
              </a:solidFill>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a:xfrm>
            <a:off x="457200" y="276225"/>
            <a:ext cx="8229600" cy="1247775"/>
          </a:xfrm>
        </p:spPr>
        <p:txBody>
          <a:bodyPr/>
          <a:lstStyle/>
          <a:p>
            <a:pPr eaLnBrk="1" hangingPunct="1"/>
            <a:r>
              <a:rPr lang="ja-JP" altLang="en-US" smtClean="0">
                <a:latin typeface="Calibri" pitchFamily="34" charset="0"/>
                <a:ea typeface="ＭＳ Ｐゴシック" pitchFamily="34" charset="-128"/>
              </a:rPr>
              <a:t>“</a:t>
            </a:r>
            <a:r>
              <a:rPr lang="en-US" altLang="ja-JP" dirty="0" smtClean="0">
                <a:latin typeface="Calibri" pitchFamily="34" charset="0"/>
                <a:ea typeface="ＭＳ Ｐゴシック" pitchFamily="34" charset="-128"/>
              </a:rPr>
              <a:t>What if</a:t>
            </a:r>
            <a:r>
              <a:rPr lang="ja-JP" altLang="en-US" smtClean="0">
                <a:latin typeface="Calibri" pitchFamily="34" charset="0"/>
                <a:ea typeface="ＭＳ Ｐゴシック" pitchFamily="34" charset="-128"/>
              </a:rPr>
              <a:t>”</a:t>
            </a:r>
            <a:r>
              <a:rPr lang="fr-CA" altLang="ja-JP" dirty="0" smtClean="0">
                <a:latin typeface="Calibri" pitchFamily="34" charset="0"/>
                <a:ea typeface="ＭＳ Ｐゴシック" pitchFamily="34" charset="-128"/>
              </a:rPr>
              <a:t/>
            </a:r>
            <a:br>
              <a:rPr lang="fr-CA" altLang="ja-JP" dirty="0" smtClean="0">
                <a:latin typeface="Calibri" pitchFamily="34" charset="0"/>
                <a:ea typeface="ＭＳ Ｐゴシック" pitchFamily="34" charset="-128"/>
              </a:rPr>
            </a:br>
            <a:r>
              <a:rPr lang="fr-CA" altLang="ja-JP" dirty="0" smtClean="0">
                <a:latin typeface="Calibri" pitchFamily="34" charset="0"/>
                <a:ea typeface="ＭＳ Ｐゴシック" pitchFamily="34" charset="-128"/>
              </a:rPr>
              <a:t>ACS</a:t>
            </a:r>
            <a:endParaRPr lang="en-US" dirty="0" smtClean="0">
              <a:latin typeface="Calibri" pitchFamily="34" charset="0"/>
            </a:endParaRPr>
          </a:p>
        </p:txBody>
      </p:sp>
      <p:sp>
        <p:nvSpPr>
          <p:cNvPr id="144387" name="Content Placeholder 2"/>
          <p:cNvSpPr>
            <a:spLocks noGrp="1"/>
          </p:cNvSpPr>
          <p:nvPr>
            <p:ph idx="1"/>
          </p:nvPr>
        </p:nvSpPr>
        <p:spPr>
          <a:xfrm>
            <a:off x="457200" y="1524000"/>
            <a:ext cx="8040414" cy="3068638"/>
          </a:xfrm>
        </p:spPr>
        <p:txBody>
          <a:bodyPr anchor="ctr"/>
          <a:lstStyle/>
          <a:p>
            <a:pPr marL="0" indent="0" eaLnBrk="1" hangingPunct="1">
              <a:buFont typeface="Arial" pitchFamily="34" charset="0"/>
              <a:buNone/>
            </a:pPr>
            <a:r>
              <a:rPr lang="en-US" dirty="0" smtClean="0">
                <a:latin typeface="Calibri" pitchFamily="34" charset="0"/>
              </a:rPr>
              <a:t>The same 65 year old man comes back to your office after                     a hospitalization for ACS with two coated stents implanted.</a:t>
            </a:r>
          </a:p>
          <a:p>
            <a:pPr marL="0" indent="0" eaLnBrk="1" hangingPunct="1">
              <a:buFont typeface="Arial" pitchFamily="34" charset="0"/>
              <a:buNone/>
            </a:pPr>
            <a:r>
              <a:rPr lang="en-US" dirty="0" smtClean="0">
                <a:latin typeface="Calibri" pitchFamily="34" charset="0"/>
              </a:rPr>
              <a:t>He is mixed up about his </a:t>
            </a:r>
            <a:r>
              <a:rPr lang="en-US" dirty="0" err="1" smtClean="0">
                <a:latin typeface="Calibri" pitchFamily="34" charset="0"/>
              </a:rPr>
              <a:t>antiplatelet</a:t>
            </a:r>
            <a:r>
              <a:rPr lang="en-US" dirty="0" smtClean="0">
                <a:latin typeface="Calibri" pitchFamily="34" charset="0"/>
              </a:rPr>
              <a:t> regimen                                    and understands that ASA is important.</a:t>
            </a:r>
          </a:p>
          <a:p>
            <a:pPr marL="0" indent="0" eaLnBrk="1" hangingPunct="1">
              <a:buFont typeface="Arial" pitchFamily="34" charset="0"/>
              <a:buNone/>
            </a:pPr>
            <a:r>
              <a:rPr lang="en-US" dirty="0" smtClean="0">
                <a:latin typeface="Calibri" pitchFamily="34" charset="0"/>
              </a:rPr>
              <a:t>How would that change your choice of </a:t>
            </a:r>
            <a:r>
              <a:rPr lang="en-US" dirty="0" err="1" smtClean="0">
                <a:latin typeface="Calibri" pitchFamily="34" charset="0"/>
              </a:rPr>
              <a:t>antiplatelet</a:t>
            </a:r>
            <a:r>
              <a:rPr lang="en-US" dirty="0" smtClean="0">
                <a:latin typeface="Calibri" pitchFamily="34" charset="0"/>
              </a:rPr>
              <a:t> therapy?</a:t>
            </a:r>
          </a:p>
        </p:txBody>
      </p:sp>
      <p:sp>
        <p:nvSpPr>
          <p:cNvPr id="4" name="Footer Placeholder 4"/>
          <p:cNvSpPr>
            <a:spLocks noGrp="1"/>
          </p:cNvSpPr>
          <p:nvPr>
            <p:ph type="ftr" sz="quarter" idx="11"/>
          </p:nvPr>
        </p:nvSpPr>
        <p:spPr/>
        <p:txBody>
          <a:bodyPr/>
          <a:lstStyle>
            <a:lvl1pPr algn="r">
              <a:defRPr/>
            </a:lvl1pPr>
          </a:lstStyle>
          <a:p>
            <a:pPr>
              <a:defRPr/>
            </a:pPr>
            <a:r>
              <a:rPr lang="en-US" dirty="0"/>
              <a:t>© 2011 - TIGC</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950006">
            <a:alpha val="0"/>
          </a:srgbClr>
        </a:solidFill>
        <a:effectLst/>
      </p:bgPr>
    </p:bg>
    <p:spTree>
      <p:nvGrpSpPr>
        <p:cNvPr id="1" name=""/>
        <p:cNvGrpSpPr/>
        <p:nvPr/>
      </p:nvGrpSpPr>
      <p:grpSpPr>
        <a:xfrm>
          <a:off x="0" y="0"/>
          <a:ext cx="0" cy="0"/>
          <a:chOff x="0" y="0"/>
          <a:chExt cx="0" cy="0"/>
        </a:xfrm>
      </p:grpSpPr>
      <p:pic>
        <p:nvPicPr>
          <p:cNvPr id="2050" name="Picture 2" descr="C:\Users\Manon\Desktop\Picture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title" idx="4294967295"/>
          </p:nvPr>
        </p:nvSpPr>
        <p:spPr>
          <a:xfrm>
            <a:off x="0" y="1"/>
            <a:ext cx="9145588" cy="930834"/>
          </a:xfrm>
          <a:noFill/>
        </p:spPr>
        <p:txBody>
          <a:bodyPr>
            <a:noAutofit/>
          </a:bodyPr>
          <a:lstStyle/>
          <a:p>
            <a:pPr>
              <a:defRPr/>
            </a:pPr>
            <a:r>
              <a:rPr lang="fr-FR" altLang="ja-JP" sz="3200" b="0" kern="1200" dirty="0" err="1" smtClean="0">
                <a:solidFill>
                  <a:srgbClr val="C86400"/>
                </a:solidFill>
                <a:latin typeface="Calibri" pitchFamily="34" charset="0"/>
              </a:rPr>
              <a:t>Kaplan–Meier</a:t>
            </a:r>
            <a:r>
              <a:rPr lang="fr-FR" altLang="ja-JP" sz="3200" b="0" kern="1200" dirty="0" smtClean="0">
                <a:solidFill>
                  <a:srgbClr val="C86400"/>
                </a:solidFill>
                <a:latin typeface="Calibri" pitchFamily="34" charset="0"/>
              </a:rPr>
              <a:t> </a:t>
            </a:r>
            <a:r>
              <a:rPr lang="fr-FR" altLang="ja-JP" sz="3200" b="0" kern="1200" dirty="0" err="1" smtClean="0">
                <a:solidFill>
                  <a:srgbClr val="C86400"/>
                </a:solidFill>
                <a:latin typeface="Calibri" pitchFamily="34" charset="0"/>
              </a:rPr>
              <a:t>curves</a:t>
            </a:r>
            <a:r>
              <a:rPr lang="fr-FR" altLang="ja-JP" sz="3200" b="0" kern="1200" dirty="0" smtClean="0">
                <a:solidFill>
                  <a:srgbClr val="C86400"/>
                </a:solidFill>
                <a:latin typeface="Calibri" pitchFamily="34" charset="0"/>
              </a:rPr>
              <a:t> for </a:t>
            </a:r>
            <a:r>
              <a:rPr lang="fr-FR" altLang="ja-JP" sz="3200" b="0" kern="1200" dirty="0" err="1" smtClean="0">
                <a:solidFill>
                  <a:srgbClr val="C86400"/>
                </a:solidFill>
                <a:latin typeface="Calibri" pitchFamily="34" charset="0"/>
              </a:rPr>
              <a:t>prasugrel</a:t>
            </a:r>
            <a:r>
              <a:rPr lang="fr-FR" altLang="ja-JP" sz="3200" b="0" kern="1200" dirty="0" smtClean="0">
                <a:solidFill>
                  <a:srgbClr val="C86400"/>
                </a:solidFill>
                <a:latin typeface="Calibri" pitchFamily="34" charset="0"/>
              </a:rPr>
              <a:t> versus </a:t>
            </a:r>
            <a:r>
              <a:rPr lang="fr-FR" altLang="ja-JP" sz="3200" b="0" kern="1200" dirty="0" err="1" smtClean="0">
                <a:solidFill>
                  <a:srgbClr val="C86400"/>
                </a:solidFill>
                <a:latin typeface="Calibri" pitchFamily="34" charset="0"/>
              </a:rPr>
              <a:t>clopidogrel</a:t>
            </a:r>
            <a:r>
              <a:rPr lang="fr-FR" altLang="ja-JP" sz="3200" kern="1200" dirty="0" smtClean="0">
                <a:solidFill>
                  <a:srgbClr val="C86400"/>
                </a:solidFill>
                <a:latin typeface="Calibri" pitchFamily="34" charset="0"/>
              </a:rPr>
              <a:t/>
            </a:r>
            <a:br>
              <a:rPr lang="fr-FR" altLang="ja-JP" sz="3200" kern="1200" dirty="0" smtClean="0">
                <a:solidFill>
                  <a:srgbClr val="C86400"/>
                </a:solidFill>
                <a:latin typeface="Calibri" pitchFamily="34" charset="0"/>
              </a:rPr>
            </a:br>
            <a:r>
              <a:rPr lang="fr-FR" altLang="ja-JP" sz="2800" b="0" kern="1200" dirty="0" smtClean="0">
                <a:solidFill>
                  <a:srgbClr val="C86400"/>
                </a:solidFill>
                <a:latin typeface="Calibri" pitchFamily="34" charset="0"/>
              </a:rPr>
              <a:t>Patients </a:t>
            </a:r>
            <a:r>
              <a:rPr lang="fr-FR" altLang="ja-JP" sz="2800" b="0" kern="1200" dirty="0" err="1" smtClean="0">
                <a:solidFill>
                  <a:srgbClr val="C86400"/>
                </a:solidFill>
                <a:latin typeface="Calibri" pitchFamily="34" charset="0"/>
              </a:rPr>
              <a:t>with</a:t>
            </a:r>
            <a:r>
              <a:rPr lang="fr-FR" altLang="ja-JP" sz="2800" b="0" kern="1200" dirty="0" smtClean="0">
                <a:solidFill>
                  <a:srgbClr val="C86400"/>
                </a:solidFill>
                <a:latin typeface="Calibri" pitchFamily="34" charset="0"/>
              </a:rPr>
              <a:t> DM vs no DM </a:t>
            </a:r>
            <a:r>
              <a:rPr lang="fr-FR" altLang="ja-JP" sz="2800" b="0" kern="1200" dirty="0" err="1" smtClean="0">
                <a:solidFill>
                  <a:srgbClr val="C86400"/>
                </a:solidFill>
                <a:latin typeface="Calibri" pitchFamily="34" charset="0"/>
              </a:rPr>
              <a:t>from</a:t>
            </a:r>
            <a:r>
              <a:rPr lang="fr-FR" altLang="ja-JP" sz="2800" b="0" kern="1200" dirty="0" smtClean="0">
                <a:solidFill>
                  <a:srgbClr val="C86400"/>
                </a:solidFill>
                <a:latin typeface="Calibri" pitchFamily="34" charset="0"/>
              </a:rPr>
              <a:t> the TRITON-TIMI 38 trial</a:t>
            </a:r>
            <a:endParaRPr lang="en-CA" altLang="ja-JP" sz="3200" b="0" kern="1200" dirty="0" smtClean="0">
              <a:solidFill>
                <a:srgbClr val="C86400"/>
              </a:solidFill>
              <a:latin typeface="Calibri" pitchFamily="34" charset="0"/>
            </a:endParaRPr>
          </a:p>
        </p:txBody>
      </p:sp>
      <p:pic>
        <p:nvPicPr>
          <p:cNvPr id="8" name="Picture 7" descr="Screen Shot 2011-12-24 at 7.34.40 P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676" y="1135933"/>
            <a:ext cx="8682323" cy="2839833"/>
          </a:xfrm>
          <a:prstGeom prst="rect">
            <a:avLst/>
          </a:prstGeom>
        </p:spPr>
      </p:pic>
      <p:sp>
        <p:nvSpPr>
          <p:cNvPr id="3" name="TextBox 2"/>
          <p:cNvSpPr txBox="1">
            <a:spLocks noChangeArrowheads="1"/>
          </p:cNvSpPr>
          <p:nvPr/>
        </p:nvSpPr>
        <p:spPr bwMode="auto">
          <a:xfrm>
            <a:off x="2406650" y="997735"/>
            <a:ext cx="1022350" cy="461963"/>
          </a:xfrm>
          <a:prstGeom prst="rect">
            <a:avLst/>
          </a:prstGeom>
          <a:gradFill rotWithShape="1">
            <a:gsLst>
              <a:gs pos="0">
                <a:srgbClr val="DDEBCF"/>
              </a:gs>
              <a:gs pos="50000">
                <a:srgbClr val="9CB86E"/>
              </a:gs>
              <a:gs pos="100000">
                <a:srgbClr val="156B13"/>
              </a:gs>
            </a:gsLst>
            <a:lin ang="5400000" scaled="0"/>
          </a:gradFill>
          <a:ln w="9525">
            <a:solidFill>
              <a:srgbClr val="92D050"/>
            </a:solidFill>
            <a:miter lim="800000"/>
            <a:headEnd/>
            <a:tailEnd/>
          </a:ln>
          <a:effectLst>
            <a:outerShdw blurRad="40000" dist="20000" dir="5400000" rotWithShape="0">
              <a:srgbClr val="808080">
                <a:alpha val="37999"/>
              </a:srgbClr>
            </a:outerShdw>
          </a:effectLst>
        </p:spPr>
        <p:txBody>
          <a:bodyPr>
            <a:spAutoFit/>
          </a:bodyPr>
          <a:lstStyle/>
          <a:p>
            <a:pPr algn="ctr" defTabSz="914400" eaLnBrk="0" hangingPunct="0">
              <a:defRPr/>
            </a:pPr>
            <a:r>
              <a:rPr lang="en-US" sz="2400" b="1" dirty="0">
                <a:solidFill>
                  <a:srgbClr val="474747"/>
                </a:solidFill>
                <a:latin typeface="Helvetica"/>
                <a:cs typeface="+mn-cs"/>
              </a:rPr>
              <a:t>DM</a:t>
            </a:r>
          </a:p>
        </p:txBody>
      </p:sp>
      <p:pic>
        <p:nvPicPr>
          <p:cNvPr id="10" name="Picture 9" descr="Screen Shot 2011-12-24 at 7.37.52 P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710" y="3904772"/>
            <a:ext cx="8583962" cy="2953228"/>
          </a:xfrm>
          <a:prstGeom prst="rect">
            <a:avLst/>
          </a:prstGeom>
        </p:spPr>
      </p:pic>
      <p:sp>
        <p:nvSpPr>
          <p:cNvPr id="5" name="TextBox 4"/>
          <p:cNvSpPr txBox="1">
            <a:spLocks noChangeArrowheads="1"/>
          </p:cNvSpPr>
          <p:nvPr/>
        </p:nvSpPr>
        <p:spPr bwMode="auto">
          <a:xfrm>
            <a:off x="2408238" y="3860976"/>
            <a:ext cx="1020762" cy="461962"/>
          </a:xfrm>
          <a:prstGeom prst="rect">
            <a:avLst/>
          </a:prstGeom>
          <a:gradFill rotWithShape="1">
            <a:gsLst>
              <a:gs pos="0">
                <a:srgbClr val="DDEBCF"/>
              </a:gs>
              <a:gs pos="50000">
                <a:srgbClr val="9CB86E"/>
              </a:gs>
              <a:gs pos="100000">
                <a:srgbClr val="156B13"/>
              </a:gs>
            </a:gsLst>
            <a:lin ang="5400000" scaled="0"/>
          </a:gradFill>
          <a:ln w="9525">
            <a:solidFill>
              <a:srgbClr val="92D050"/>
            </a:solidFill>
            <a:miter lim="800000"/>
            <a:headEnd/>
            <a:tailEnd/>
          </a:ln>
          <a:effectLst>
            <a:outerShdw blurRad="40000" dist="20000" dir="5400000" rotWithShape="0">
              <a:srgbClr val="808080">
                <a:alpha val="37999"/>
              </a:srgbClr>
            </a:outerShdw>
          </a:effectLst>
        </p:spPr>
        <p:txBody>
          <a:bodyPr>
            <a:spAutoFit/>
          </a:bodyPr>
          <a:lstStyle/>
          <a:p>
            <a:pPr algn="ctr" defTabSz="914400" eaLnBrk="0" hangingPunct="0">
              <a:defRPr/>
            </a:pPr>
            <a:r>
              <a:rPr lang="en-US" sz="2400" b="1">
                <a:solidFill>
                  <a:srgbClr val="474747"/>
                </a:solidFill>
                <a:latin typeface="Helvetica"/>
                <a:cs typeface="+mn-cs"/>
              </a:rPr>
              <a:t>DM</a:t>
            </a:r>
          </a:p>
        </p:txBody>
      </p:sp>
      <p:sp>
        <p:nvSpPr>
          <p:cNvPr id="6" name="TextBox 5"/>
          <p:cNvSpPr txBox="1">
            <a:spLocks noChangeArrowheads="1"/>
          </p:cNvSpPr>
          <p:nvPr/>
        </p:nvSpPr>
        <p:spPr bwMode="auto">
          <a:xfrm>
            <a:off x="6513015" y="997736"/>
            <a:ext cx="1462087" cy="461962"/>
          </a:xfrm>
          <a:prstGeom prst="rect">
            <a:avLst/>
          </a:prstGeom>
          <a:gradFill rotWithShape="1">
            <a:gsLst>
              <a:gs pos="0">
                <a:srgbClr val="E8EBFF"/>
              </a:gs>
              <a:gs pos="64999">
                <a:srgbClr val="CAD1FF"/>
              </a:gs>
              <a:gs pos="100000">
                <a:srgbClr val="B6BFFF"/>
              </a:gs>
            </a:gsLst>
            <a:lin ang="5400000" scaled="1"/>
          </a:gradFill>
          <a:ln w="9525">
            <a:solidFill>
              <a:srgbClr val="A4ACF9"/>
            </a:solidFill>
            <a:miter lim="800000"/>
            <a:headEnd/>
            <a:tailEnd/>
          </a:ln>
          <a:effectLst>
            <a:outerShdw blurRad="40000" dist="20000" dir="5400000" rotWithShape="0">
              <a:srgbClr val="808080">
                <a:alpha val="37999"/>
              </a:srgbClr>
            </a:outerShdw>
          </a:effectLst>
        </p:spPr>
        <p:txBody>
          <a:bodyPr>
            <a:spAutoFit/>
          </a:bodyPr>
          <a:lstStyle/>
          <a:p>
            <a:pPr algn="ctr" defTabSz="914400" eaLnBrk="0" hangingPunct="0">
              <a:defRPr/>
            </a:pPr>
            <a:r>
              <a:rPr lang="en-US" sz="2400" b="1" dirty="0">
                <a:solidFill>
                  <a:srgbClr val="474747"/>
                </a:solidFill>
                <a:latin typeface="Helvetica"/>
                <a:cs typeface="+mn-cs"/>
              </a:rPr>
              <a:t>No DM</a:t>
            </a:r>
          </a:p>
        </p:txBody>
      </p:sp>
      <p:sp>
        <p:nvSpPr>
          <p:cNvPr id="7" name="TextBox 6"/>
          <p:cNvSpPr txBox="1">
            <a:spLocks noChangeArrowheads="1"/>
          </p:cNvSpPr>
          <p:nvPr/>
        </p:nvSpPr>
        <p:spPr bwMode="auto">
          <a:xfrm>
            <a:off x="6514602" y="3854837"/>
            <a:ext cx="1460500" cy="461963"/>
          </a:xfrm>
          <a:prstGeom prst="rect">
            <a:avLst/>
          </a:prstGeom>
          <a:gradFill rotWithShape="1">
            <a:gsLst>
              <a:gs pos="0">
                <a:srgbClr val="E8EBFF"/>
              </a:gs>
              <a:gs pos="64999">
                <a:srgbClr val="CAD1FF"/>
              </a:gs>
              <a:gs pos="100000">
                <a:srgbClr val="B6BFFF"/>
              </a:gs>
            </a:gsLst>
            <a:lin ang="5400000" scaled="1"/>
          </a:gradFill>
          <a:ln w="9525">
            <a:solidFill>
              <a:srgbClr val="A4ACF9"/>
            </a:solidFill>
            <a:miter lim="800000"/>
            <a:headEnd/>
            <a:tailEnd/>
          </a:ln>
          <a:effectLst>
            <a:outerShdw blurRad="40000" dist="20000" dir="5400000" rotWithShape="0">
              <a:srgbClr val="808080">
                <a:alpha val="37999"/>
              </a:srgbClr>
            </a:outerShdw>
          </a:effectLst>
        </p:spPr>
        <p:txBody>
          <a:bodyPr>
            <a:spAutoFit/>
          </a:bodyPr>
          <a:lstStyle/>
          <a:p>
            <a:pPr algn="ctr" defTabSz="914400" eaLnBrk="0" hangingPunct="0">
              <a:defRPr/>
            </a:pPr>
            <a:r>
              <a:rPr lang="en-US" sz="2400" b="1">
                <a:solidFill>
                  <a:srgbClr val="474747"/>
                </a:solidFill>
                <a:latin typeface="Helvetica"/>
                <a:cs typeface="+mn-cs"/>
              </a:rPr>
              <a:t>No DM</a:t>
            </a:r>
          </a:p>
        </p:txBody>
      </p:sp>
      <p:sp>
        <p:nvSpPr>
          <p:cNvPr id="4" name="TextBox 3"/>
          <p:cNvSpPr txBox="1"/>
          <p:nvPr/>
        </p:nvSpPr>
        <p:spPr>
          <a:xfrm>
            <a:off x="12" y="1332082"/>
            <a:ext cx="461665" cy="2415508"/>
          </a:xfrm>
          <a:prstGeom prst="rect">
            <a:avLst/>
          </a:prstGeom>
          <a:solidFill>
            <a:srgbClr val="008000"/>
          </a:solidFill>
        </p:spPr>
        <p:style>
          <a:lnRef idx="1">
            <a:schemeClr val="accent3"/>
          </a:lnRef>
          <a:fillRef idx="2">
            <a:schemeClr val="accent3"/>
          </a:fillRef>
          <a:effectRef idx="1">
            <a:schemeClr val="accent3"/>
          </a:effectRef>
          <a:fontRef idx="minor">
            <a:schemeClr val="dk1"/>
          </a:fontRef>
        </p:style>
        <p:txBody>
          <a:bodyPr vert="vert270">
            <a:spAutoFit/>
          </a:bodyPr>
          <a:lstStyle/>
          <a:p>
            <a:pPr algn="ctr" defTabSz="914400" eaLnBrk="0" hangingPunct="0">
              <a:defRPr/>
            </a:pPr>
            <a:r>
              <a:rPr lang="en-US" b="1">
                <a:solidFill>
                  <a:schemeClr val="tx1"/>
                </a:solidFill>
              </a:rPr>
              <a:t>Primary End Point</a:t>
            </a:r>
          </a:p>
        </p:txBody>
      </p:sp>
      <p:sp>
        <p:nvSpPr>
          <p:cNvPr id="9" name="TextBox 8"/>
          <p:cNvSpPr txBox="1"/>
          <p:nvPr/>
        </p:nvSpPr>
        <p:spPr>
          <a:xfrm>
            <a:off x="12" y="4157526"/>
            <a:ext cx="461665" cy="2415508"/>
          </a:xfrm>
          <a:prstGeom prst="rect">
            <a:avLst/>
          </a:prstGeom>
          <a:solidFill>
            <a:srgbClr val="CC3300"/>
          </a:solidFill>
        </p:spPr>
        <p:style>
          <a:lnRef idx="1">
            <a:schemeClr val="accent3"/>
          </a:lnRef>
          <a:fillRef idx="2">
            <a:schemeClr val="accent3"/>
          </a:fillRef>
          <a:effectRef idx="1">
            <a:schemeClr val="accent3"/>
          </a:effectRef>
          <a:fontRef idx="minor">
            <a:schemeClr val="dk1"/>
          </a:fontRef>
        </p:style>
        <p:txBody>
          <a:bodyPr vert="vert270">
            <a:spAutoFit/>
          </a:bodyPr>
          <a:lstStyle/>
          <a:p>
            <a:pPr algn="ctr" defTabSz="914400" eaLnBrk="0" hangingPunct="0">
              <a:defRPr/>
            </a:pPr>
            <a:r>
              <a:rPr lang="en-US" b="1">
                <a:solidFill>
                  <a:srgbClr val="FFFFFF"/>
                </a:solidFill>
              </a:rPr>
              <a:t>TIMI Major Bleeding</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a:xfrm>
            <a:off x="461802" y="220724"/>
            <a:ext cx="8682197" cy="1141413"/>
          </a:xfrm>
          <a:noFill/>
        </p:spPr>
        <p:txBody>
          <a:bodyPr/>
          <a:lstStyle/>
          <a:p>
            <a:pPr algn="l"/>
            <a:r>
              <a:rPr lang="fr-FR" altLang="ja-JP" sz="3200" dirty="0" err="1" smtClean="0">
                <a:solidFill>
                  <a:srgbClr val="FFFFFF"/>
                </a:solidFill>
                <a:latin typeface="Calibri" pitchFamily="34" charset="0"/>
              </a:rPr>
              <a:t>Kaplan–Meier</a:t>
            </a:r>
            <a:r>
              <a:rPr lang="fr-FR" altLang="ja-JP" sz="3200" dirty="0" smtClean="0">
                <a:solidFill>
                  <a:srgbClr val="FFFFFF"/>
                </a:solidFill>
                <a:latin typeface="Calibri" pitchFamily="34" charset="0"/>
              </a:rPr>
              <a:t> </a:t>
            </a:r>
            <a:r>
              <a:rPr lang="fr-FR" altLang="ja-JP" sz="3200" dirty="0" err="1" smtClean="0">
                <a:solidFill>
                  <a:srgbClr val="FFFFFF"/>
                </a:solidFill>
                <a:latin typeface="Calibri" pitchFamily="34" charset="0"/>
              </a:rPr>
              <a:t>curves</a:t>
            </a:r>
            <a:r>
              <a:rPr lang="fr-FR" altLang="ja-JP" sz="3200" dirty="0" smtClean="0">
                <a:solidFill>
                  <a:srgbClr val="FFFFFF"/>
                </a:solidFill>
                <a:latin typeface="Calibri" pitchFamily="34" charset="0"/>
              </a:rPr>
              <a:t> for                                                      </a:t>
            </a:r>
            <a:r>
              <a:rPr lang="fr-FR" altLang="ja-JP" sz="3200" dirty="0" err="1" smtClean="0">
                <a:solidFill>
                  <a:srgbClr val="FFFFFF"/>
                </a:solidFill>
                <a:latin typeface="Calibri" pitchFamily="34" charset="0"/>
              </a:rPr>
              <a:t>prasugrel</a:t>
            </a:r>
            <a:r>
              <a:rPr lang="fr-FR" altLang="ja-JP" sz="3200" dirty="0" smtClean="0">
                <a:solidFill>
                  <a:srgbClr val="FFFFFF"/>
                </a:solidFill>
                <a:latin typeface="Calibri" pitchFamily="34" charset="0"/>
              </a:rPr>
              <a:t> versus </a:t>
            </a:r>
            <a:r>
              <a:rPr lang="fr-FR" altLang="ja-JP" sz="3200" dirty="0" err="1" smtClean="0">
                <a:solidFill>
                  <a:srgbClr val="FFFFFF"/>
                </a:solidFill>
                <a:latin typeface="Calibri" pitchFamily="34" charset="0"/>
              </a:rPr>
              <a:t>clopidogrel</a:t>
            </a:r>
            <a:r>
              <a:rPr lang="fr-FR" altLang="ja-JP" sz="3200" dirty="0" smtClean="0">
                <a:solidFill>
                  <a:srgbClr val="FFFFFF"/>
                </a:solidFill>
                <a:latin typeface="Calibri" pitchFamily="34" charset="0"/>
              </a:rPr>
              <a:t/>
            </a:r>
            <a:br>
              <a:rPr lang="fr-FR" altLang="ja-JP" sz="3200" dirty="0" smtClean="0">
                <a:solidFill>
                  <a:srgbClr val="FFFFFF"/>
                </a:solidFill>
                <a:latin typeface="Calibri" pitchFamily="34" charset="0"/>
              </a:rPr>
            </a:br>
            <a:r>
              <a:rPr lang="fr-FR" altLang="ja-JP" sz="2600" dirty="0" smtClean="0">
                <a:solidFill>
                  <a:srgbClr val="FFFFFF"/>
                </a:solidFill>
                <a:latin typeface="Calibri" pitchFamily="34" charset="0"/>
              </a:rPr>
              <a:t>Patients </a:t>
            </a:r>
            <a:r>
              <a:rPr lang="fr-FR" altLang="ja-JP" sz="2600" dirty="0" err="1" smtClean="0">
                <a:solidFill>
                  <a:srgbClr val="FFFFFF"/>
                </a:solidFill>
                <a:latin typeface="Calibri" pitchFamily="34" charset="0"/>
              </a:rPr>
              <a:t>with</a:t>
            </a:r>
            <a:r>
              <a:rPr lang="fr-FR" altLang="ja-JP" sz="2600" dirty="0" smtClean="0">
                <a:solidFill>
                  <a:srgbClr val="FFFFFF"/>
                </a:solidFill>
                <a:latin typeface="Calibri" pitchFamily="34" charset="0"/>
              </a:rPr>
              <a:t> </a:t>
            </a:r>
            <a:r>
              <a:rPr lang="fr-FR" altLang="ja-JP" sz="2600" dirty="0" err="1" smtClean="0">
                <a:solidFill>
                  <a:srgbClr val="FFFFFF"/>
                </a:solidFill>
                <a:latin typeface="Calibri" pitchFamily="34" charset="0"/>
              </a:rPr>
              <a:t>diabetes</a:t>
            </a:r>
            <a:r>
              <a:rPr lang="fr-FR" altLang="ja-JP" sz="2600" dirty="0" smtClean="0">
                <a:solidFill>
                  <a:srgbClr val="FFFFFF"/>
                </a:solidFill>
                <a:latin typeface="Calibri" pitchFamily="34" charset="0"/>
              </a:rPr>
              <a:t> </a:t>
            </a:r>
            <a:r>
              <a:rPr lang="fr-FR" altLang="ja-JP" sz="2600" dirty="0" err="1" smtClean="0">
                <a:solidFill>
                  <a:srgbClr val="FFFFFF"/>
                </a:solidFill>
                <a:latin typeface="Calibri" pitchFamily="34" charset="0"/>
              </a:rPr>
              <a:t>mellitus</a:t>
            </a:r>
            <a:r>
              <a:rPr lang="fr-FR" altLang="ja-JP" sz="2600" dirty="0" smtClean="0">
                <a:solidFill>
                  <a:srgbClr val="FFFFFF"/>
                </a:solidFill>
                <a:latin typeface="Calibri" pitchFamily="34" charset="0"/>
              </a:rPr>
              <a:t> </a:t>
            </a:r>
            <a:r>
              <a:rPr lang="fr-FR" altLang="ja-JP" sz="2600" dirty="0" err="1" smtClean="0">
                <a:solidFill>
                  <a:srgbClr val="FFFFFF"/>
                </a:solidFill>
                <a:latin typeface="Calibri" pitchFamily="34" charset="0"/>
              </a:rPr>
              <a:t>from</a:t>
            </a:r>
            <a:r>
              <a:rPr lang="fr-FR" altLang="ja-JP" sz="2600" dirty="0" smtClean="0">
                <a:solidFill>
                  <a:srgbClr val="FFFFFF"/>
                </a:solidFill>
                <a:latin typeface="Calibri" pitchFamily="34" charset="0"/>
              </a:rPr>
              <a:t> the TRITON-TIMI 38 trial </a:t>
            </a:r>
          </a:p>
        </p:txBody>
      </p:sp>
      <p:sp>
        <p:nvSpPr>
          <p:cNvPr id="32772" name="Text Box 4"/>
          <p:cNvSpPr txBox="1">
            <a:spLocks noChangeArrowheads="1"/>
          </p:cNvSpPr>
          <p:nvPr/>
        </p:nvSpPr>
        <p:spPr bwMode="auto">
          <a:xfrm>
            <a:off x="461963" y="6439227"/>
            <a:ext cx="5681662" cy="338138"/>
          </a:xfrm>
          <a:prstGeom prst="rect">
            <a:avLst/>
          </a:prstGeom>
          <a:noFill/>
          <a:ln>
            <a:noFill/>
          </a:ln>
          <a:effectLst/>
          <a:extLst/>
        </p:spPr>
        <p:txBody>
          <a:bodyPr>
            <a:spAutoFit/>
          </a:bodyPr>
          <a:lstStyle>
            <a:lvl1pPr eaLnBrk="0" hangingPunct="0">
              <a:defRPr sz="2400">
                <a:solidFill>
                  <a:schemeClr val="tx1"/>
                </a:solidFill>
                <a:latin typeface="Calibri" pitchFamily="34" charset="0"/>
                <a:ea typeface="ＭＳ Ｐゴシック" charset="-128"/>
              </a:defRPr>
            </a:lvl1pPr>
            <a:lvl2pPr marL="742950" indent="-285750" eaLnBrk="0" hangingPunct="0">
              <a:defRPr sz="2400">
                <a:solidFill>
                  <a:schemeClr val="tx1"/>
                </a:solidFill>
                <a:latin typeface="Calibri" pitchFamily="34" charset="0"/>
                <a:ea typeface="ＭＳ Ｐゴシック" charset="-128"/>
              </a:defRPr>
            </a:lvl2pPr>
            <a:lvl3pPr marL="1143000" indent="-228600" eaLnBrk="0" hangingPunct="0">
              <a:defRPr sz="2400">
                <a:solidFill>
                  <a:schemeClr val="tx1"/>
                </a:solidFill>
                <a:latin typeface="Calibri" pitchFamily="34" charset="0"/>
                <a:ea typeface="ＭＳ Ｐゴシック" charset="-128"/>
              </a:defRPr>
            </a:lvl3pPr>
            <a:lvl4pPr marL="1600200" indent="-228600" eaLnBrk="0" hangingPunct="0">
              <a:defRPr sz="2400">
                <a:solidFill>
                  <a:schemeClr val="tx1"/>
                </a:solidFill>
                <a:latin typeface="Calibri" pitchFamily="34" charset="0"/>
                <a:ea typeface="ＭＳ Ｐゴシック" charset="-128"/>
              </a:defRPr>
            </a:lvl4pPr>
            <a:lvl5pPr marL="2057400" indent="-228600" eaLnBrk="0" hangingPunct="0">
              <a:defRPr sz="2400">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charset="-128"/>
              </a:defRPr>
            </a:lvl9pPr>
          </a:lstStyle>
          <a:p>
            <a:pPr>
              <a:defRPr/>
            </a:pPr>
            <a:r>
              <a:rPr lang="fr-FR" sz="1600" dirty="0" err="1" smtClean="0">
                <a:ea typeface="+mn-ea"/>
                <a:cs typeface="Arial" charset="0"/>
              </a:rPr>
              <a:t>Wiviott</a:t>
            </a:r>
            <a:r>
              <a:rPr lang="fr-FR" sz="1600" dirty="0" smtClean="0">
                <a:ea typeface="+mn-ea"/>
                <a:cs typeface="Arial" charset="0"/>
              </a:rPr>
              <a:t> SD et al. Circulation 2008;118(16):1626–36</a:t>
            </a:r>
          </a:p>
        </p:txBody>
      </p:sp>
      <p:sp>
        <p:nvSpPr>
          <p:cNvPr id="32773" name="Freeform 5"/>
          <p:cNvSpPr>
            <a:spLocks/>
          </p:cNvSpPr>
          <p:nvPr/>
        </p:nvSpPr>
        <p:spPr bwMode="auto">
          <a:xfrm>
            <a:off x="1797050" y="2108200"/>
            <a:ext cx="5403850" cy="2787650"/>
          </a:xfrm>
          <a:custGeom>
            <a:avLst/>
            <a:gdLst>
              <a:gd name="T0" fmla="*/ 6351 w 3404"/>
              <a:gd name="T1" fmla="*/ 2692400 h 1756"/>
              <a:gd name="T2" fmla="*/ 107964 w 3404"/>
              <a:gd name="T3" fmla="*/ 2057400 h 1756"/>
              <a:gd name="T4" fmla="*/ 222279 w 3404"/>
              <a:gd name="T5" fmla="*/ 1885950 h 1756"/>
              <a:gd name="T6" fmla="*/ 317541 w 3404"/>
              <a:gd name="T7" fmla="*/ 1835150 h 1756"/>
              <a:gd name="T8" fmla="*/ 469961 w 3404"/>
              <a:gd name="T9" fmla="*/ 1784350 h 1756"/>
              <a:gd name="T10" fmla="*/ 558873 w 3404"/>
              <a:gd name="T11" fmla="*/ 1695450 h 1756"/>
              <a:gd name="T12" fmla="*/ 660486 w 3404"/>
              <a:gd name="T13" fmla="*/ 1638300 h 1756"/>
              <a:gd name="T14" fmla="*/ 819257 w 3404"/>
              <a:gd name="T15" fmla="*/ 1593850 h 1756"/>
              <a:gd name="T16" fmla="*/ 927221 w 3404"/>
              <a:gd name="T17" fmla="*/ 1454150 h 1756"/>
              <a:gd name="T18" fmla="*/ 1028834 w 3404"/>
              <a:gd name="T19" fmla="*/ 1358900 h 1756"/>
              <a:gd name="T20" fmla="*/ 1117746 w 3404"/>
              <a:gd name="T21" fmla="*/ 1257300 h 1756"/>
              <a:gd name="T22" fmla="*/ 1263815 w 3404"/>
              <a:gd name="T23" fmla="*/ 1219200 h 1756"/>
              <a:gd name="T24" fmla="*/ 1422586 w 3404"/>
              <a:gd name="T25" fmla="*/ 1162050 h 1756"/>
              <a:gd name="T26" fmla="*/ 1517848 w 3404"/>
              <a:gd name="T27" fmla="*/ 1047750 h 1756"/>
              <a:gd name="T28" fmla="*/ 1689321 w 3404"/>
              <a:gd name="T29" fmla="*/ 1009650 h 1756"/>
              <a:gd name="T30" fmla="*/ 1841741 w 3404"/>
              <a:gd name="T31" fmla="*/ 965200 h 1756"/>
              <a:gd name="T32" fmla="*/ 1962406 w 3404"/>
              <a:gd name="T33" fmla="*/ 927100 h 1756"/>
              <a:gd name="T34" fmla="*/ 2064020 w 3404"/>
              <a:gd name="T35" fmla="*/ 844550 h 1756"/>
              <a:gd name="T36" fmla="*/ 2210089 w 3404"/>
              <a:gd name="T37" fmla="*/ 781050 h 1756"/>
              <a:gd name="T38" fmla="*/ 2324404 w 3404"/>
              <a:gd name="T39" fmla="*/ 755650 h 1756"/>
              <a:gd name="T40" fmla="*/ 2476824 w 3404"/>
              <a:gd name="T41" fmla="*/ 723900 h 1756"/>
              <a:gd name="T42" fmla="*/ 2610191 w 3404"/>
              <a:gd name="T43" fmla="*/ 679450 h 1756"/>
              <a:gd name="T44" fmla="*/ 2794365 w 3404"/>
              <a:gd name="T45" fmla="*/ 584200 h 1756"/>
              <a:gd name="T46" fmla="*/ 2908680 w 3404"/>
              <a:gd name="T47" fmla="*/ 552450 h 1756"/>
              <a:gd name="T48" fmla="*/ 3067451 w 3404"/>
              <a:gd name="T49" fmla="*/ 527050 h 1756"/>
              <a:gd name="T50" fmla="*/ 3346887 w 3404"/>
              <a:gd name="T51" fmla="*/ 514350 h 1756"/>
              <a:gd name="T52" fmla="*/ 3448500 w 3404"/>
              <a:gd name="T53" fmla="*/ 469900 h 1756"/>
              <a:gd name="T54" fmla="*/ 3588219 w 3404"/>
              <a:gd name="T55" fmla="*/ 438150 h 1756"/>
              <a:gd name="T56" fmla="*/ 3854954 w 3404"/>
              <a:gd name="T57" fmla="*/ 419100 h 1756"/>
              <a:gd name="T58" fmla="*/ 3969269 w 3404"/>
              <a:gd name="T59" fmla="*/ 368300 h 1756"/>
              <a:gd name="T60" fmla="*/ 4229653 w 3404"/>
              <a:gd name="T61" fmla="*/ 355600 h 1756"/>
              <a:gd name="T62" fmla="*/ 4388423 w 3404"/>
              <a:gd name="T63" fmla="*/ 311150 h 1756"/>
              <a:gd name="T64" fmla="*/ 4534492 w 3404"/>
              <a:gd name="T65" fmla="*/ 279400 h 1756"/>
              <a:gd name="T66" fmla="*/ 4674211 w 3404"/>
              <a:gd name="T67" fmla="*/ 215900 h 1756"/>
              <a:gd name="T68" fmla="*/ 4807578 w 3404"/>
              <a:gd name="T69" fmla="*/ 190500 h 1756"/>
              <a:gd name="T70" fmla="*/ 4902840 w 3404"/>
              <a:gd name="T71" fmla="*/ 127000 h 1756"/>
              <a:gd name="T72" fmla="*/ 5004454 w 3404"/>
              <a:gd name="T73" fmla="*/ 50800 h 1756"/>
              <a:gd name="T74" fmla="*/ 5404556 w 3404"/>
              <a:gd name="T75" fmla="*/ 0 h 17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04" h="1756">
                <a:moveTo>
                  <a:pt x="4" y="1756"/>
                </a:moveTo>
                <a:cubicBezTo>
                  <a:pt x="3" y="1747"/>
                  <a:pt x="0" y="1743"/>
                  <a:pt x="4" y="1696"/>
                </a:cubicBezTo>
                <a:cubicBezTo>
                  <a:pt x="8" y="1649"/>
                  <a:pt x="17" y="1539"/>
                  <a:pt x="28" y="1472"/>
                </a:cubicBezTo>
                <a:cubicBezTo>
                  <a:pt x="39" y="1405"/>
                  <a:pt x="54" y="1335"/>
                  <a:pt x="68" y="1296"/>
                </a:cubicBezTo>
                <a:lnTo>
                  <a:pt x="112" y="1236"/>
                </a:lnTo>
                <a:lnTo>
                  <a:pt x="140" y="1188"/>
                </a:lnTo>
                <a:lnTo>
                  <a:pt x="188" y="1180"/>
                </a:lnTo>
                <a:lnTo>
                  <a:pt x="200" y="1156"/>
                </a:lnTo>
                <a:lnTo>
                  <a:pt x="252" y="1148"/>
                </a:lnTo>
                <a:lnTo>
                  <a:pt x="296" y="1124"/>
                </a:lnTo>
                <a:lnTo>
                  <a:pt x="312" y="1088"/>
                </a:lnTo>
                <a:lnTo>
                  <a:pt x="352" y="1068"/>
                </a:lnTo>
                <a:lnTo>
                  <a:pt x="384" y="1072"/>
                </a:lnTo>
                <a:lnTo>
                  <a:pt x="416" y="1032"/>
                </a:lnTo>
                <a:lnTo>
                  <a:pt x="456" y="1016"/>
                </a:lnTo>
                <a:lnTo>
                  <a:pt x="516" y="1004"/>
                </a:lnTo>
                <a:lnTo>
                  <a:pt x="536" y="956"/>
                </a:lnTo>
                <a:lnTo>
                  <a:pt x="584" y="916"/>
                </a:lnTo>
                <a:lnTo>
                  <a:pt x="632" y="904"/>
                </a:lnTo>
                <a:lnTo>
                  <a:pt x="648" y="856"/>
                </a:lnTo>
                <a:lnTo>
                  <a:pt x="688" y="828"/>
                </a:lnTo>
                <a:lnTo>
                  <a:pt x="704" y="792"/>
                </a:lnTo>
                <a:lnTo>
                  <a:pt x="764" y="772"/>
                </a:lnTo>
                <a:lnTo>
                  <a:pt x="796" y="768"/>
                </a:lnTo>
                <a:lnTo>
                  <a:pt x="848" y="732"/>
                </a:lnTo>
                <a:lnTo>
                  <a:pt x="896" y="732"/>
                </a:lnTo>
                <a:lnTo>
                  <a:pt x="924" y="704"/>
                </a:lnTo>
                <a:lnTo>
                  <a:pt x="956" y="660"/>
                </a:lnTo>
                <a:lnTo>
                  <a:pt x="980" y="660"/>
                </a:lnTo>
                <a:lnTo>
                  <a:pt x="1064" y="636"/>
                </a:lnTo>
                <a:lnTo>
                  <a:pt x="1112" y="624"/>
                </a:lnTo>
                <a:lnTo>
                  <a:pt x="1160" y="608"/>
                </a:lnTo>
                <a:lnTo>
                  <a:pt x="1200" y="584"/>
                </a:lnTo>
                <a:lnTo>
                  <a:pt x="1236" y="584"/>
                </a:lnTo>
                <a:lnTo>
                  <a:pt x="1280" y="564"/>
                </a:lnTo>
                <a:lnTo>
                  <a:pt x="1300" y="532"/>
                </a:lnTo>
                <a:lnTo>
                  <a:pt x="1376" y="516"/>
                </a:lnTo>
                <a:lnTo>
                  <a:pt x="1392" y="492"/>
                </a:lnTo>
                <a:lnTo>
                  <a:pt x="1432" y="480"/>
                </a:lnTo>
                <a:lnTo>
                  <a:pt x="1464" y="476"/>
                </a:lnTo>
                <a:lnTo>
                  <a:pt x="1500" y="456"/>
                </a:lnTo>
                <a:lnTo>
                  <a:pt x="1560" y="456"/>
                </a:lnTo>
                <a:lnTo>
                  <a:pt x="1604" y="436"/>
                </a:lnTo>
                <a:lnTo>
                  <a:pt x="1644" y="428"/>
                </a:lnTo>
                <a:lnTo>
                  <a:pt x="1708" y="400"/>
                </a:lnTo>
                <a:lnTo>
                  <a:pt x="1760" y="368"/>
                </a:lnTo>
                <a:lnTo>
                  <a:pt x="1812" y="364"/>
                </a:lnTo>
                <a:lnTo>
                  <a:pt x="1832" y="348"/>
                </a:lnTo>
                <a:lnTo>
                  <a:pt x="1888" y="332"/>
                </a:lnTo>
                <a:lnTo>
                  <a:pt x="1932" y="332"/>
                </a:lnTo>
                <a:lnTo>
                  <a:pt x="2000" y="320"/>
                </a:lnTo>
                <a:lnTo>
                  <a:pt x="2108" y="324"/>
                </a:lnTo>
                <a:lnTo>
                  <a:pt x="2140" y="308"/>
                </a:lnTo>
                <a:lnTo>
                  <a:pt x="2172" y="296"/>
                </a:lnTo>
                <a:lnTo>
                  <a:pt x="2216" y="288"/>
                </a:lnTo>
                <a:lnTo>
                  <a:pt x="2260" y="276"/>
                </a:lnTo>
                <a:lnTo>
                  <a:pt x="2288" y="264"/>
                </a:lnTo>
                <a:lnTo>
                  <a:pt x="2428" y="264"/>
                </a:lnTo>
                <a:lnTo>
                  <a:pt x="2472" y="260"/>
                </a:lnTo>
                <a:lnTo>
                  <a:pt x="2500" y="232"/>
                </a:lnTo>
                <a:lnTo>
                  <a:pt x="2580" y="228"/>
                </a:lnTo>
                <a:lnTo>
                  <a:pt x="2664" y="224"/>
                </a:lnTo>
                <a:lnTo>
                  <a:pt x="2720" y="204"/>
                </a:lnTo>
                <a:lnTo>
                  <a:pt x="2764" y="196"/>
                </a:lnTo>
                <a:lnTo>
                  <a:pt x="2804" y="184"/>
                </a:lnTo>
                <a:lnTo>
                  <a:pt x="2856" y="176"/>
                </a:lnTo>
                <a:lnTo>
                  <a:pt x="2908" y="168"/>
                </a:lnTo>
                <a:lnTo>
                  <a:pt x="2944" y="136"/>
                </a:lnTo>
                <a:lnTo>
                  <a:pt x="2988" y="128"/>
                </a:lnTo>
                <a:lnTo>
                  <a:pt x="3028" y="120"/>
                </a:lnTo>
                <a:lnTo>
                  <a:pt x="3036" y="80"/>
                </a:lnTo>
                <a:lnTo>
                  <a:pt x="3088" y="80"/>
                </a:lnTo>
                <a:lnTo>
                  <a:pt x="3132" y="72"/>
                </a:lnTo>
                <a:lnTo>
                  <a:pt x="3152" y="32"/>
                </a:lnTo>
                <a:lnTo>
                  <a:pt x="3204" y="20"/>
                </a:lnTo>
                <a:lnTo>
                  <a:pt x="3404" y="0"/>
                </a:lnTo>
              </a:path>
            </a:pathLst>
          </a:custGeom>
          <a:noFill/>
          <a:ln w="25400" cap="flat">
            <a:solidFill>
              <a:srgbClr val="FF6600"/>
            </a:solidFill>
            <a:prstDash val="solid"/>
            <a:round/>
            <a:headEnd type="none" w="med" len="med"/>
            <a:tailEnd type="none" w="med" len="med"/>
          </a:ln>
          <a:effectLst/>
          <a:extLst/>
        </p:spPr>
        <p:txBody>
          <a:bodyPr/>
          <a:lstStyle/>
          <a:p>
            <a:pPr defTabSz="914400">
              <a:defRPr/>
            </a:pPr>
            <a:endParaRPr lang="en-US">
              <a:latin typeface="Calibri" pitchFamily="34" charset="0"/>
              <a:cs typeface="+mn-cs"/>
            </a:endParaRPr>
          </a:p>
        </p:txBody>
      </p:sp>
      <p:sp>
        <p:nvSpPr>
          <p:cNvPr id="32774" name="Freeform 6"/>
          <p:cNvSpPr>
            <a:spLocks/>
          </p:cNvSpPr>
          <p:nvPr/>
        </p:nvSpPr>
        <p:spPr bwMode="auto">
          <a:xfrm>
            <a:off x="1800225" y="3098800"/>
            <a:ext cx="5438775" cy="1885950"/>
          </a:xfrm>
          <a:custGeom>
            <a:avLst/>
            <a:gdLst>
              <a:gd name="T0" fmla="*/ 12699 w 3426"/>
              <a:gd name="T1" fmla="*/ 1835150 h 1188"/>
              <a:gd name="T2" fmla="*/ 66671 w 3426"/>
              <a:gd name="T3" fmla="*/ 1735138 h 1188"/>
              <a:gd name="T4" fmla="*/ 123817 w 3426"/>
              <a:gd name="T5" fmla="*/ 1692275 h 1188"/>
              <a:gd name="T6" fmla="*/ 209536 w 3426"/>
              <a:gd name="T7" fmla="*/ 1616075 h 1188"/>
              <a:gd name="T8" fmla="*/ 333353 w 3426"/>
              <a:gd name="T9" fmla="*/ 1549400 h 1188"/>
              <a:gd name="T10" fmla="*/ 419073 w 3426"/>
              <a:gd name="T11" fmla="*/ 1492250 h 1188"/>
              <a:gd name="T12" fmla="*/ 495268 w 3426"/>
              <a:gd name="T13" fmla="*/ 1449388 h 1188"/>
              <a:gd name="T14" fmla="*/ 566701 w 3426"/>
              <a:gd name="T15" fmla="*/ 1377950 h 1188"/>
              <a:gd name="T16" fmla="*/ 638134 w 3426"/>
              <a:gd name="T17" fmla="*/ 1363663 h 1188"/>
              <a:gd name="T18" fmla="*/ 709566 w 3426"/>
              <a:gd name="T19" fmla="*/ 1301750 h 1188"/>
              <a:gd name="T20" fmla="*/ 809572 w 3426"/>
              <a:gd name="T21" fmla="*/ 1238250 h 1188"/>
              <a:gd name="T22" fmla="*/ 923865 w 3426"/>
              <a:gd name="T23" fmla="*/ 1200150 h 1188"/>
              <a:gd name="T24" fmla="*/ 1031808 w 3426"/>
              <a:gd name="T25" fmla="*/ 1123950 h 1188"/>
              <a:gd name="T26" fmla="*/ 1184198 w 3426"/>
              <a:gd name="T27" fmla="*/ 1104900 h 1188"/>
              <a:gd name="T28" fmla="*/ 1254044 w 3426"/>
              <a:gd name="T29" fmla="*/ 1066800 h 1188"/>
              <a:gd name="T30" fmla="*/ 1355637 w 3426"/>
              <a:gd name="T31" fmla="*/ 1016000 h 1188"/>
              <a:gd name="T32" fmla="*/ 1527076 w 3426"/>
              <a:gd name="T33" fmla="*/ 946150 h 1188"/>
              <a:gd name="T34" fmla="*/ 1654068 w 3426"/>
              <a:gd name="T35" fmla="*/ 914400 h 1188"/>
              <a:gd name="T36" fmla="*/ 1704864 w 3426"/>
              <a:gd name="T37" fmla="*/ 793750 h 1188"/>
              <a:gd name="T38" fmla="*/ 1793759 w 3426"/>
              <a:gd name="T39" fmla="*/ 768350 h 1188"/>
              <a:gd name="T40" fmla="*/ 1908051 w 3426"/>
              <a:gd name="T41" fmla="*/ 704850 h 1188"/>
              <a:gd name="T42" fmla="*/ 2149335 w 3426"/>
              <a:gd name="T43" fmla="*/ 654050 h 1188"/>
              <a:gd name="T44" fmla="*/ 2276327 w 3426"/>
              <a:gd name="T45" fmla="*/ 609600 h 1188"/>
              <a:gd name="T46" fmla="*/ 2403319 w 3426"/>
              <a:gd name="T47" fmla="*/ 596900 h 1188"/>
              <a:gd name="T48" fmla="*/ 2600156 w 3426"/>
              <a:gd name="T49" fmla="*/ 571500 h 1188"/>
              <a:gd name="T50" fmla="*/ 2657303 w 3426"/>
              <a:gd name="T51" fmla="*/ 508000 h 1188"/>
              <a:gd name="T52" fmla="*/ 2758896 w 3426"/>
              <a:gd name="T53" fmla="*/ 463550 h 1188"/>
              <a:gd name="T54" fmla="*/ 2885888 w 3426"/>
              <a:gd name="T55" fmla="*/ 476250 h 1188"/>
              <a:gd name="T56" fmla="*/ 2949384 w 3426"/>
              <a:gd name="T57" fmla="*/ 438150 h 1188"/>
              <a:gd name="T58" fmla="*/ 3050977 w 3426"/>
              <a:gd name="T59" fmla="*/ 393700 h 1188"/>
              <a:gd name="T60" fmla="*/ 3241465 w 3426"/>
              <a:gd name="T61" fmla="*/ 361950 h 1188"/>
              <a:gd name="T62" fmla="*/ 3343058 w 3426"/>
              <a:gd name="T63" fmla="*/ 311150 h 1188"/>
              <a:gd name="T64" fmla="*/ 3539895 w 3426"/>
              <a:gd name="T65" fmla="*/ 292100 h 1188"/>
              <a:gd name="T66" fmla="*/ 3806578 w 3426"/>
              <a:gd name="T67" fmla="*/ 285750 h 1188"/>
              <a:gd name="T68" fmla="*/ 3882773 w 3426"/>
              <a:gd name="T69" fmla="*/ 254000 h 1188"/>
              <a:gd name="T70" fmla="*/ 4187553 w 3426"/>
              <a:gd name="T71" fmla="*/ 234950 h 1188"/>
              <a:gd name="T72" fmla="*/ 4301846 w 3426"/>
              <a:gd name="T73" fmla="*/ 203200 h 1188"/>
              <a:gd name="T74" fmla="*/ 4498683 w 3426"/>
              <a:gd name="T75" fmla="*/ 177800 h 1188"/>
              <a:gd name="T76" fmla="*/ 4568528 w 3426"/>
              <a:gd name="T77" fmla="*/ 158750 h 1188"/>
              <a:gd name="T78" fmla="*/ 4714569 w 3426"/>
              <a:gd name="T79" fmla="*/ 146050 h 1188"/>
              <a:gd name="T80" fmla="*/ 4841561 w 3426"/>
              <a:gd name="T81" fmla="*/ 107950 h 1188"/>
              <a:gd name="T82" fmla="*/ 4924105 w 3426"/>
              <a:gd name="T83" fmla="*/ 50800 h 1188"/>
              <a:gd name="T84" fmla="*/ 5019349 w 3426"/>
              <a:gd name="T85" fmla="*/ 12700 h 1188"/>
              <a:gd name="T86" fmla="*/ 5222536 w 3426"/>
              <a:gd name="T87" fmla="*/ 0 h 11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26" h="1188">
                <a:moveTo>
                  <a:pt x="0" y="1188"/>
                </a:moveTo>
                <a:lnTo>
                  <a:pt x="8" y="1156"/>
                </a:lnTo>
                <a:lnTo>
                  <a:pt x="18" y="1126"/>
                </a:lnTo>
                <a:lnTo>
                  <a:pt x="42" y="1093"/>
                </a:lnTo>
                <a:lnTo>
                  <a:pt x="54" y="1063"/>
                </a:lnTo>
                <a:lnTo>
                  <a:pt x="78" y="1066"/>
                </a:lnTo>
                <a:lnTo>
                  <a:pt x="81" y="1018"/>
                </a:lnTo>
                <a:lnTo>
                  <a:pt x="132" y="1018"/>
                </a:lnTo>
                <a:lnTo>
                  <a:pt x="162" y="991"/>
                </a:lnTo>
                <a:lnTo>
                  <a:pt x="210" y="976"/>
                </a:lnTo>
                <a:lnTo>
                  <a:pt x="228" y="952"/>
                </a:lnTo>
                <a:lnTo>
                  <a:pt x="264" y="940"/>
                </a:lnTo>
                <a:lnTo>
                  <a:pt x="291" y="925"/>
                </a:lnTo>
                <a:lnTo>
                  <a:pt x="312" y="913"/>
                </a:lnTo>
                <a:lnTo>
                  <a:pt x="339" y="904"/>
                </a:lnTo>
                <a:lnTo>
                  <a:pt x="357" y="868"/>
                </a:lnTo>
                <a:lnTo>
                  <a:pt x="390" y="877"/>
                </a:lnTo>
                <a:lnTo>
                  <a:pt x="402" y="859"/>
                </a:lnTo>
                <a:lnTo>
                  <a:pt x="432" y="850"/>
                </a:lnTo>
                <a:lnTo>
                  <a:pt x="447" y="820"/>
                </a:lnTo>
                <a:lnTo>
                  <a:pt x="486" y="817"/>
                </a:lnTo>
                <a:lnTo>
                  <a:pt x="510" y="780"/>
                </a:lnTo>
                <a:lnTo>
                  <a:pt x="554" y="788"/>
                </a:lnTo>
                <a:lnTo>
                  <a:pt x="582" y="756"/>
                </a:lnTo>
                <a:lnTo>
                  <a:pt x="626" y="748"/>
                </a:lnTo>
                <a:lnTo>
                  <a:pt x="650" y="708"/>
                </a:lnTo>
                <a:lnTo>
                  <a:pt x="690" y="704"/>
                </a:lnTo>
                <a:lnTo>
                  <a:pt x="746" y="696"/>
                </a:lnTo>
                <a:lnTo>
                  <a:pt x="758" y="672"/>
                </a:lnTo>
                <a:lnTo>
                  <a:pt x="790" y="672"/>
                </a:lnTo>
                <a:lnTo>
                  <a:pt x="842" y="668"/>
                </a:lnTo>
                <a:lnTo>
                  <a:pt x="854" y="640"/>
                </a:lnTo>
                <a:lnTo>
                  <a:pt x="890" y="596"/>
                </a:lnTo>
                <a:lnTo>
                  <a:pt x="962" y="596"/>
                </a:lnTo>
                <a:lnTo>
                  <a:pt x="1002" y="584"/>
                </a:lnTo>
                <a:lnTo>
                  <a:pt x="1042" y="576"/>
                </a:lnTo>
                <a:lnTo>
                  <a:pt x="1058" y="540"/>
                </a:lnTo>
                <a:lnTo>
                  <a:pt x="1074" y="500"/>
                </a:lnTo>
                <a:lnTo>
                  <a:pt x="1110" y="508"/>
                </a:lnTo>
                <a:lnTo>
                  <a:pt x="1130" y="484"/>
                </a:lnTo>
                <a:lnTo>
                  <a:pt x="1166" y="460"/>
                </a:lnTo>
                <a:lnTo>
                  <a:pt x="1202" y="444"/>
                </a:lnTo>
                <a:lnTo>
                  <a:pt x="1242" y="408"/>
                </a:lnTo>
                <a:lnTo>
                  <a:pt x="1354" y="412"/>
                </a:lnTo>
                <a:lnTo>
                  <a:pt x="1378" y="384"/>
                </a:lnTo>
                <a:lnTo>
                  <a:pt x="1434" y="384"/>
                </a:lnTo>
                <a:lnTo>
                  <a:pt x="1478" y="384"/>
                </a:lnTo>
                <a:lnTo>
                  <a:pt x="1514" y="376"/>
                </a:lnTo>
                <a:lnTo>
                  <a:pt x="1534" y="360"/>
                </a:lnTo>
                <a:lnTo>
                  <a:pt x="1638" y="360"/>
                </a:lnTo>
                <a:lnTo>
                  <a:pt x="1654" y="332"/>
                </a:lnTo>
                <a:lnTo>
                  <a:pt x="1674" y="320"/>
                </a:lnTo>
                <a:lnTo>
                  <a:pt x="1722" y="324"/>
                </a:lnTo>
                <a:lnTo>
                  <a:pt x="1738" y="292"/>
                </a:lnTo>
                <a:lnTo>
                  <a:pt x="1778" y="292"/>
                </a:lnTo>
                <a:lnTo>
                  <a:pt x="1818" y="300"/>
                </a:lnTo>
                <a:lnTo>
                  <a:pt x="1830" y="272"/>
                </a:lnTo>
                <a:lnTo>
                  <a:pt x="1858" y="276"/>
                </a:lnTo>
                <a:lnTo>
                  <a:pt x="1902" y="272"/>
                </a:lnTo>
                <a:lnTo>
                  <a:pt x="1922" y="248"/>
                </a:lnTo>
                <a:lnTo>
                  <a:pt x="2006" y="256"/>
                </a:lnTo>
                <a:lnTo>
                  <a:pt x="2042" y="228"/>
                </a:lnTo>
                <a:lnTo>
                  <a:pt x="2078" y="224"/>
                </a:lnTo>
                <a:lnTo>
                  <a:pt x="2106" y="196"/>
                </a:lnTo>
                <a:lnTo>
                  <a:pt x="2190" y="192"/>
                </a:lnTo>
                <a:lnTo>
                  <a:pt x="2230" y="184"/>
                </a:lnTo>
                <a:lnTo>
                  <a:pt x="2254" y="164"/>
                </a:lnTo>
                <a:lnTo>
                  <a:pt x="2398" y="180"/>
                </a:lnTo>
                <a:lnTo>
                  <a:pt x="2410" y="160"/>
                </a:lnTo>
                <a:lnTo>
                  <a:pt x="2446" y="160"/>
                </a:lnTo>
                <a:lnTo>
                  <a:pt x="2466" y="144"/>
                </a:lnTo>
                <a:lnTo>
                  <a:pt x="2638" y="148"/>
                </a:lnTo>
                <a:lnTo>
                  <a:pt x="2658" y="128"/>
                </a:lnTo>
                <a:lnTo>
                  <a:pt x="2710" y="128"/>
                </a:lnTo>
                <a:lnTo>
                  <a:pt x="2734" y="108"/>
                </a:lnTo>
                <a:lnTo>
                  <a:pt x="2834" y="112"/>
                </a:lnTo>
                <a:lnTo>
                  <a:pt x="2842" y="92"/>
                </a:lnTo>
                <a:lnTo>
                  <a:pt x="2878" y="100"/>
                </a:lnTo>
                <a:lnTo>
                  <a:pt x="2894" y="80"/>
                </a:lnTo>
                <a:lnTo>
                  <a:pt x="2970" y="92"/>
                </a:lnTo>
                <a:lnTo>
                  <a:pt x="2982" y="68"/>
                </a:lnTo>
                <a:lnTo>
                  <a:pt x="3050" y="68"/>
                </a:lnTo>
                <a:lnTo>
                  <a:pt x="3078" y="44"/>
                </a:lnTo>
                <a:lnTo>
                  <a:pt x="3102" y="32"/>
                </a:lnTo>
                <a:lnTo>
                  <a:pt x="3138" y="28"/>
                </a:lnTo>
                <a:lnTo>
                  <a:pt x="3162" y="8"/>
                </a:lnTo>
                <a:lnTo>
                  <a:pt x="3262" y="20"/>
                </a:lnTo>
                <a:lnTo>
                  <a:pt x="3290" y="0"/>
                </a:lnTo>
                <a:lnTo>
                  <a:pt x="3426" y="4"/>
                </a:lnTo>
              </a:path>
            </a:pathLst>
          </a:custGeom>
          <a:noFill/>
          <a:ln w="25400">
            <a:solidFill>
              <a:srgbClr val="00FF00"/>
            </a:solidFill>
            <a:round/>
            <a:headEnd type="none" w="med" len="med"/>
            <a:tailEnd type="none" w="med" len="med"/>
          </a:ln>
          <a:effectLst/>
          <a:extLst/>
        </p:spPr>
        <p:txBody>
          <a:bodyPr/>
          <a:lstStyle/>
          <a:p>
            <a:pPr defTabSz="914400">
              <a:defRPr/>
            </a:pPr>
            <a:endParaRPr lang="en-US">
              <a:latin typeface="Calibri" pitchFamily="34" charset="0"/>
              <a:cs typeface="+mn-cs"/>
            </a:endParaRPr>
          </a:p>
        </p:txBody>
      </p:sp>
      <p:sp>
        <p:nvSpPr>
          <p:cNvPr id="32775" name="Freeform 7"/>
          <p:cNvSpPr>
            <a:spLocks/>
          </p:cNvSpPr>
          <p:nvPr/>
        </p:nvSpPr>
        <p:spPr bwMode="auto">
          <a:xfrm>
            <a:off x="1824038" y="5124450"/>
            <a:ext cx="5410200" cy="366713"/>
          </a:xfrm>
          <a:custGeom>
            <a:avLst/>
            <a:gdLst>
              <a:gd name="T0" fmla="*/ 0 w 3408"/>
              <a:gd name="T1" fmla="*/ 366713 h 231"/>
              <a:gd name="T2" fmla="*/ 61913 w 3408"/>
              <a:gd name="T3" fmla="*/ 338138 h 231"/>
              <a:gd name="T4" fmla="*/ 85725 w 3408"/>
              <a:gd name="T5" fmla="*/ 290513 h 231"/>
              <a:gd name="T6" fmla="*/ 152400 w 3408"/>
              <a:gd name="T7" fmla="*/ 295275 h 231"/>
              <a:gd name="T8" fmla="*/ 171450 w 3408"/>
              <a:gd name="T9" fmla="*/ 271463 h 231"/>
              <a:gd name="T10" fmla="*/ 319088 w 3408"/>
              <a:gd name="T11" fmla="*/ 285750 h 231"/>
              <a:gd name="T12" fmla="*/ 352425 w 3408"/>
              <a:gd name="T13" fmla="*/ 266700 h 231"/>
              <a:gd name="T14" fmla="*/ 457200 w 3408"/>
              <a:gd name="T15" fmla="*/ 266700 h 231"/>
              <a:gd name="T16" fmla="*/ 500063 w 3408"/>
              <a:gd name="T17" fmla="*/ 233363 h 231"/>
              <a:gd name="T18" fmla="*/ 728663 w 3408"/>
              <a:gd name="T19" fmla="*/ 247650 h 231"/>
              <a:gd name="T20" fmla="*/ 752475 w 3408"/>
              <a:gd name="T21" fmla="*/ 228600 h 231"/>
              <a:gd name="T22" fmla="*/ 800100 w 3408"/>
              <a:gd name="T23" fmla="*/ 233363 h 231"/>
              <a:gd name="T24" fmla="*/ 857250 w 3408"/>
              <a:gd name="T25" fmla="*/ 209550 h 231"/>
              <a:gd name="T26" fmla="*/ 1143000 w 3408"/>
              <a:gd name="T27" fmla="*/ 204788 h 231"/>
              <a:gd name="T28" fmla="*/ 1176338 w 3408"/>
              <a:gd name="T29" fmla="*/ 185738 h 231"/>
              <a:gd name="T30" fmla="*/ 1871663 w 3408"/>
              <a:gd name="T31" fmla="*/ 195263 h 231"/>
              <a:gd name="T32" fmla="*/ 1890713 w 3408"/>
              <a:gd name="T33" fmla="*/ 147638 h 231"/>
              <a:gd name="T34" fmla="*/ 1952625 w 3408"/>
              <a:gd name="T35" fmla="*/ 161925 h 231"/>
              <a:gd name="T36" fmla="*/ 1976438 w 3408"/>
              <a:gd name="T37" fmla="*/ 142875 h 231"/>
              <a:gd name="T38" fmla="*/ 2214563 w 3408"/>
              <a:gd name="T39" fmla="*/ 147638 h 231"/>
              <a:gd name="T40" fmla="*/ 2243138 w 3408"/>
              <a:gd name="T41" fmla="*/ 123825 h 231"/>
              <a:gd name="T42" fmla="*/ 2609850 w 3408"/>
              <a:gd name="T43" fmla="*/ 133350 h 231"/>
              <a:gd name="T44" fmla="*/ 2624138 w 3408"/>
              <a:gd name="T45" fmla="*/ 114300 h 231"/>
              <a:gd name="T46" fmla="*/ 2714625 w 3408"/>
              <a:gd name="T47" fmla="*/ 114300 h 231"/>
              <a:gd name="T48" fmla="*/ 2743200 w 3408"/>
              <a:gd name="T49" fmla="*/ 76200 h 231"/>
              <a:gd name="T50" fmla="*/ 2809875 w 3408"/>
              <a:gd name="T51" fmla="*/ 90488 h 231"/>
              <a:gd name="T52" fmla="*/ 2838450 w 3408"/>
              <a:gd name="T53" fmla="*/ 61913 h 231"/>
              <a:gd name="T54" fmla="*/ 3205163 w 3408"/>
              <a:gd name="T55" fmla="*/ 57150 h 231"/>
              <a:gd name="T56" fmla="*/ 3286125 w 3408"/>
              <a:gd name="T57" fmla="*/ 57150 h 231"/>
              <a:gd name="T58" fmla="*/ 3333750 w 3408"/>
              <a:gd name="T59" fmla="*/ 38100 h 231"/>
              <a:gd name="T60" fmla="*/ 3862388 w 3408"/>
              <a:gd name="T61" fmla="*/ 52388 h 231"/>
              <a:gd name="T62" fmla="*/ 3914775 w 3408"/>
              <a:gd name="T63" fmla="*/ 28575 h 231"/>
              <a:gd name="T64" fmla="*/ 4443413 w 3408"/>
              <a:gd name="T65" fmla="*/ 28575 h 231"/>
              <a:gd name="T66" fmla="*/ 4471988 w 3408"/>
              <a:gd name="T67" fmla="*/ 0 h 231"/>
              <a:gd name="T68" fmla="*/ 5033963 w 3408"/>
              <a:gd name="T69" fmla="*/ 14288 h 231"/>
              <a:gd name="T70" fmla="*/ 5410200 w 3408"/>
              <a:gd name="T71" fmla="*/ 0 h 2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08" h="231">
                <a:moveTo>
                  <a:pt x="0" y="231"/>
                </a:moveTo>
                <a:lnTo>
                  <a:pt x="39" y="213"/>
                </a:lnTo>
                <a:lnTo>
                  <a:pt x="54" y="183"/>
                </a:lnTo>
                <a:lnTo>
                  <a:pt x="96" y="186"/>
                </a:lnTo>
                <a:lnTo>
                  <a:pt x="108" y="171"/>
                </a:lnTo>
                <a:lnTo>
                  <a:pt x="201" y="180"/>
                </a:lnTo>
                <a:lnTo>
                  <a:pt x="222" y="168"/>
                </a:lnTo>
                <a:lnTo>
                  <a:pt x="288" y="168"/>
                </a:lnTo>
                <a:lnTo>
                  <a:pt x="315" y="147"/>
                </a:lnTo>
                <a:lnTo>
                  <a:pt x="459" y="156"/>
                </a:lnTo>
                <a:lnTo>
                  <a:pt x="474" y="144"/>
                </a:lnTo>
                <a:lnTo>
                  <a:pt x="504" y="147"/>
                </a:lnTo>
                <a:lnTo>
                  <a:pt x="540" y="132"/>
                </a:lnTo>
                <a:lnTo>
                  <a:pt x="720" y="129"/>
                </a:lnTo>
                <a:lnTo>
                  <a:pt x="741" y="117"/>
                </a:lnTo>
                <a:lnTo>
                  <a:pt x="1179" y="123"/>
                </a:lnTo>
                <a:lnTo>
                  <a:pt x="1191" y="93"/>
                </a:lnTo>
                <a:lnTo>
                  <a:pt x="1230" y="102"/>
                </a:lnTo>
                <a:lnTo>
                  <a:pt x="1245" y="90"/>
                </a:lnTo>
                <a:lnTo>
                  <a:pt x="1395" y="93"/>
                </a:lnTo>
                <a:lnTo>
                  <a:pt x="1413" y="78"/>
                </a:lnTo>
                <a:lnTo>
                  <a:pt x="1644" y="84"/>
                </a:lnTo>
                <a:lnTo>
                  <a:pt x="1653" y="72"/>
                </a:lnTo>
                <a:lnTo>
                  <a:pt x="1710" y="72"/>
                </a:lnTo>
                <a:lnTo>
                  <a:pt x="1728" y="48"/>
                </a:lnTo>
                <a:lnTo>
                  <a:pt x="1770" y="57"/>
                </a:lnTo>
                <a:lnTo>
                  <a:pt x="1788" y="39"/>
                </a:lnTo>
                <a:lnTo>
                  <a:pt x="2019" y="36"/>
                </a:lnTo>
                <a:lnTo>
                  <a:pt x="2070" y="36"/>
                </a:lnTo>
                <a:lnTo>
                  <a:pt x="2100" y="24"/>
                </a:lnTo>
                <a:lnTo>
                  <a:pt x="2433" y="33"/>
                </a:lnTo>
                <a:lnTo>
                  <a:pt x="2466" y="18"/>
                </a:lnTo>
                <a:lnTo>
                  <a:pt x="2799" y="18"/>
                </a:lnTo>
                <a:lnTo>
                  <a:pt x="2817" y="0"/>
                </a:lnTo>
                <a:lnTo>
                  <a:pt x="3171" y="9"/>
                </a:lnTo>
                <a:lnTo>
                  <a:pt x="3408" y="0"/>
                </a:lnTo>
              </a:path>
            </a:pathLst>
          </a:custGeom>
          <a:noFill/>
          <a:ln w="25400" cap="flat">
            <a:solidFill>
              <a:srgbClr val="00FF00"/>
            </a:solidFill>
            <a:prstDash val="sysDot"/>
            <a:round/>
            <a:headEnd type="none" w="med" len="med"/>
            <a:tailEnd type="none" w="med" len="med"/>
          </a:ln>
          <a:effectLst/>
          <a:extLst/>
        </p:spPr>
        <p:txBody>
          <a:bodyPr/>
          <a:lstStyle/>
          <a:p>
            <a:pPr defTabSz="914400">
              <a:defRPr/>
            </a:pPr>
            <a:endParaRPr lang="en-US">
              <a:latin typeface="Calibri" pitchFamily="34" charset="0"/>
              <a:cs typeface="+mn-cs"/>
            </a:endParaRPr>
          </a:p>
        </p:txBody>
      </p:sp>
      <p:sp>
        <p:nvSpPr>
          <p:cNvPr id="32776" name="Freeform 8"/>
          <p:cNvSpPr>
            <a:spLocks/>
          </p:cNvSpPr>
          <p:nvPr/>
        </p:nvSpPr>
        <p:spPr bwMode="auto">
          <a:xfrm>
            <a:off x="1814513" y="5110163"/>
            <a:ext cx="5419725" cy="428625"/>
          </a:xfrm>
          <a:custGeom>
            <a:avLst/>
            <a:gdLst>
              <a:gd name="T0" fmla="*/ 0 w 3414"/>
              <a:gd name="T1" fmla="*/ 428625 h 270"/>
              <a:gd name="T2" fmla="*/ 95256 w 3414"/>
              <a:gd name="T3" fmla="*/ 366713 h 270"/>
              <a:gd name="T4" fmla="*/ 180987 w 3414"/>
              <a:gd name="T5" fmla="*/ 371475 h 270"/>
              <a:gd name="T6" fmla="*/ 328634 w 3414"/>
              <a:gd name="T7" fmla="*/ 381000 h 270"/>
              <a:gd name="T8" fmla="*/ 452467 w 3414"/>
              <a:gd name="T9" fmla="*/ 376238 h 270"/>
              <a:gd name="T10" fmla="*/ 490569 w 3414"/>
              <a:gd name="T11" fmla="*/ 342900 h 270"/>
              <a:gd name="T12" fmla="*/ 700133 w 3414"/>
              <a:gd name="T13" fmla="*/ 361950 h 270"/>
              <a:gd name="T14" fmla="*/ 1071632 w 3414"/>
              <a:gd name="T15" fmla="*/ 333375 h 270"/>
              <a:gd name="T16" fmla="*/ 1104972 w 3414"/>
              <a:gd name="T17" fmla="*/ 290513 h 270"/>
              <a:gd name="T18" fmla="*/ 1157363 w 3414"/>
              <a:gd name="T19" fmla="*/ 285750 h 270"/>
              <a:gd name="T20" fmla="*/ 1204991 w 3414"/>
              <a:gd name="T21" fmla="*/ 266700 h 270"/>
              <a:gd name="T22" fmla="*/ 1876547 w 3414"/>
              <a:gd name="T23" fmla="*/ 233363 h 270"/>
              <a:gd name="T24" fmla="*/ 1957515 w 3414"/>
              <a:gd name="T25" fmla="*/ 214313 h 270"/>
              <a:gd name="T26" fmla="*/ 2209944 w 3414"/>
              <a:gd name="T27" fmla="*/ 195263 h 270"/>
              <a:gd name="T28" fmla="*/ 2243284 w 3414"/>
              <a:gd name="T29" fmla="*/ 185738 h 270"/>
              <a:gd name="T30" fmla="*/ 2610020 w 3414"/>
              <a:gd name="T31" fmla="*/ 171450 h 270"/>
              <a:gd name="T32" fmla="*/ 2705276 w 3414"/>
              <a:gd name="T33" fmla="*/ 152400 h 270"/>
              <a:gd name="T34" fmla="*/ 2771956 w 3414"/>
              <a:gd name="T35" fmla="*/ 147638 h 270"/>
              <a:gd name="T36" fmla="*/ 2881500 w 3414"/>
              <a:gd name="T37" fmla="*/ 166688 h 270"/>
              <a:gd name="T38" fmla="*/ 2895789 w 3414"/>
              <a:gd name="T39" fmla="*/ 123825 h 270"/>
              <a:gd name="T40" fmla="*/ 3205371 w 3414"/>
              <a:gd name="T41" fmla="*/ 119063 h 270"/>
              <a:gd name="T42" fmla="*/ 3286339 w 3414"/>
              <a:gd name="T43" fmla="*/ 119063 h 270"/>
              <a:gd name="T44" fmla="*/ 3343493 w 3414"/>
              <a:gd name="T45" fmla="*/ 123825 h 270"/>
              <a:gd name="T46" fmla="*/ 3357781 w 3414"/>
              <a:gd name="T47" fmla="*/ 71438 h 270"/>
              <a:gd name="T48" fmla="*/ 3862639 w 3414"/>
              <a:gd name="T49" fmla="*/ 33338 h 270"/>
              <a:gd name="T50" fmla="*/ 3929318 w 3414"/>
              <a:gd name="T51" fmla="*/ 61913 h 270"/>
              <a:gd name="T52" fmla="*/ 4048389 w 3414"/>
              <a:gd name="T53" fmla="*/ 23813 h 270"/>
              <a:gd name="T54" fmla="*/ 4453228 w 3414"/>
              <a:gd name="T55" fmla="*/ 19050 h 270"/>
              <a:gd name="T56" fmla="*/ 4567535 w 3414"/>
              <a:gd name="T57" fmla="*/ 23813 h 270"/>
              <a:gd name="T58" fmla="*/ 4767573 w 3414"/>
              <a:gd name="T59" fmla="*/ 14288 h 270"/>
              <a:gd name="T60" fmla="*/ 5420078 w 3414"/>
              <a:gd name="T61" fmla="*/ 0 h 27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414" h="270">
                <a:moveTo>
                  <a:pt x="0" y="270"/>
                </a:moveTo>
                <a:lnTo>
                  <a:pt x="60" y="231"/>
                </a:lnTo>
                <a:lnTo>
                  <a:pt x="114" y="234"/>
                </a:lnTo>
                <a:lnTo>
                  <a:pt x="207" y="240"/>
                </a:lnTo>
                <a:lnTo>
                  <a:pt x="285" y="237"/>
                </a:lnTo>
                <a:lnTo>
                  <a:pt x="309" y="216"/>
                </a:lnTo>
                <a:lnTo>
                  <a:pt x="441" y="228"/>
                </a:lnTo>
                <a:lnTo>
                  <a:pt x="675" y="210"/>
                </a:lnTo>
                <a:lnTo>
                  <a:pt x="696" y="183"/>
                </a:lnTo>
                <a:lnTo>
                  <a:pt x="729" y="180"/>
                </a:lnTo>
                <a:lnTo>
                  <a:pt x="759" y="168"/>
                </a:lnTo>
                <a:lnTo>
                  <a:pt x="1182" y="147"/>
                </a:lnTo>
                <a:lnTo>
                  <a:pt x="1233" y="135"/>
                </a:lnTo>
                <a:lnTo>
                  <a:pt x="1392" y="123"/>
                </a:lnTo>
                <a:lnTo>
                  <a:pt x="1413" y="117"/>
                </a:lnTo>
                <a:lnTo>
                  <a:pt x="1644" y="108"/>
                </a:lnTo>
                <a:lnTo>
                  <a:pt x="1704" y="96"/>
                </a:lnTo>
                <a:lnTo>
                  <a:pt x="1746" y="93"/>
                </a:lnTo>
                <a:lnTo>
                  <a:pt x="1815" y="105"/>
                </a:lnTo>
                <a:lnTo>
                  <a:pt x="1824" y="78"/>
                </a:lnTo>
                <a:lnTo>
                  <a:pt x="2019" y="75"/>
                </a:lnTo>
                <a:lnTo>
                  <a:pt x="2070" y="75"/>
                </a:lnTo>
                <a:lnTo>
                  <a:pt x="2106" y="78"/>
                </a:lnTo>
                <a:lnTo>
                  <a:pt x="2115" y="45"/>
                </a:lnTo>
                <a:lnTo>
                  <a:pt x="2433" y="21"/>
                </a:lnTo>
                <a:lnTo>
                  <a:pt x="2475" y="39"/>
                </a:lnTo>
                <a:lnTo>
                  <a:pt x="2550" y="15"/>
                </a:lnTo>
                <a:lnTo>
                  <a:pt x="2805" y="12"/>
                </a:lnTo>
                <a:lnTo>
                  <a:pt x="2877" y="15"/>
                </a:lnTo>
                <a:lnTo>
                  <a:pt x="3003" y="9"/>
                </a:lnTo>
                <a:lnTo>
                  <a:pt x="3414" y="0"/>
                </a:lnTo>
              </a:path>
            </a:pathLst>
          </a:custGeom>
          <a:noFill/>
          <a:ln w="25400" cap="flat">
            <a:solidFill>
              <a:srgbClr val="FF6600"/>
            </a:solidFill>
            <a:prstDash val="sysDot"/>
            <a:round/>
            <a:headEnd type="none" w="med" len="med"/>
            <a:tailEnd type="none" w="med" len="med"/>
          </a:ln>
          <a:effectLst/>
          <a:extLst/>
        </p:spPr>
        <p:txBody>
          <a:bodyPr/>
          <a:lstStyle/>
          <a:p>
            <a:pPr defTabSz="914400">
              <a:defRPr/>
            </a:pPr>
            <a:endParaRPr lang="en-US">
              <a:latin typeface="Calibri" pitchFamily="34" charset="0"/>
              <a:cs typeface="+mn-cs"/>
            </a:endParaRPr>
          </a:p>
        </p:txBody>
      </p:sp>
      <p:sp>
        <p:nvSpPr>
          <p:cNvPr id="146440" name="Line 9"/>
          <p:cNvSpPr>
            <a:spLocks noChangeShapeType="1"/>
          </p:cNvSpPr>
          <p:nvPr/>
        </p:nvSpPr>
        <p:spPr bwMode="auto">
          <a:xfrm>
            <a:off x="1795463" y="1847850"/>
            <a:ext cx="0" cy="3794125"/>
          </a:xfrm>
          <a:prstGeom prst="line">
            <a:avLst/>
          </a:prstGeom>
          <a:noFill/>
          <a:ln w="19050">
            <a:solidFill>
              <a:schemeClr val="tx1"/>
            </a:solidFill>
            <a:round/>
            <a:headEnd/>
            <a:tailEnd/>
          </a:ln>
        </p:spPr>
        <p:txBody>
          <a:bodyPr/>
          <a:lstStyle/>
          <a:p>
            <a:endParaRPr lang="fr-CA"/>
          </a:p>
        </p:txBody>
      </p:sp>
      <p:sp>
        <p:nvSpPr>
          <p:cNvPr id="146441" name="Line 10"/>
          <p:cNvSpPr>
            <a:spLocks noChangeShapeType="1"/>
          </p:cNvSpPr>
          <p:nvPr/>
        </p:nvSpPr>
        <p:spPr bwMode="auto">
          <a:xfrm>
            <a:off x="1787525" y="5640388"/>
            <a:ext cx="5486400" cy="0"/>
          </a:xfrm>
          <a:prstGeom prst="line">
            <a:avLst/>
          </a:prstGeom>
          <a:noFill/>
          <a:ln w="19050">
            <a:solidFill>
              <a:schemeClr val="tx1"/>
            </a:solidFill>
            <a:round/>
            <a:headEnd/>
            <a:tailEnd/>
          </a:ln>
        </p:spPr>
        <p:txBody>
          <a:bodyPr/>
          <a:lstStyle/>
          <a:p>
            <a:endParaRPr lang="fr-CA"/>
          </a:p>
        </p:txBody>
      </p:sp>
      <p:sp>
        <p:nvSpPr>
          <p:cNvPr id="146442" name="Line 11"/>
          <p:cNvSpPr>
            <a:spLocks noChangeShapeType="1"/>
          </p:cNvSpPr>
          <p:nvPr/>
        </p:nvSpPr>
        <p:spPr bwMode="auto">
          <a:xfrm>
            <a:off x="1714500" y="5224463"/>
            <a:ext cx="76200" cy="0"/>
          </a:xfrm>
          <a:prstGeom prst="line">
            <a:avLst/>
          </a:prstGeom>
          <a:noFill/>
          <a:ln w="12700">
            <a:solidFill>
              <a:schemeClr val="tx1"/>
            </a:solidFill>
            <a:round/>
            <a:headEnd/>
            <a:tailEnd/>
          </a:ln>
        </p:spPr>
        <p:txBody>
          <a:bodyPr/>
          <a:lstStyle/>
          <a:p>
            <a:endParaRPr lang="fr-CA"/>
          </a:p>
        </p:txBody>
      </p:sp>
      <p:sp>
        <p:nvSpPr>
          <p:cNvPr id="146443" name="Line 12"/>
          <p:cNvSpPr>
            <a:spLocks noChangeShapeType="1"/>
          </p:cNvSpPr>
          <p:nvPr/>
        </p:nvSpPr>
        <p:spPr bwMode="auto">
          <a:xfrm>
            <a:off x="1714500" y="4819650"/>
            <a:ext cx="76200" cy="0"/>
          </a:xfrm>
          <a:prstGeom prst="line">
            <a:avLst/>
          </a:prstGeom>
          <a:noFill/>
          <a:ln w="12700">
            <a:solidFill>
              <a:schemeClr val="tx1"/>
            </a:solidFill>
            <a:round/>
            <a:headEnd/>
            <a:tailEnd/>
          </a:ln>
        </p:spPr>
        <p:txBody>
          <a:bodyPr/>
          <a:lstStyle/>
          <a:p>
            <a:endParaRPr lang="fr-CA"/>
          </a:p>
        </p:txBody>
      </p:sp>
      <p:sp>
        <p:nvSpPr>
          <p:cNvPr id="146444" name="Line 13"/>
          <p:cNvSpPr>
            <a:spLocks noChangeShapeType="1"/>
          </p:cNvSpPr>
          <p:nvPr/>
        </p:nvSpPr>
        <p:spPr bwMode="auto">
          <a:xfrm>
            <a:off x="1714500" y="4395788"/>
            <a:ext cx="76200" cy="0"/>
          </a:xfrm>
          <a:prstGeom prst="line">
            <a:avLst/>
          </a:prstGeom>
          <a:noFill/>
          <a:ln w="12700">
            <a:solidFill>
              <a:schemeClr val="tx1"/>
            </a:solidFill>
            <a:round/>
            <a:headEnd/>
            <a:tailEnd/>
          </a:ln>
        </p:spPr>
        <p:txBody>
          <a:bodyPr/>
          <a:lstStyle/>
          <a:p>
            <a:endParaRPr lang="fr-CA"/>
          </a:p>
        </p:txBody>
      </p:sp>
      <p:sp>
        <p:nvSpPr>
          <p:cNvPr id="146445" name="Line 14"/>
          <p:cNvSpPr>
            <a:spLocks noChangeShapeType="1"/>
          </p:cNvSpPr>
          <p:nvPr/>
        </p:nvSpPr>
        <p:spPr bwMode="auto">
          <a:xfrm>
            <a:off x="1714500" y="3981450"/>
            <a:ext cx="76200" cy="0"/>
          </a:xfrm>
          <a:prstGeom prst="line">
            <a:avLst/>
          </a:prstGeom>
          <a:noFill/>
          <a:ln w="12700">
            <a:solidFill>
              <a:schemeClr val="tx1"/>
            </a:solidFill>
            <a:round/>
            <a:headEnd/>
            <a:tailEnd/>
          </a:ln>
        </p:spPr>
        <p:txBody>
          <a:bodyPr/>
          <a:lstStyle/>
          <a:p>
            <a:endParaRPr lang="fr-CA"/>
          </a:p>
        </p:txBody>
      </p:sp>
      <p:sp>
        <p:nvSpPr>
          <p:cNvPr id="146446" name="Line 15"/>
          <p:cNvSpPr>
            <a:spLocks noChangeShapeType="1"/>
          </p:cNvSpPr>
          <p:nvPr/>
        </p:nvSpPr>
        <p:spPr bwMode="auto">
          <a:xfrm>
            <a:off x="1714500" y="3571875"/>
            <a:ext cx="76200" cy="0"/>
          </a:xfrm>
          <a:prstGeom prst="line">
            <a:avLst/>
          </a:prstGeom>
          <a:noFill/>
          <a:ln w="12700">
            <a:solidFill>
              <a:schemeClr val="tx1"/>
            </a:solidFill>
            <a:round/>
            <a:headEnd/>
            <a:tailEnd/>
          </a:ln>
        </p:spPr>
        <p:txBody>
          <a:bodyPr/>
          <a:lstStyle/>
          <a:p>
            <a:endParaRPr lang="fr-CA"/>
          </a:p>
        </p:txBody>
      </p:sp>
      <p:sp>
        <p:nvSpPr>
          <p:cNvPr id="146447" name="Line 16"/>
          <p:cNvSpPr>
            <a:spLocks noChangeShapeType="1"/>
          </p:cNvSpPr>
          <p:nvPr/>
        </p:nvSpPr>
        <p:spPr bwMode="auto">
          <a:xfrm>
            <a:off x="1714500" y="3152775"/>
            <a:ext cx="76200" cy="0"/>
          </a:xfrm>
          <a:prstGeom prst="line">
            <a:avLst/>
          </a:prstGeom>
          <a:noFill/>
          <a:ln w="12700">
            <a:solidFill>
              <a:schemeClr val="tx1"/>
            </a:solidFill>
            <a:round/>
            <a:headEnd/>
            <a:tailEnd/>
          </a:ln>
        </p:spPr>
        <p:txBody>
          <a:bodyPr/>
          <a:lstStyle/>
          <a:p>
            <a:endParaRPr lang="fr-CA"/>
          </a:p>
        </p:txBody>
      </p:sp>
      <p:sp>
        <p:nvSpPr>
          <p:cNvPr id="146448" name="Line 17"/>
          <p:cNvSpPr>
            <a:spLocks noChangeShapeType="1"/>
          </p:cNvSpPr>
          <p:nvPr/>
        </p:nvSpPr>
        <p:spPr bwMode="auto">
          <a:xfrm>
            <a:off x="1714500" y="2738438"/>
            <a:ext cx="76200" cy="0"/>
          </a:xfrm>
          <a:prstGeom prst="line">
            <a:avLst/>
          </a:prstGeom>
          <a:noFill/>
          <a:ln w="12700">
            <a:solidFill>
              <a:schemeClr val="tx1"/>
            </a:solidFill>
            <a:round/>
            <a:headEnd/>
            <a:tailEnd/>
          </a:ln>
        </p:spPr>
        <p:txBody>
          <a:bodyPr/>
          <a:lstStyle/>
          <a:p>
            <a:endParaRPr lang="fr-CA"/>
          </a:p>
        </p:txBody>
      </p:sp>
      <p:sp>
        <p:nvSpPr>
          <p:cNvPr id="146449" name="Line 18"/>
          <p:cNvSpPr>
            <a:spLocks noChangeShapeType="1"/>
          </p:cNvSpPr>
          <p:nvPr/>
        </p:nvSpPr>
        <p:spPr bwMode="auto">
          <a:xfrm>
            <a:off x="1714500" y="2314575"/>
            <a:ext cx="76200" cy="0"/>
          </a:xfrm>
          <a:prstGeom prst="line">
            <a:avLst/>
          </a:prstGeom>
          <a:noFill/>
          <a:ln w="12700">
            <a:solidFill>
              <a:schemeClr val="tx1"/>
            </a:solidFill>
            <a:round/>
            <a:headEnd/>
            <a:tailEnd/>
          </a:ln>
        </p:spPr>
        <p:txBody>
          <a:bodyPr/>
          <a:lstStyle/>
          <a:p>
            <a:endParaRPr lang="fr-CA"/>
          </a:p>
        </p:txBody>
      </p:sp>
      <p:sp>
        <p:nvSpPr>
          <p:cNvPr id="146450" name="Line 19"/>
          <p:cNvSpPr>
            <a:spLocks noChangeShapeType="1"/>
          </p:cNvSpPr>
          <p:nvPr/>
        </p:nvSpPr>
        <p:spPr bwMode="auto">
          <a:xfrm>
            <a:off x="1714500" y="1905000"/>
            <a:ext cx="76200" cy="0"/>
          </a:xfrm>
          <a:prstGeom prst="line">
            <a:avLst/>
          </a:prstGeom>
          <a:noFill/>
          <a:ln w="12700">
            <a:solidFill>
              <a:schemeClr val="tx1"/>
            </a:solidFill>
            <a:round/>
            <a:headEnd/>
            <a:tailEnd/>
          </a:ln>
        </p:spPr>
        <p:txBody>
          <a:bodyPr/>
          <a:lstStyle/>
          <a:p>
            <a:endParaRPr lang="fr-CA"/>
          </a:p>
        </p:txBody>
      </p:sp>
      <p:sp>
        <p:nvSpPr>
          <p:cNvPr id="32788" name="Text Box 20"/>
          <p:cNvSpPr txBox="1">
            <a:spLocks noChangeArrowheads="1"/>
          </p:cNvSpPr>
          <p:nvPr/>
        </p:nvSpPr>
        <p:spPr bwMode="auto">
          <a:xfrm>
            <a:off x="2287588" y="2270125"/>
            <a:ext cx="1800225" cy="584200"/>
          </a:xfrm>
          <a:prstGeom prst="rect">
            <a:avLst/>
          </a:prstGeom>
          <a:noFill/>
          <a:ln>
            <a:noFill/>
          </a:ln>
          <a:effectLst>
            <a:outerShdw blurRad="63500" dist="38099" dir="2700000" algn="ctr" rotWithShape="0">
              <a:schemeClr val="bg2">
                <a:alpha val="74998"/>
              </a:schemeClr>
            </a:outerShdw>
          </a:effectLst>
          <a:extLst/>
        </p:spPr>
        <p:txBody>
          <a:bodyPr wrap="none">
            <a:spAutoFit/>
          </a:bodyPr>
          <a:lstStyle/>
          <a:p>
            <a:pPr algn="ctr" defTabSz="914400" eaLnBrk="0" hangingPunct="0">
              <a:defRPr/>
            </a:pPr>
            <a:r>
              <a:rPr lang="en-US" sz="1600" b="1">
                <a:solidFill>
                  <a:srgbClr val="FFFFFF"/>
                </a:solidFill>
                <a:latin typeface="Helvetica" charset="0"/>
                <a:cs typeface="ＭＳ Ｐゴシック" charset="0"/>
              </a:rPr>
              <a:t>Primary Efficacy</a:t>
            </a:r>
          </a:p>
          <a:p>
            <a:pPr algn="ctr" defTabSz="914400" eaLnBrk="0" hangingPunct="0">
              <a:defRPr/>
            </a:pPr>
            <a:r>
              <a:rPr lang="en-US" sz="1600" b="1">
                <a:solidFill>
                  <a:srgbClr val="FFFFFF"/>
                </a:solidFill>
                <a:latin typeface="Helvetica" charset="0"/>
                <a:cs typeface="ＭＳ Ｐゴシック" charset="0"/>
              </a:rPr>
              <a:t>End Point</a:t>
            </a:r>
            <a:endParaRPr lang="fr-FR" sz="1600" b="1">
              <a:solidFill>
                <a:srgbClr val="FFFFFF"/>
              </a:solidFill>
              <a:latin typeface="Helvetica" charset="0"/>
              <a:cs typeface="ＭＳ Ｐゴシック" charset="0"/>
            </a:endParaRPr>
          </a:p>
        </p:txBody>
      </p:sp>
      <p:sp>
        <p:nvSpPr>
          <p:cNvPr id="32789" name="Text Box 21"/>
          <p:cNvSpPr txBox="1">
            <a:spLocks noChangeArrowheads="1"/>
          </p:cNvSpPr>
          <p:nvPr/>
        </p:nvSpPr>
        <p:spPr bwMode="auto">
          <a:xfrm>
            <a:off x="4094163" y="1828800"/>
            <a:ext cx="942975" cy="338138"/>
          </a:xfrm>
          <a:prstGeom prst="rect">
            <a:avLst/>
          </a:prstGeom>
          <a:noFill/>
          <a:ln>
            <a:noFill/>
          </a:ln>
          <a:effectLst>
            <a:outerShdw blurRad="63500" dist="38099" dir="2700000" algn="ctr" rotWithShape="0">
              <a:schemeClr val="bg2">
                <a:alpha val="74998"/>
              </a:schemeClr>
            </a:outerShdw>
          </a:effectLst>
          <a:extLst/>
        </p:spPr>
        <p:txBody>
          <a:bodyPr wrap="none">
            <a:spAutoFit/>
          </a:bodyPr>
          <a:lstStyle/>
          <a:p>
            <a:pPr defTabSz="914400" eaLnBrk="0" hangingPunct="0">
              <a:defRPr/>
            </a:pPr>
            <a:r>
              <a:rPr lang="en-US" sz="1600" b="1">
                <a:solidFill>
                  <a:srgbClr val="FFFFFF"/>
                </a:solidFill>
                <a:latin typeface="Helvetica" charset="0"/>
                <a:cs typeface="ＭＳ Ｐゴシック" charset="0"/>
              </a:rPr>
              <a:t>n=3,146</a:t>
            </a:r>
            <a:endParaRPr lang="fr-FR" sz="1600" b="1">
              <a:solidFill>
                <a:srgbClr val="FFFFFF"/>
              </a:solidFill>
              <a:latin typeface="Helvetica" charset="0"/>
              <a:cs typeface="ＭＳ Ｐゴシック" charset="0"/>
            </a:endParaRPr>
          </a:p>
        </p:txBody>
      </p:sp>
      <p:sp>
        <p:nvSpPr>
          <p:cNvPr id="32790" name="Text Box 22"/>
          <p:cNvSpPr txBox="1">
            <a:spLocks noChangeArrowheads="1"/>
          </p:cNvSpPr>
          <p:nvPr/>
        </p:nvSpPr>
        <p:spPr bwMode="auto">
          <a:xfrm rot="10800000">
            <a:off x="461804" y="2852151"/>
            <a:ext cx="492443" cy="1828386"/>
          </a:xfrm>
          <a:prstGeom prst="rect">
            <a:avLst/>
          </a:prstGeom>
          <a:noFill/>
          <a:ln>
            <a:noFill/>
          </a:ln>
          <a:effectLst>
            <a:outerShdw blurRad="63500" dist="38099" dir="2700000" algn="ctr" rotWithShape="0">
              <a:schemeClr val="bg2">
                <a:alpha val="74998"/>
              </a:schemeClr>
            </a:outerShdw>
          </a:effectLst>
          <a:extLst/>
        </p:spPr>
        <p:txBody>
          <a:bodyPr vert="eaVert" wrap="none">
            <a:spAutoFit/>
          </a:bodyPr>
          <a:lstStyle/>
          <a:p>
            <a:pPr defTabSz="914400" eaLnBrk="0" hangingPunct="0">
              <a:defRPr/>
            </a:pPr>
            <a:r>
              <a:rPr lang="en-US" sz="2000" b="1" dirty="0">
                <a:solidFill>
                  <a:srgbClr val="FFFFFF"/>
                </a:solidFill>
                <a:latin typeface="Helvetica" charset="0"/>
                <a:cs typeface="ＭＳ Ｐゴシック" charset="0"/>
              </a:rPr>
              <a:t>End </a:t>
            </a:r>
            <a:r>
              <a:rPr lang="en-US" sz="2000" b="1" dirty="0" smtClean="0">
                <a:solidFill>
                  <a:srgbClr val="FFFFFF"/>
                </a:solidFill>
                <a:latin typeface="Helvetica" charset="0"/>
                <a:cs typeface="ＭＳ Ｐゴシック" charset="0"/>
              </a:rPr>
              <a:t> Point </a:t>
            </a:r>
            <a:r>
              <a:rPr lang="en-US" sz="2000" b="1" dirty="0">
                <a:solidFill>
                  <a:srgbClr val="FFFFFF"/>
                </a:solidFill>
                <a:latin typeface="Helvetica" charset="0"/>
                <a:cs typeface="ＭＳ Ｐゴシック" charset="0"/>
              </a:rPr>
              <a:t>(%)</a:t>
            </a:r>
            <a:endParaRPr lang="fr-FR" sz="2000" b="1" dirty="0">
              <a:solidFill>
                <a:srgbClr val="FFFFFF"/>
              </a:solidFill>
              <a:latin typeface="Helvetica" charset="0"/>
              <a:cs typeface="ＭＳ Ｐゴシック" charset="0"/>
            </a:endParaRPr>
          </a:p>
        </p:txBody>
      </p:sp>
      <p:sp>
        <p:nvSpPr>
          <p:cNvPr id="32791" name="Text Box 23"/>
          <p:cNvSpPr txBox="1">
            <a:spLocks noChangeArrowheads="1"/>
          </p:cNvSpPr>
          <p:nvPr/>
        </p:nvSpPr>
        <p:spPr bwMode="auto">
          <a:xfrm>
            <a:off x="2897188" y="4600575"/>
            <a:ext cx="1993900" cy="584200"/>
          </a:xfrm>
          <a:prstGeom prst="rect">
            <a:avLst/>
          </a:prstGeom>
          <a:noFill/>
          <a:ln>
            <a:noFill/>
          </a:ln>
          <a:effectLst>
            <a:outerShdw blurRad="63500" dist="38099" dir="2700000" algn="ctr" rotWithShape="0">
              <a:schemeClr val="bg2">
                <a:alpha val="74998"/>
              </a:schemeClr>
            </a:outerShdw>
          </a:effectLst>
          <a:extLst/>
        </p:spPr>
        <p:txBody>
          <a:bodyPr wrap="none">
            <a:spAutoFit/>
          </a:bodyPr>
          <a:lstStyle/>
          <a:p>
            <a:pPr algn="ctr" defTabSz="914400" eaLnBrk="0" hangingPunct="0">
              <a:defRPr/>
            </a:pPr>
            <a:r>
              <a:rPr lang="en-US" sz="1600" b="1">
                <a:solidFill>
                  <a:srgbClr val="FFFFFF"/>
                </a:solidFill>
                <a:latin typeface="Helvetica" charset="0"/>
                <a:cs typeface="ＭＳ Ｐゴシック" charset="0"/>
              </a:rPr>
              <a:t>Timi Major</a:t>
            </a:r>
          </a:p>
          <a:p>
            <a:pPr algn="ctr" defTabSz="914400" eaLnBrk="0" hangingPunct="0">
              <a:defRPr/>
            </a:pPr>
            <a:r>
              <a:rPr lang="en-US" sz="1600" b="1">
                <a:solidFill>
                  <a:srgbClr val="FFFFFF"/>
                </a:solidFill>
                <a:latin typeface="Helvetica" charset="0"/>
                <a:cs typeface="ＭＳ Ｐゴシック" charset="0"/>
              </a:rPr>
              <a:t>Non-CABG Bleeds</a:t>
            </a:r>
            <a:endParaRPr lang="fr-FR" sz="1600" b="1">
              <a:solidFill>
                <a:srgbClr val="FFFFFF"/>
              </a:solidFill>
              <a:latin typeface="Helvetica" charset="0"/>
              <a:cs typeface="ＭＳ Ｐゴシック" charset="0"/>
            </a:endParaRPr>
          </a:p>
        </p:txBody>
      </p:sp>
      <p:sp>
        <p:nvSpPr>
          <p:cNvPr id="32792" name="Text Box 24"/>
          <p:cNvSpPr txBox="1">
            <a:spLocks noChangeArrowheads="1"/>
          </p:cNvSpPr>
          <p:nvPr/>
        </p:nvSpPr>
        <p:spPr bwMode="auto">
          <a:xfrm>
            <a:off x="1417638" y="5476875"/>
            <a:ext cx="300037" cy="338138"/>
          </a:xfrm>
          <a:prstGeom prst="rect">
            <a:avLst/>
          </a:prstGeom>
          <a:noFill/>
          <a:ln>
            <a:noFill/>
          </a:ln>
          <a:effectLst>
            <a:outerShdw blurRad="63500" dist="38099" dir="2700000" algn="ctr" rotWithShape="0">
              <a:schemeClr val="bg2">
                <a:alpha val="74998"/>
              </a:schemeClr>
            </a:outerShdw>
          </a:effectLst>
          <a:extLst/>
        </p:spPr>
        <p:txBody>
          <a:bodyPr wrap="none">
            <a:spAutoFit/>
          </a:bodyPr>
          <a:lstStyle/>
          <a:p>
            <a:pPr defTabSz="914400" eaLnBrk="0" hangingPunct="0">
              <a:defRPr/>
            </a:pPr>
            <a:r>
              <a:rPr lang="en-US" sz="1600" b="1">
                <a:solidFill>
                  <a:srgbClr val="FFFFFF"/>
                </a:solidFill>
                <a:latin typeface="Helvetica" charset="0"/>
                <a:cs typeface="ＭＳ Ｐゴシック" charset="0"/>
              </a:rPr>
              <a:t>0</a:t>
            </a:r>
            <a:endParaRPr lang="fr-FR" sz="1600" b="1">
              <a:solidFill>
                <a:srgbClr val="FFFFFF"/>
              </a:solidFill>
              <a:latin typeface="Helvetica" charset="0"/>
              <a:cs typeface="ＭＳ Ｐゴシック" charset="0"/>
            </a:endParaRPr>
          </a:p>
        </p:txBody>
      </p:sp>
      <p:sp>
        <p:nvSpPr>
          <p:cNvPr id="32793" name="Text Box 25"/>
          <p:cNvSpPr txBox="1">
            <a:spLocks noChangeArrowheads="1"/>
          </p:cNvSpPr>
          <p:nvPr/>
        </p:nvSpPr>
        <p:spPr bwMode="auto">
          <a:xfrm>
            <a:off x="1412875" y="5057775"/>
            <a:ext cx="298450" cy="338138"/>
          </a:xfrm>
          <a:prstGeom prst="rect">
            <a:avLst/>
          </a:prstGeom>
          <a:noFill/>
          <a:ln>
            <a:noFill/>
          </a:ln>
          <a:effectLst>
            <a:outerShdw blurRad="63500" dist="38099" dir="2700000" algn="ctr" rotWithShape="0">
              <a:schemeClr val="bg2">
                <a:alpha val="74998"/>
              </a:schemeClr>
            </a:outerShdw>
          </a:effectLst>
          <a:extLst/>
        </p:spPr>
        <p:txBody>
          <a:bodyPr wrap="none">
            <a:spAutoFit/>
          </a:bodyPr>
          <a:lstStyle/>
          <a:p>
            <a:pPr algn="r" defTabSz="914400" eaLnBrk="0" hangingPunct="0">
              <a:defRPr/>
            </a:pPr>
            <a:r>
              <a:rPr lang="en-US" sz="1600" b="1">
                <a:solidFill>
                  <a:srgbClr val="FFFFFF"/>
                </a:solidFill>
                <a:latin typeface="Helvetica" charset="0"/>
                <a:cs typeface="ＭＳ Ｐゴシック" charset="0"/>
              </a:rPr>
              <a:t>2</a:t>
            </a:r>
            <a:endParaRPr lang="fr-FR" sz="1600" b="1">
              <a:solidFill>
                <a:srgbClr val="FFFFFF"/>
              </a:solidFill>
              <a:latin typeface="Helvetica" charset="0"/>
              <a:cs typeface="ＭＳ Ｐゴシック" charset="0"/>
            </a:endParaRPr>
          </a:p>
        </p:txBody>
      </p:sp>
      <p:sp>
        <p:nvSpPr>
          <p:cNvPr id="32794" name="Text Box 26"/>
          <p:cNvSpPr txBox="1">
            <a:spLocks noChangeArrowheads="1"/>
          </p:cNvSpPr>
          <p:nvPr/>
        </p:nvSpPr>
        <p:spPr bwMode="auto">
          <a:xfrm>
            <a:off x="1414463" y="4652963"/>
            <a:ext cx="298450" cy="338137"/>
          </a:xfrm>
          <a:prstGeom prst="rect">
            <a:avLst/>
          </a:prstGeom>
          <a:noFill/>
          <a:ln>
            <a:noFill/>
          </a:ln>
          <a:effectLst>
            <a:outerShdw blurRad="63500" dist="38099" dir="2700000" algn="ctr" rotWithShape="0">
              <a:schemeClr val="bg2">
                <a:alpha val="74998"/>
              </a:schemeClr>
            </a:outerShdw>
          </a:effectLst>
          <a:extLst/>
        </p:spPr>
        <p:txBody>
          <a:bodyPr wrap="none">
            <a:spAutoFit/>
          </a:bodyPr>
          <a:lstStyle/>
          <a:p>
            <a:pPr algn="r" defTabSz="914400" eaLnBrk="0" hangingPunct="0">
              <a:defRPr/>
            </a:pPr>
            <a:r>
              <a:rPr lang="en-US" sz="1600" b="1">
                <a:solidFill>
                  <a:srgbClr val="FFFFFF"/>
                </a:solidFill>
                <a:latin typeface="Helvetica" charset="0"/>
                <a:cs typeface="ＭＳ Ｐゴシック" charset="0"/>
              </a:rPr>
              <a:t>4</a:t>
            </a:r>
            <a:endParaRPr lang="fr-FR" sz="1600" b="1">
              <a:solidFill>
                <a:srgbClr val="FFFFFF"/>
              </a:solidFill>
              <a:latin typeface="Helvetica" charset="0"/>
              <a:cs typeface="ＭＳ Ｐゴシック" charset="0"/>
            </a:endParaRPr>
          </a:p>
        </p:txBody>
      </p:sp>
      <p:sp>
        <p:nvSpPr>
          <p:cNvPr id="32795" name="Text Box 27"/>
          <p:cNvSpPr txBox="1">
            <a:spLocks noChangeArrowheads="1"/>
          </p:cNvSpPr>
          <p:nvPr/>
        </p:nvSpPr>
        <p:spPr bwMode="auto">
          <a:xfrm>
            <a:off x="1416050" y="4229100"/>
            <a:ext cx="298450" cy="338138"/>
          </a:xfrm>
          <a:prstGeom prst="rect">
            <a:avLst/>
          </a:prstGeom>
          <a:noFill/>
          <a:ln>
            <a:noFill/>
          </a:ln>
          <a:effectLst>
            <a:outerShdw blurRad="63500" dist="38099" dir="2700000" algn="ctr" rotWithShape="0">
              <a:schemeClr val="bg2">
                <a:alpha val="74998"/>
              </a:schemeClr>
            </a:outerShdw>
          </a:effectLst>
          <a:extLst/>
        </p:spPr>
        <p:txBody>
          <a:bodyPr wrap="none">
            <a:spAutoFit/>
          </a:bodyPr>
          <a:lstStyle/>
          <a:p>
            <a:pPr algn="r" defTabSz="914400" eaLnBrk="0" hangingPunct="0">
              <a:defRPr/>
            </a:pPr>
            <a:r>
              <a:rPr lang="en-US" sz="1600" b="1">
                <a:solidFill>
                  <a:srgbClr val="FFFFFF"/>
                </a:solidFill>
                <a:latin typeface="Helvetica" charset="0"/>
                <a:cs typeface="ＭＳ Ｐゴシック" charset="0"/>
              </a:rPr>
              <a:t>6</a:t>
            </a:r>
            <a:endParaRPr lang="fr-FR" sz="1600" b="1">
              <a:solidFill>
                <a:srgbClr val="FFFFFF"/>
              </a:solidFill>
              <a:latin typeface="Helvetica" charset="0"/>
              <a:cs typeface="ＭＳ Ｐゴシック" charset="0"/>
            </a:endParaRPr>
          </a:p>
        </p:txBody>
      </p:sp>
      <p:sp>
        <p:nvSpPr>
          <p:cNvPr id="32796" name="Text Box 28"/>
          <p:cNvSpPr txBox="1">
            <a:spLocks noChangeArrowheads="1"/>
          </p:cNvSpPr>
          <p:nvPr/>
        </p:nvSpPr>
        <p:spPr bwMode="auto">
          <a:xfrm>
            <a:off x="1417638" y="3814763"/>
            <a:ext cx="298450" cy="338137"/>
          </a:xfrm>
          <a:prstGeom prst="rect">
            <a:avLst/>
          </a:prstGeom>
          <a:noFill/>
          <a:ln>
            <a:noFill/>
          </a:ln>
          <a:effectLst>
            <a:outerShdw blurRad="63500" dist="38099" dir="2700000" algn="ctr" rotWithShape="0">
              <a:schemeClr val="bg2">
                <a:alpha val="74998"/>
              </a:schemeClr>
            </a:outerShdw>
          </a:effectLst>
          <a:extLst/>
        </p:spPr>
        <p:txBody>
          <a:bodyPr wrap="none">
            <a:spAutoFit/>
          </a:bodyPr>
          <a:lstStyle/>
          <a:p>
            <a:pPr algn="r" defTabSz="914400" eaLnBrk="0" hangingPunct="0">
              <a:defRPr/>
            </a:pPr>
            <a:r>
              <a:rPr lang="en-US" sz="1600" b="1">
                <a:solidFill>
                  <a:srgbClr val="FFFFFF"/>
                </a:solidFill>
                <a:latin typeface="Helvetica" charset="0"/>
                <a:cs typeface="ＭＳ Ｐゴシック" charset="0"/>
              </a:rPr>
              <a:t>8</a:t>
            </a:r>
            <a:endParaRPr lang="fr-FR" sz="1600" b="1">
              <a:solidFill>
                <a:srgbClr val="FFFFFF"/>
              </a:solidFill>
              <a:latin typeface="Helvetica" charset="0"/>
              <a:cs typeface="ＭＳ Ｐゴシック" charset="0"/>
            </a:endParaRPr>
          </a:p>
        </p:txBody>
      </p:sp>
      <p:sp>
        <p:nvSpPr>
          <p:cNvPr id="32797" name="Text Box 29"/>
          <p:cNvSpPr txBox="1">
            <a:spLocks noChangeArrowheads="1"/>
          </p:cNvSpPr>
          <p:nvPr/>
        </p:nvSpPr>
        <p:spPr bwMode="auto">
          <a:xfrm>
            <a:off x="1304925" y="3400425"/>
            <a:ext cx="412750" cy="338138"/>
          </a:xfrm>
          <a:prstGeom prst="rect">
            <a:avLst/>
          </a:prstGeom>
          <a:noFill/>
          <a:ln>
            <a:noFill/>
          </a:ln>
          <a:effectLst>
            <a:outerShdw blurRad="63500" dist="38099" dir="2700000" algn="ctr" rotWithShape="0">
              <a:schemeClr val="bg2">
                <a:alpha val="74998"/>
              </a:schemeClr>
            </a:outerShdw>
          </a:effectLst>
          <a:extLst/>
        </p:spPr>
        <p:txBody>
          <a:bodyPr wrap="none">
            <a:spAutoFit/>
          </a:bodyPr>
          <a:lstStyle/>
          <a:p>
            <a:pPr algn="r" defTabSz="914400" eaLnBrk="0" hangingPunct="0">
              <a:defRPr/>
            </a:pPr>
            <a:r>
              <a:rPr lang="en-US" sz="1600" b="1">
                <a:solidFill>
                  <a:srgbClr val="FFFFFF"/>
                </a:solidFill>
                <a:latin typeface="Helvetica" charset="0"/>
                <a:cs typeface="ＭＳ Ｐゴシック" charset="0"/>
              </a:rPr>
              <a:t>10</a:t>
            </a:r>
            <a:endParaRPr lang="fr-FR" sz="1600" b="1">
              <a:solidFill>
                <a:srgbClr val="FFFFFF"/>
              </a:solidFill>
              <a:latin typeface="Helvetica" charset="0"/>
              <a:cs typeface="ＭＳ Ｐゴシック" charset="0"/>
            </a:endParaRPr>
          </a:p>
        </p:txBody>
      </p:sp>
      <p:sp>
        <p:nvSpPr>
          <p:cNvPr id="32798" name="Text Box 30"/>
          <p:cNvSpPr txBox="1">
            <a:spLocks noChangeArrowheads="1"/>
          </p:cNvSpPr>
          <p:nvPr/>
        </p:nvSpPr>
        <p:spPr bwMode="auto">
          <a:xfrm>
            <a:off x="1306513" y="2986088"/>
            <a:ext cx="412750" cy="338137"/>
          </a:xfrm>
          <a:prstGeom prst="rect">
            <a:avLst/>
          </a:prstGeom>
          <a:noFill/>
          <a:ln>
            <a:noFill/>
          </a:ln>
          <a:effectLst>
            <a:outerShdw blurRad="63500" dist="38099" dir="2700000" algn="ctr" rotWithShape="0">
              <a:schemeClr val="bg2">
                <a:alpha val="74998"/>
              </a:schemeClr>
            </a:outerShdw>
          </a:effectLst>
          <a:extLst/>
        </p:spPr>
        <p:txBody>
          <a:bodyPr wrap="none">
            <a:spAutoFit/>
          </a:bodyPr>
          <a:lstStyle/>
          <a:p>
            <a:pPr algn="r" defTabSz="914400" eaLnBrk="0" hangingPunct="0">
              <a:defRPr/>
            </a:pPr>
            <a:r>
              <a:rPr lang="en-US" sz="1600" b="1">
                <a:solidFill>
                  <a:srgbClr val="FFFFFF"/>
                </a:solidFill>
                <a:latin typeface="Helvetica" charset="0"/>
                <a:cs typeface="ＭＳ Ｐゴシック" charset="0"/>
              </a:rPr>
              <a:t>12</a:t>
            </a:r>
            <a:endParaRPr lang="fr-FR" sz="1600" b="1">
              <a:solidFill>
                <a:srgbClr val="FFFFFF"/>
              </a:solidFill>
              <a:latin typeface="Helvetica" charset="0"/>
              <a:cs typeface="ＭＳ Ｐゴシック" charset="0"/>
            </a:endParaRPr>
          </a:p>
        </p:txBody>
      </p:sp>
      <p:sp>
        <p:nvSpPr>
          <p:cNvPr id="32799" name="Text Box 31"/>
          <p:cNvSpPr txBox="1">
            <a:spLocks noChangeArrowheads="1"/>
          </p:cNvSpPr>
          <p:nvPr/>
        </p:nvSpPr>
        <p:spPr bwMode="auto">
          <a:xfrm>
            <a:off x="1303338" y="2571750"/>
            <a:ext cx="412750" cy="338138"/>
          </a:xfrm>
          <a:prstGeom prst="rect">
            <a:avLst/>
          </a:prstGeom>
          <a:noFill/>
          <a:ln>
            <a:noFill/>
          </a:ln>
          <a:effectLst>
            <a:outerShdw blurRad="63500" dist="38099" dir="2700000" algn="ctr" rotWithShape="0">
              <a:schemeClr val="bg2">
                <a:alpha val="74998"/>
              </a:schemeClr>
            </a:outerShdw>
          </a:effectLst>
          <a:extLst/>
        </p:spPr>
        <p:txBody>
          <a:bodyPr wrap="none">
            <a:spAutoFit/>
          </a:bodyPr>
          <a:lstStyle/>
          <a:p>
            <a:pPr algn="r" defTabSz="914400" eaLnBrk="0" hangingPunct="0">
              <a:defRPr/>
            </a:pPr>
            <a:r>
              <a:rPr lang="en-US" sz="1600" b="1">
                <a:solidFill>
                  <a:srgbClr val="FFFFFF"/>
                </a:solidFill>
                <a:latin typeface="Helvetica" charset="0"/>
                <a:cs typeface="ＭＳ Ｐゴシック" charset="0"/>
              </a:rPr>
              <a:t>14</a:t>
            </a:r>
            <a:endParaRPr lang="fr-FR" sz="1600" b="1">
              <a:solidFill>
                <a:srgbClr val="FFFFFF"/>
              </a:solidFill>
              <a:latin typeface="Helvetica" charset="0"/>
              <a:cs typeface="ＭＳ Ｐゴシック" charset="0"/>
            </a:endParaRPr>
          </a:p>
        </p:txBody>
      </p:sp>
      <p:sp>
        <p:nvSpPr>
          <p:cNvPr id="32800" name="Text Box 32"/>
          <p:cNvSpPr txBox="1">
            <a:spLocks noChangeArrowheads="1"/>
          </p:cNvSpPr>
          <p:nvPr/>
        </p:nvSpPr>
        <p:spPr bwMode="auto">
          <a:xfrm>
            <a:off x="1300163" y="2147888"/>
            <a:ext cx="412750" cy="338137"/>
          </a:xfrm>
          <a:prstGeom prst="rect">
            <a:avLst/>
          </a:prstGeom>
          <a:noFill/>
          <a:ln>
            <a:noFill/>
          </a:ln>
          <a:effectLst>
            <a:outerShdw blurRad="63500" dist="38099" dir="2700000" algn="ctr" rotWithShape="0">
              <a:schemeClr val="bg2">
                <a:alpha val="74998"/>
              </a:schemeClr>
            </a:outerShdw>
          </a:effectLst>
          <a:extLst/>
        </p:spPr>
        <p:txBody>
          <a:bodyPr wrap="none">
            <a:spAutoFit/>
          </a:bodyPr>
          <a:lstStyle/>
          <a:p>
            <a:pPr algn="r" defTabSz="914400" eaLnBrk="0" hangingPunct="0">
              <a:defRPr/>
            </a:pPr>
            <a:r>
              <a:rPr lang="en-US" sz="1600" b="1">
                <a:solidFill>
                  <a:srgbClr val="FFFFFF"/>
                </a:solidFill>
                <a:latin typeface="Helvetica" charset="0"/>
                <a:cs typeface="ＭＳ Ｐゴシック" charset="0"/>
              </a:rPr>
              <a:t>16</a:t>
            </a:r>
            <a:endParaRPr lang="fr-FR" sz="1600" b="1">
              <a:solidFill>
                <a:srgbClr val="FFFFFF"/>
              </a:solidFill>
              <a:latin typeface="Helvetica" charset="0"/>
              <a:cs typeface="ＭＳ Ｐゴシック" charset="0"/>
            </a:endParaRPr>
          </a:p>
        </p:txBody>
      </p:sp>
      <p:sp>
        <p:nvSpPr>
          <p:cNvPr id="32801" name="Text Box 33"/>
          <p:cNvSpPr txBox="1">
            <a:spLocks noChangeArrowheads="1"/>
          </p:cNvSpPr>
          <p:nvPr/>
        </p:nvSpPr>
        <p:spPr bwMode="auto">
          <a:xfrm>
            <a:off x="1301750" y="1738313"/>
            <a:ext cx="412750" cy="338137"/>
          </a:xfrm>
          <a:prstGeom prst="rect">
            <a:avLst/>
          </a:prstGeom>
          <a:noFill/>
          <a:ln>
            <a:noFill/>
          </a:ln>
          <a:effectLst>
            <a:outerShdw blurRad="63500" dist="38099" dir="2700000" algn="ctr" rotWithShape="0">
              <a:schemeClr val="bg2">
                <a:alpha val="74998"/>
              </a:schemeClr>
            </a:outerShdw>
          </a:effectLst>
          <a:extLst/>
        </p:spPr>
        <p:txBody>
          <a:bodyPr wrap="none">
            <a:spAutoFit/>
          </a:bodyPr>
          <a:lstStyle/>
          <a:p>
            <a:pPr algn="r" defTabSz="914400" eaLnBrk="0" hangingPunct="0">
              <a:defRPr/>
            </a:pPr>
            <a:r>
              <a:rPr lang="en-US" sz="1600" b="1">
                <a:solidFill>
                  <a:srgbClr val="FFFFFF"/>
                </a:solidFill>
                <a:latin typeface="Helvetica" charset="0"/>
                <a:cs typeface="ＭＳ Ｐゴシック" charset="0"/>
              </a:rPr>
              <a:t>18</a:t>
            </a:r>
            <a:endParaRPr lang="fr-FR" sz="1600" b="1">
              <a:solidFill>
                <a:srgbClr val="FFFFFF"/>
              </a:solidFill>
              <a:latin typeface="Helvetica" charset="0"/>
              <a:cs typeface="ＭＳ Ｐゴシック" charset="0"/>
            </a:endParaRPr>
          </a:p>
        </p:txBody>
      </p:sp>
      <p:sp>
        <p:nvSpPr>
          <p:cNvPr id="32802" name="Text Box 34"/>
          <p:cNvSpPr txBox="1">
            <a:spLocks noChangeArrowheads="1"/>
          </p:cNvSpPr>
          <p:nvPr/>
        </p:nvSpPr>
        <p:spPr bwMode="auto">
          <a:xfrm>
            <a:off x="5334000" y="1965325"/>
            <a:ext cx="1323975" cy="338138"/>
          </a:xfrm>
          <a:prstGeom prst="rect">
            <a:avLst/>
          </a:prstGeom>
          <a:noFill/>
          <a:ln>
            <a:noFill/>
          </a:ln>
          <a:effectLst>
            <a:outerShdw blurRad="63500" dist="38099" dir="2700000" algn="ctr" rotWithShape="0">
              <a:schemeClr val="bg2">
                <a:alpha val="74998"/>
              </a:schemeClr>
            </a:outerShdw>
          </a:effectLst>
          <a:extLst/>
        </p:spPr>
        <p:txBody>
          <a:bodyPr wrap="none">
            <a:spAutoFit/>
          </a:bodyPr>
          <a:lstStyle/>
          <a:p>
            <a:pPr defTabSz="914400" eaLnBrk="0" hangingPunct="0">
              <a:defRPr/>
            </a:pPr>
            <a:r>
              <a:rPr lang="en-US" sz="1600" b="1">
                <a:solidFill>
                  <a:srgbClr val="FF6600"/>
                </a:solidFill>
                <a:latin typeface="Helvetica" charset="0"/>
                <a:cs typeface="ＭＳ Ｐゴシック" charset="0"/>
              </a:rPr>
              <a:t>Clopidogrel</a:t>
            </a:r>
            <a:endParaRPr lang="fr-FR" sz="1600" b="1">
              <a:solidFill>
                <a:srgbClr val="FF6600"/>
              </a:solidFill>
              <a:latin typeface="Helvetica" charset="0"/>
              <a:cs typeface="ＭＳ Ｐゴシック" charset="0"/>
            </a:endParaRPr>
          </a:p>
        </p:txBody>
      </p:sp>
      <p:sp>
        <p:nvSpPr>
          <p:cNvPr id="32803" name="Text Box 35"/>
          <p:cNvSpPr txBox="1">
            <a:spLocks noChangeArrowheads="1"/>
          </p:cNvSpPr>
          <p:nvPr/>
        </p:nvSpPr>
        <p:spPr bwMode="auto">
          <a:xfrm>
            <a:off x="5432425" y="3397250"/>
            <a:ext cx="1131888" cy="338138"/>
          </a:xfrm>
          <a:prstGeom prst="rect">
            <a:avLst/>
          </a:prstGeom>
          <a:noFill/>
          <a:ln>
            <a:noFill/>
          </a:ln>
          <a:effectLst>
            <a:outerShdw blurRad="63500" dist="38099" dir="2700000" algn="ctr" rotWithShape="0">
              <a:schemeClr val="bg2">
                <a:alpha val="74998"/>
              </a:schemeClr>
            </a:outerShdw>
          </a:effectLst>
          <a:extLst/>
        </p:spPr>
        <p:txBody>
          <a:bodyPr wrap="none">
            <a:spAutoFit/>
          </a:bodyPr>
          <a:lstStyle/>
          <a:p>
            <a:pPr defTabSz="914400" eaLnBrk="0" hangingPunct="0">
              <a:defRPr/>
            </a:pPr>
            <a:r>
              <a:rPr lang="en-US" sz="1600" b="1">
                <a:solidFill>
                  <a:srgbClr val="43FD64"/>
                </a:solidFill>
                <a:latin typeface="Helvetica" charset="0"/>
                <a:cs typeface="ＭＳ Ｐゴシック" charset="0"/>
              </a:rPr>
              <a:t>Prasugrel</a:t>
            </a:r>
            <a:endParaRPr lang="fr-FR" sz="1600" b="1">
              <a:solidFill>
                <a:srgbClr val="43FD64"/>
              </a:solidFill>
              <a:latin typeface="Helvetica" charset="0"/>
              <a:cs typeface="ＭＳ Ｐゴシック" charset="0"/>
            </a:endParaRPr>
          </a:p>
        </p:txBody>
      </p:sp>
      <p:sp>
        <p:nvSpPr>
          <p:cNvPr id="32804" name="Text Box 36"/>
          <p:cNvSpPr txBox="1">
            <a:spLocks noChangeArrowheads="1"/>
          </p:cNvSpPr>
          <p:nvPr/>
        </p:nvSpPr>
        <p:spPr bwMode="auto">
          <a:xfrm>
            <a:off x="6019800" y="2552700"/>
            <a:ext cx="1820863" cy="338138"/>
          </a:xfrm>
          <a:prstGeom prst="rect">
            <a:avLst/>
          </a:prstGeom>
          <a:noFill/>
          <a:ln>
            <a:noFill/>
          </a:ln>
          <a:effectLst>
            <a:outerShdw blurRad="63500" dist="38099" dir="2700000" algn="ctr" rotWithShape="0">
              <a:schemeClr val="bg2">
                <a:alpha val="74998"/>
              </a:schemeClr>
            </a:outerShdw>
          </a:effectLst>
          <a:extLst/>
        </p:spPr>
        <p:txBody>
          <a:bodyPr wrap="none">
            <a:spAutoFit/>
          </a:bodyPr>
          <a:lstStyle/>
          <a:p>
            <a:pPr defTabSz="914400" eaLnBrk="0" hangingPunct="0">
              <a:defRPr/>
            </a:pPr>
            <a:r>
              <a:rPr lang="en-US" sz="1600" b="1">
                <a:solidFill>
                  <a:srgbClr val="FFFFFF"/>
                </a:solidFill>
                <a:latin typeface="Helvetica" charset="0"/>
                <a:cs typeface="ＭＳ Ｐゴシック" charset="0"/>
              </a:rPr>
              <a:t>HR 0.70; p&lt;0.001</a:t>
            </a:r>
            <a:endParaRPr lang="fr-FR" sz="1600" b="1">
              <a:solidFill>
                <a:srgbClr val="FFFFFF"/>
              </a:solidFill>
              <a:latin typeface="Helvetica" charset="0"/>
              <a:cs typeface="ＭＳ Ｐゴシック" charset="0"/>
            </a:endParaRPr>
          </a:p>
        </p:txBody>
      </p:sp>
      <p:sp>
        <p:nvSpPr>
          <p:cNvPr id="32805" name="Text Box 37"/>
          <p:cNvSpPr txBox="1">
            <a:spLocks noChangeArrowheads="1"/>
          </p:cNvSpPr>
          <p:nvPr/>
        </p:nvSpPr>
        <p:spPr bwMode="auto">
          <a:xfrm>
            <a:off x="7172325" y="2914650"/>
            <a:ext cx="584200" cy="338138"/>
          </a:xfrm>
          <a:prstGeom prst="rect">
            <a:avLst/>
          </a:prstGeom>
          <a:noFill/>
          <a:ln>
            <a:noFill/>
          </a:ln>
          <a:effectLst>
            <a:outerShdw blurRad="63500" dist="38099" dir="2700000" algn="ctr" rotWithShape="0">
              <a:schemeClr val="bg2">
                <a:alpha val="74998"/>
              </a:schemeClr>
            </a:outerShdw>
          </a:effectLst>
          <a:extLst/>
        </p:spPr>
        <p:txBody>
          <a:bodyPr wrap="none">
            <a:spAutoFit/>
          </a:bodyPr>
          <a:lstStyle/>
          <a:p>
            <a:pPr defTabSz="914400" eaLnBrk="0" hangingPunct="0">
              <a:defRPr/>
            </a:pPr>
            <a:r>
              <a:rPr lang="en-US" sz="1600" b="1">
                <a:solidFill>
                  <a:srgbClr val="FFFFFF"/>
                </a:solidFill>
                <a:latin typeface="Helvetica" charset="0"/>
                <a:cs typeface="ＭＳ Ｐゴシック" charset="0"/>
              </a:rPr>
              <a:t>12.2</a:t>
            </a:r>
            <a:endParaRPr lang="fr-FR" sz="1600" b="1">
              <a:solidFill>
                <a:srgbClr val="FFFFFF"/>
              </a:solidFill>
              <a:latin typeface="Helvetica" charset="0"/>
              <a:cs typeface="ＭＳ Ｐゴシック" charset="0"/>
            </a:endParaRPr>
          </a:p>
        </p:txBody>
      </p:sp>
      <p:sp>
        <p:nvSpPr>
          <p:cNvPr id="32806" name="Text Box 38"/>
          <p:cNvSpPr txBox="1">
            <a:spLocks noChangeArrowheads="1"/>
          </p:cNvSpPr>
          <p:nvPr/>
        </p:nvSpPr>
        <p:spPr bwMode="auto">
          <a:xfrm>
            <a:off x="7162800" y="1949450"/>
            <a:ext cx="584200" cy="338138"/>
          </a:xfrm>
          <a:prstGeom prst="rect">
            <a:avLst/>
          </a:prstGeom>
          <a:noFill/>
          <a:ln>
            <a:noFill/>
          </a:ln>
          <a:effectLst>
            <a:outerShdw blurRad="63500" dist="38099" dir="2700000" algn="ctr" rotWithShape="0">
              <a:schemeClr val="bg2">
                <a:alpha val="74998"/>
              </a:schemeClr>
            </a:outerShdw>
          </a:effectLst>
          <a:extLst/>
        </p:spPr>
        <p:txBody>
          <a:bodyPr wrap="none">
            <a:spAutoFit/>
          </a:bodyPr>
          <a:lstStyle/>
          <a:p>
            <a:pPr defTabSz="914400" eaLnBrk="0" hangingPunct="0">
              <a:defRPr/>
            </a:pPr>
            <a:r>
              <a:rPr lang="en-US" sz="1600" b="1">
                <a:solidFill>
                  <a:srgbClr val="FFFFFF"/>
                </a:solidFill>
                <a:latin typeface="Helvetica" charset="0"/>
                <a:cs typeface="ＭＳ Ｐゴシック" charset="0"/>
              </a:rPr>
              <a:t>17.0</a:t>
            </a:r>
            <a:endParaRPr lang="fr-FR" sz="1600" b="1">
              <a:solidFill>
                <a:srgbClr val="FFFFFF"/>
              </a:solidFill>
              <a:latin typeface="Helvetica" charset="0"/>
              <a:cs typeface="ＭＳ Ｐゴシック" charset="0"/>
            </a:endParaRPr>
          </a:p>
        </p:txBody>
      </p:sp>
      <p:sp>
        <p:nvSpPr>
          <p:cNvPr id="146470" name="Line 39"/>
          <p:cNvSpPr>
            <a:spLocks noChangeShapeType="1"/>
          </p:cNvSpPr>
          <p:nvPr/>
        </p:nvSpPr>
        <p:spPr bwMode="auto">
          <a:xfrm>
            <a:off x="2162175" y="5638800"/>
            <a:ext cx="0" cy="76200"/>
          </a:xfrm>
          <a:prstGeom prst="line">
            <a:avLst/>
          </a:prstGeom>
          <a:noFill/>
          <a:ln w="12700">
            <a:solidFill>
              <a:schemeClr val="tx1"/>
            </a:solidFill>
            <a:round/>
            <a:headEnd/>
            <a:tailEnd/>
          </a:ln>
        </p:spPr>
        <p:txBody>
          <a:bodyPr/>
          <a:lstStyle/>
          <a:p>
            <a:endParaRPr lang="fr-CA"/>
          </a:p>
        </p:txBody>
      </p:sp>
      <p:sp>
        <p:nvSpPr>
          <p:cNvPr id="146471" name="Line 40"/>
          <p:cNvSpPr>
            <a:spLocks noChangeShapeType="1"/>
          </p:cNvSpPr>
          <p:nvPr/>
        </p:nvSpPr>
        <p:spPr bwMode="auto">
          <a:xfrm>
            <a:off x="2524125" y="5643563"/>
            <a:ext cx="0" cy="76200"/>
          </a:xfrm>
          <a:prstGeom prst="line">
            <a:avLst/>
          </a:prstGeom>
          <a:noFill/>
          <a:ln w="12700">
            <a:solidFill>
              <a:schemeClr val="tx1"/>
            </a:solidFill>
            <a:round/>
            <a:headEnd/>
            <a:tailEnd/>
          </a:ln>
        </p:spPr>
        <p:txBody>
          <a:bodyPr/>
          <a:lstStyle/>
          <a:p>
            <a:endParaRPr lang="fr-CA"/>
          </a:p>
        </p:txBody>
      </p:sp>
      <p:sp>
        <p:nvSpPr>
          <p:cNvPr id="146472" name="Line 41"/>
          <p:cNvSpPr>
            <a:spLocks noChangeShapeType="1"/>
          </p:cNvSpPr>
          <p:nvPr/>
        </p:nvSpPr>
        <p:spPr bwMode="auto">
          <a:xfrm>
            <a:off x="2881313" y="5643563"/>
            <a:ext cx="0" cy="76200"/>
          </a:xfrm>
          <a:prstGeom prst="line">
            <a:avLst/>
          </a:prstGeom>
          <a:noFill/>
          <a:ln w="12700">
            <a:solidFill>
              <a:schemeClr val="tx1"/>
            </a:solidFill>
            <a:round/>
            <a:headEnd/>
            <a:tailEnd/>
          </a:ln>
        </p:spPr>
        <p:txBody>
          <a:bodyPr/>
          <a:lstStyle/>
          <a:p>
            <a:endParaRPr lang="fr-CA"/>
          </a:p>
        </p:txBody>
      </p:sp>
      <p:sp>
        <p:nvSpPr>
          <p:cNvPr id="146473" name="Line 42"/>
          <p:cNvSpPr>
            <a:spLocks noChangeShapeType="1"/>
          </p:cNvSpPr>
          <p:nvPr/>
        </p:nvSpPr>
        <p:spPr bwMode="auto">
          <a:xfrm>
            <a:off x="3252788" y="5643563"/>
            <a:ext cx="0" cy="76200"/>
          </a:xfrm>
          <a:prstGeom prst="line">
            <a:avLst/>
          </a:prstGeom>
          <a:noFill/>
          <a:ln w="12700">
            <a:solidFill>
              <a:schemeClr val="tx1"/>
            </a:solidFill>
            <a:round/>
            <a:headEnd/>
            <a:tailEnd/>
          </a:ln>
        </p:spPr>
        <p:txBody>
          <a:bodyPr/>
          <a:lstStyle/>
          <a:p>
            <a:endParaRPr lang="fr-CA"/>
          </a:p>
        </p:txBody>
      </p:sp>
      <p:sp>
        <p:nvSpPr>
          <p:cNvPr id="146474" name="Line 43"/>
          <p:cNvSpPr>
            <a:spLocks noChangeShapeType="1"/>
          </p:cNvSpPr>
          <p:nvPr/>
        </p:nvSpPr>
        <p:spPr bwMode="auto">
          <a:xfrm>
            <a:off x="3605213" y="5643563"/>
            <a:ext cx="0" cy="76200"/>
          </a:xfrm>
          <a:prstGeom prst="line">
            <a:avLst/>
          </a:prstGeom>
          <a:noFill/>
          <a:ln w="12700">
            <a:solidFill>
              <a:schemeClr val="tx1"/>
            </a:solidFill>
            <a:round/>
            <a:headEnd/>
            <a:tailEnd/>
          </a:ln>
        </p:spPr>
        <p:txBody>
          <a:bodyPr/>
          <a:lstStyle/>
          <a:p>
            <a:endParaRPr lang="fr-CA"/>
          </a:p>
        </p:txBody>
      </p:sp>
      <p:sp>
        <p:nvSpPr>
          <p:cNvPr id="146475" name="Line 44"/>
          <p:cNvSpPr>
            <a:spLocks noChangeShapeType="1"/>
          </p:cNvSpPr>
          <p:nvPr/>
        </p:nvSpPr>
        <p:spPr bwMode="auto">
          <a:xfrm>
            <a:off x="3976688" y="5643563"/>
            <a:ext cx="0" cy="76200"/>
          </a:xfrm>
          <a:prstGeom prst="line">
            <a:avLst/>
          </a:prstGeom>
          <a:noFill/>
          <a:ln w="12700">
            <a:solidFill>
              <a:schemeClr val="tx1"/>
            </a:solidFill>
            <a:round/>
            <a:headEnd/>
            <a:tailEnd/>
          </a:ln>
        </p:spPr>
        <p:txBody>
          <a:bodyPr/>
          <a:lstStyle/>
          <a:p>
            <a:endParaRPr lang="fr-CA"/>
          </a:p>
        </p:txBody>
      </p:sp>
      <p:sp>
        <p:nvSpPr>
          <p:cNvPr id="146476" name="Line 45"/>
          <p:cNvSpPr>
            <a:spLocks noChangeShapeType="1"/>
          </p:cNvSpPr>
          <p:nvPr/>
        </p:nvSpPr>
        <p:spPr bwMode="auto">
          <a:xfrm>
            <a:off x="4333875" y="5643563"/>
            <a:ext cx="0" cy="76200"/>
          </a:xfrm>
          <a:prstGeom prst="line">
            <a:avLst/>
          </a:prstGeom>
          <a:noFill/>
          <a:ln w="12700">
            <a:solidFill>
              <a:schemeClr val="tx1"/>
            </a:solidFill>
            <a:round/>
            <a:headEnd/>
            <a:tailEnd/>
          </a:ln>
        </p:spPr>
        <p:txBody>
          <a:bodyPr/>
          <a:lstStyle/>
          <a:p>
            <a:endParaRPr lang="fr-CA"/>
          </a:p>
        </p:txBody>
      </p:sp>
      <p:sp>
        <p:nvSpPr>
          <p:cNvPr id="146477" name="Line 46"/>
          <p:cNvSpPr>
            <a:spLocks noChangeShapeType="1"/>
          </p:cNvSpPr>
          <p:nvPr/>
        </p:nvSpPr>
        <p:spPr bwMode="auto">
          <a:xfrm>
            <a:off x="4691063" y="5643563"/>
            <a:ext cx="0" cy="76200"/>
          </a:xfrm>
          <a:prstGeom prst="line">
            <a:avLst/>
          </a:prstGeom>
          <a:noFill/>
          <a:ln w="12700">
            <a:solidFill>
              <a:schemeClr val="tx1"/>
            </a:solidFill>
            <a:round/>
            <a:headEnd/>
            <a:tailEnd/>
          </a:ln>
        </p:spPr>
        <p:txBody>
          <a:bodyPr/>
          <a:lstStyle/>
          <a:p>
            <a:endParaRPr lang="fr-CA"/>
          </a:p>
        </p:txBody>
      </p:sp>
      <p:sp>
        <p:nvSpPr>
          <p:cNvPr id="146478" name="Line 47"/>
          <p:cNvSpPr>
            <a:spLocks noChangeShapeType="1"/>
          </p:cNvSpPr>
          <p:nvPr/>
        </p:nvSpPr>
        <p:spPr bwMode="auto">
          <a:xfrm>
            <a:off x="5062538" y="5643563"/>
            <a:ext cx="0" cy="76200"/>
          </a:xfrm>
          <a:prstGeom prst="line">
            <a:avLst/>
          </a:prstGeom>
          <a:noFill/>
          <a:ln w="12700">
            <a:solidFill>
              <a:schemeClr val="tx1"/>
            </a:solidFill>
            <a:round/>
            <a:headEnd/>
            <a:tailEnd/>
          </a:ln>
        </p:spPr>
        <p:txBody>
          <a:bodyPr/>
          <a:lstStyle/>
          <a:p>
            <a:endParaRPr lang="fr-CA"/>
          </a:p>
        </p:txBody>
      </p:sp>
      <p:sp>
        <p:nvSpPr>
          <p:cNvPr id="146479" name="Line 48"/>
          <p:cNvSpPr>
            <a:spLocks noChangeShapeType="1"/>
          </p:cNvSpPr>
          <p:nvPr/>
        </p:nvSpPr>
        <p:spPr bwMode="auto">
          <a:xfrm>
            <a:off x="5414963" y="5643563"/>
            <a:ext cx="0" cy="76200"/>
          </a:xfrm>
          <a:prstGeom prst="line">
            <a:avLst/>
          </a:prstGeom>
          <a:noFill/>
          <a:ln w="12700">
            <a:solidFill>
              <a:schemeClr val="tx1"/>
            </a:solidFill>
            <a:round/>
            <a:headEnd/>
            <a:tailEnd/>
          </a:ln>
        </p:spPr>
        <p:txBody>
          <a:bodyPr/>
          <a:lstStyle/>
          <a:p>
            <a:endParaRPr lang="fr-CA"/>
          </a:p>
        </p:txBody>
      </p:sp>
      <p:sp>
        <p:nvSpPr>
          <p:cNvPr id="146480" name="Line 49"/>
          <p:cNvSpPr>
            <a:spLocks noChangeShapeType="1"/>
          </p:cNvSpPr>
          <p:nvPr/>
        </p:nvSpPr>
        <p:spPr bwMode="auto">
          <a:xfrm>
            <a:off x="5776913" y="5643563"/>
            <a:ext cx="0" cy="76200"/>
          </a:xfrm>
          <a:prstGeom prst="line">
            <a:avLst/>
          </a:prstGeom>
          <a:noFill/>
          <a:ln w="12700">
            <a:solidFill>
              <a:schemeClr val="tx1"/>
            </a:solidFill>
            <a:round/>
            <a:headEnd/>
            <a:tailEnd/>
          </a:ln>
        </p:spPr>
        <p:txBody>
          <a:bodyPr/>
          <a:lstStyle/>
          <a:p>
            <a:endParaRPr lang="fr-CA"/>
          </a:p>
        </p:txBody>
      </p:sp>
      <p:sp>
        <p:nvSpPr>
          <p:cNvPr id="146481" name="Line 50"/>
          <p:cNvSpPr>
            <a:spLocks noChangeShapeType="1"/>
          </p:cNvSpPr>
          <p:nvPr/>
        </p:nvSpPr>
        <p:spPr bwMode="auto">
          <a:xfrm>
            <a:off x="6143625" y="5643563"/>
            <a:ext cx="0" cy="76200"/>
          </a:xfrm>
          <a:prstGeom prst="line">
            <a:avLst/>
          </a:prstGeom>
          <a:noFill/>
          <a:ln w="12700">
            <a:solidFill>
              <a:schemeClr val="tx1"/>
            </a:solidFill>
            <a:round/>
            <a:headEnd/>
            <a:tailEnd/>
          </a:ln>
        </p:spPr>
        <p:txBody>
          <a:bodyPr/>
          <a:lstStyle/>
          <a:p>
            <a:endParaRPr lang="fr-CA"/>
          </a:p>
        </p:txBody>
      </p:sp>
      <p:sp>
        <p:nvSpPr>
          <p:cNvPr id="146482" name="Line 51"/>
          <p:cNvSpPr>
            <a:spLocks noChangeShapeType="1"/>
          </p:cNvSpPr>
          <p:nvPr/>
        </p:nvSpPr>
        <p:spPr bwMode="auto">
          <a:xfrm>
            <a:off x="6500813" y="5643563"/>
            <a:ext cx="0" cy="76200"/>
          </a:xfrm>
          <a:prstGeom prst="line">
            <a:avLst/>
          </a:prstGeom>
          <a:noFill/>
          <a:ln w="12700">
            <a:solidFill>
              <a:schemeClr val="tx1"/>
            </a:solidFill>
            <a:round/>
            <a:headEnd/>
            <a:tailEnd/>
          </a:ln>
        </p:spPr>
        <p:txBody>
          <a:bodyPr/>
          <a:lstStyle/>
          <a:p>
            <a:endParaRPr lang="fr-CA"/>
          </a:p>
        </p:txBody>
      </p:sp>
      <p:sp>
        <p:nvSpPr>
          <p:cNvPr id="146483" name="Line 52"/>
          <p:cNvSpPr>
            <a:spLocks noChangeShapeType="1"/>
          </p:cNvSpPr>
          <p:nvPr/>
        </p:nvSpPr>
        <p:spPr bwMode="auto">
          <a:xfrm>
            <a:off x="6872288" y="5643563"/>
            <a:ext cx="0" cy="76200"/>
          </a:xfrm>
          <a:prstGeom prst="line">
            <a:avLst/>
          </a:prstGeom>
          <a:noFill/>
          <a:ln w="12700">
            <a:solidFill>
              <a:schemeClr val="tx1"/>
            </a:solidFill>
            <a:round/>
            <a:headEnd/>
            <a:tailEnd/>
          </a:ln>
        </p:spPr>
        <p:txBody>
          <a:bodyPr/>
          <a:lstStyle/>
          <a:p>
            <a:endParaRPr lang="fr-CA"/>
          </a:p>
        </p:txBody>
      </p:sp>
      <p:sp>
        <p:nvSpPr>
          <p:cNvPr id="146484" name="Line 53"/>
          <p:cNvSpPr>
            <a:spLocks noChangeShapeType="1"/>
          </p:cNvSpPr>
          <p:nvPr/>
        </p:nvSpPr>
        <p:spPr bwMode="auto">
          <a:xfrm>
            <a:off x="7229475" y="5643563"/>
            <a:ext cx="0" cy="76200"/>
          </a:xfrm>
          <a:prstGeom prst="line">
            <a:avLst/>
          </a:prstGeom>
          <a:noFill/>
          <a:ln w="12700">
            <a:solidFill>
              <a:schemeClr val="tx1"/>
            </a:solidFill>
            <a:round/>
            <a:headEnd/>
            <a:tailEnd/>
          </a:ln>
        </p:spPr>
        <p:txBody>
          <a:bodyPr/>
          <a:lstStyle/>
          <a:p>
            <a:endParaRPr lang="fr-CA"/>
          </a:p>
        </p:txBody>
      </p:sp>
      <p:sp>
        <p:nvSpPr>
          <p:cNvPr id="32822" name="Text Box 54"/>
          <p:cNvSpPr txBox="1">
            <a:spLocks noChangeArrowheads="1"/>
          </p:cNvSpPr>
          <p:nvPr/>
        </p:nvSpPr>
        <p:spPr bwMode="auto">
          <a:xfrm>
            <a:off x="1641475" y="5662613"/>
            <a:ext cx="298450" cy="338137"/>
          </a:xfrm>
          <a:prstGeom prst="rect">
            <a:avLst/>
          </a:prstGeom>
          <a:noFill/>
          <a:ln>
            <a:noFill/>
          </a:ln>
          <a:effectLst>
            <a:outerShdw blurRad="63500" dist="38099" dir="2700000" algn="ctr" rotWithShape="0">
              <a:schemeClr val="bg2">
                <a:alpha val="74998"/>
              </a:schemeClr>
            </a:outerShdw>
          </a:effectLst>
          <a:extLst/>
        </p:spPr>
        <p:txBody>
          <a:bodyPr wrap="none">
            <a:spAutoFit/>
          </a:bodyPr>
          <a:lstStyle/>
          <a:p>
            <a:pPr defTabSz="914400" eaLnBrk="0" hangingPunct="0">
              <a:defRPr/>
            </a:pPr>
            <a:r>
              <a:rPr lang="en-US" sz="1600" b="1">
                <a:solidFill>
                  <a:srgbClr val="FFFFFF"/>
                </a:solidFill>
                <a:latin typeface="Helvetica" charset="0"/>
                <a:cs typeface="ＭＳ Ｐゴシック" charset="0"/>
              </a:rPr>
              <a:t>0</a:t>
            </a:r>
            <a:endParaRPr lang="fr-FR" sz="1600" b="1">
              <a:solidFill>
                <a:srgbClr val="FFFFFF"/>
              </a:solidFill>
              <a:latin typeface="Helvetica" charset="0"/>
              <a:cs typeface="ＭＳ Ｐゴシック" charset="0"/>
            </a:endParaRPr>
          </a:p>
        </p:txBody>
      </p:sp>
      <p:sp>
        <p:nvSpPr>
          <p:cNvPr id="32823" name="Text Box 55"/>
          <p:cNvSpPr txBox="1">
            <a:spLocks noChangeArrowheads="1"/>
          </p:cNvSpPr>
          <p:nvPr/>
        </p:nvSpPr>
        <p:spPr bwMode="auto">
          <a:xfrm>
            <a:off x="1954213" y="5662613"/>
            <a:ext cx="412750" cy="338137"/>
          </a:xfrm>
          <a:prstGeom prst="rect">
            <a:avLst/>
          </a:prstGeom>
          <a:noFill/>
          <a:ln>
            <a:noFill/>
          </a:ln>
          <a:effectLst>
            <a:outerShdw blurRad="63500" dist="38099" dir="2700000" algn="ctr" rotWithShape="0">
              <a:schemeClr val="bg2">
                <a:alpha val="74998"/>
              </a:schemeClr>
            </a:outerShdw>
          </a:effectLst>
          <a:extLst/>
        </p:spPr>
        <p:txBody>
          <a:bodyPr wrap="none">
            <a:spAutoFit/>
          </a:bodyPr>
          <a:lstStyle/>
          <a:p>
            <a:pPr algn="r" defTabSz="914400" eaLnBrk="0" hangingPunct="0">
              <a:defRPr/>
            </a:pPr>
            <a:r>
              <a:rPr lang="en-US" sz="1600" b="1">
                <a:solidFill>
                  <a:srgbClr val="FFFFFF"/>
                </a:solidFill>
                <a:latin typeface="Helvetica" charset="0"/>
                <a:cs typeface="ＭＳ Ｐゴシック" charset="0"/>
              </a:rPr>
              <a:t>30</a:t>
            </a:r>
            <a:endParaRPr lang="fr-FR" sz="1600" b="1">
              <a:solidFill>
                <a:srgbClr val="FFFFFF"/>
              </a:solidFill>
              <a:latin typeface="Helvetica" charset="0"/>
              <a:cs typeface="ＭＳ Ｐゴシック" charset="0"/>
            </a:endParaRPr>
          </a:p>
        </p:txBody>
      </p:sp>
      <p:sp>
        <p:nvSpPr>
          <p:cNvPr id="32824" name="Text Box 56"/>
          <p:cNvSpPr txBox="1">
            <a:spLocks noChangeArrowheads="1"/>
          </p:cNvSpPr>
          <p:nvPr/>
        </p:nvSpPr>
        <p:spPr bwMode="auto">
          <a:xfrm>
            <a:off x="2311400" y="5667375"/>
            <a:ext cx="412750" cy="338138"/>
          </a:xfrm>
          <a:prstGeom prst="rect">
            <a:avLst/>
          </a:prstGeom>
          <a:noFill/>
          <a:ln>
            <a:noFill/>
          </a:ln>
          <a:effectLst>
            <a:outerShdw blurRad="63500" dist="38099" dir="2700000" algn="ctr" rotWithShape="0">
              <a:schemeClr val="bg2">
                <a:alpha val="74998"/>
              </a:schemeClr>
            </a:outerShdw>
          </a:effectLst>
          <a:extLst/>
        </p:spPr>
        <p:txBody>
          <a:bodyPr wrap="none">
            <a:spAutoFit/>
          </a:bodyPr>
          <a:lstStyle/>
          <a:p>
            <a:pPr algn="r" defTabSz="914400" eaLnBrk="0" hangingPunct="0">
              <a:defRPr/>
            </a:pPr>
            <a:r>
              <a:rPr lang="en-US" sz="1600" b="1">
                <a:solidFill>
                  <a:srgbClr val="FFFFFF"/>
                </a:solidFill>
                <a:latin typeface="Helvetica" charset="0"/>
                <a:cs typeface="ＭＳ Ｐゴシック" charset="0"/>
              </a:rPr>
              <a:t>60</a:t>
            </a:r>
            <a:endParaRPr lang="fr-FR" sz="1600" b="1">
              <a:solidFill>
                <a:srgbClr val="FFFFFF"/>
              </a:solidFill>
              <a:latin typeface="Helvetica" charset="0"/>
              <a:cs typeface="ＭＳ Ｐゴシック" charset="0"/>
            </a:endParaRPr>
          </a:p>
        </p:txBody>
      </p:sp>
      <p:sp>
        <p:nvSpPr>
          <p:cNvPr id="32825" name="Text Box 57"/>
          <p:cNvSpPr txBox="1">
            <a:spLocks noChangeArrowheads="1"/>
          </p:cNvSpPr>
          <p:nvPr/>
        </p:nvSpPr>
        <p:spPr bwMode="auto">
          <a:xfrm>
            <a:off x="2668588" y="5672138"/>
            <a:ext cx="412750" cy="338137"/>
          </a:xfrm>
          <a:prstGeom prst="rect">
            <a:avLst/>
          </a:prstGeom>
          <a:noFill/>
          <a:ln>
            <a:noFill/>
          </a:ln>
          <a:effectLst>
            <a:outerShdw blurRad="63500" dist="38099" dir="2700000" algn="ctr" rotWithShape="0">
              <a:schemeClr val="bg2">
                <a:alpha val="74998"/>
              </a:schemeClr>
            </a:outerShdw>
          </a:effectLst>
          <a:extLst/>
        </p:spPr>
        <p:txBody>
          <a:bodyPr wrap="none">
            <a:spAutoFit/>
          </a:bodyPr>
          <a:lstStyle/>
          <a:p>
            <a:pPr algn="r" defTabSz="914400" eaLnBrk="0" hangingPunct="0">
              <a:defRPr/>
            </a:pPr>
            <a:r>
              <a:rPr lang="en-US" sz="1600" b="1">
                <a:solidFill>
                  <a:srgbClr val="FFFFFF"/>
                </a:solidFill>
                <a:latin typeface="Helvetica" charset="0"/>
                <a:cs typeface="ＭＳ Ｐゴシック" charset="0"/>
              </a:rPr>
              <a:t>90</a:t>
            </a:r>
            <a:endParaRPr lang="fr-FR" sz="1600" b="1">
              <a:solidFill>
                <a:srgbClr val="FFFFFF"/>
              </a:solidFill>
              <a:latin typeface="Helvetica" charset="0"/>
              <a:cs typeface="ＭＳ Ｐゴシック" charset="0"/>
            </a:endParaRPr>
          </a:p>
        </p:txBody>
      </p:sp>
      <p:sp>
        <p:nvSpPr>
          <p:cNvPr id="32826" name="Text Box 58"/>
          <p:cNvSpPr txBox="1">
            <a:spLocks noChangeArrowheads="1"/>
          </p:cNvSpPr>
          <p:nvPr/>
        </p:nvSpPr>
        <p:spPr bwMode="auto">
          <a:xfrm>
            <a:off x="3706813" y="5667375"/>
            <a:ext cx="527050" cy="338138"/>
          </a:xfrm>
          <a:prstGeom prst="rect">
            <a:avLst/>
          </a:prstGeom>
          <a:noFill/>
          <a:ln>
            <a:noFill/>
          </a:ln>
          <a:effectLst>
            <a:outerShdw blurRad="63500" dist="38099" dir="2700000" algn="ctr" rotWithShape="0">
              <a:schemeClr val="bg2">
                <a:alpha val="74998"/>
              </a:schemeClr>
            </a:outerShdw>
          </a:effectLst>
          <a:extLst/>
        </p:spPr>
        <p:txBody>
          <a:bodyPr wrap="none">
            <a:spAutoFit/>
          </a:bodyPr>
          <a:lstStyle/>
          <a:p>
            <a:pPr algn="r" defTabSz="914400" eaLnBrk="0" hangingPunct="0">
              <a:defRPr/>
            </a:pPr>
            <a:r>
              <a:rPr lang="en-US" sz="1600" b="1">
                <a:solidFill>
                  <a:srgbClr val="FFFFFF"/>
                </a:solidFill>
                <a:latin typeface="Helvetica" charset="0"/>
                <a:cs typeface="ＭＳ Ｐゴシック" charset="0"/>
              </a:rPr>
              <a:t>180</a:t>
            </a:r>
            <a:endParaRPr lang="fr-FR" sz="1600" b="1">
              <a:solidFill>
                <a:srgbClr val="FFFFFF"/>
              </a:solidFill>
              <a:latin typeface="Helvetica" charset="0"/>
              <a:cs typeface="ＭＳ Ｐゴシック" charset="0"/>
            </a:endParaRPr>
          </a:p>
        </p:txBody>
      </p:sp>
      <p:sp>
        <p:nvSpPr>
          <p:cNvPr id="32827" name="Text Box 59"/>
          <p:cNvSpPr txBox="1">
            <a:spLocks noChangeArrowheads="1"/>
          </p:cNvSpPr>
          <p:nvPr/>
        </p:nvSpPr>
        <p:spPr bwMode="auto">
          <a:xfrm>
            <a:off x="4792663" y="5662613"/>
            <a:ext cx="527050" cy="338137"/>
          </a:xfrm>
          <a:prstGeom prst="rect">
            <a:avLst/>
          </a:prstGeom>
          <a:noFill/>
          <a:ln>
            <a:noFill/>
          </a:ln>
          <a:effectLst>
            <a:outerShdw blurRad="63500" dist="38099" dir="2700000" algn="ctr" rotWithShape="0">
              <a:schemeClr val="bg2">
                <a:alpha val="74998"/>
              </a:schemeClr>
            </a:outerShdw>
          </a:effectLst>
          <a:extLst/>
        </p:spPr>
        <p:txBody>
          <a:bodyPr wrap="none">
            <a:spAutoFit/>
          </a:bodyPr>
          <a:lstStyle/>
          <a:p>
            <a:pPr algn="r" defTabSz="914400" eaLnBrk="0" hangingPunct="0">
              <a:defRPr/>
            </a:pPr>
            <a:r>
              <a:rPr lang="en-US" sz="1600" b="1">
                <a:solidFill>
                  <a:srgbClr val="FFFFFF"/>
                </a:solidFill>
                <a:latin typeface="Helvetica" charset="0"/>
                <a:cs typeface="ＭＳ Ｐゴシック" charset="0"/>
              </a:rPr>
              <a:t>270</a:t>
            </a:r>
            <a:endParaRPr lang="fr-FR" sz="1600" b="1">
              <a:solidFill>
                <a:srgbClr val="FFFFFF"/>
              </a:solidFill>
              <a:latin typeface="Helvetica" charset="0"/>
              <a:cs typeface="ＭＳ Ｐゴシック" charset="0"/>
            </a:endParaRPr>
          </a:p>
        </p:txBody>
      </p:sp>
      <p:sp>
        <p:nvSpPr>
          <p:cNvPr id="32828" name="Text Box 60"/>
          <p:cNvSpPr txBox="1">
            <a:spLocks noChangeArrowheads="1"/>
          </p:cNvSpPr>
          <p:nvPr/>
        </p:nvSpPr>
        <p:spPr bwMode="auto">
          <a:xfrm>
            <a:off x="5873750" y="5657850"/>
            <a:ext cx="527050" cy="338138"/>
          </a:xfrm>
          <a:prstGeom prst="rect">
            <a:avLst/>
          </a:prstGeom>
          <a:noFill/>
          <a:ln>
            <a:noFill/>
          </a:ln>
          <a:effectLst>
            <a:outerShdw blurRad="63500" dist="38099" dir="2700000" algn="ctr" rotWithShape="0">
              <a:schemeClr val="bg2">
                <a:alpha val="74998"/>
              </a:schemeClr>
            </a:outerShdw>
          </a:effectLst>
          <a:extLst/>
        </p:spPr>
        <p:txBody>
          <a:bodyPr wrap="none">
            <a:spAutoFit/>
          </a:bodyPr>
          <a:lstStyle/>
          <a:p>
            <a:pPr algn="r" defTabSz="914400" eaLnBrk="0" hangingPunct="0">
              <a:defRPr/>
            </a:pPr>
            <a:r>
              <a:rPr lang="en-US" sz="1600" b="1">
                <a:solidFill>
                  <a:srgbClr val="FFFFFF"/>
                </a:solidFill>
                <a:latin typeface="Helvetica" charset="0"/>
                <a:cs typeface="ＭＳ Ｐゴシック" charset="0"/>
              </a:rPr>
              <a:t>360</a:t>
            </a:r>
            <a:endParaRPr lang="fr-FR" sz="1600" b="1">
              <a:solidFill>
                <a:srgbClr val="FFFFFF"/>
              </a:solidFill>
              <a:latin typeface="Helvetica" charset="0"/>
              <a:cs typeface="ＭＳ Ｐゴシック" charset="0"/>
            </a:endParaRPr>
          </a:p>
        </p:txBody>
      </p:sp>
      <p:sp>
        <p:nvSpPr>
          <p:cNvPr id="32829" name="Text Box 61"/>
          <p:cNvSpPr txBox="1">
            <a:spLocks noChangeArrowheads="1"/>
          </p:cNvSpPr>
          <p:nvPr/>
        </p:nvSpPr>
        <p:spPr bwMode="auto">
          <a:xfrm>
            <a:off x="6959600" y="5653088"/>
            <a:ext cx="527050" cy="338137"/>
          </a:xfrm>
          <a:prstGeom prst="rect">
            <a:avLst/>
          </a:prstGeom>
          <a:noFill/>
          <a:ln>
            <a:noFill/>
          </a:ln>
          <a:effectLst>
            <a:outerShdw blurRad="63500" dist="38099" dir="2700000" algn="ctr" rotWithShape="0">
              <a:schemeClr val="bg2">
                <a:alpha val="74998"/>
              </a:schemeClr>
            </a:outerShdw>
          </a:effectLst>
          <a:extLst/>
        </p:spPr>
        <p:txBody>
          <a:bodyPr wrap="none">
            <a:spAutoFit/>
          </a:bodyPr>
          <a:lstStyle/>
          <a:p>
            <a:pPr algn="r" defTabSz="914400" eaLnBrk="0" hangingPunct="0">
              <a:defRPr/>
            </a:pPr>
            <a:r>
              <a:rPr lang="en-US" sz="1600" b="1">
                <a:solidFill>
                  <a:srgbClr val="FFFFFF"/>
                </a:solidFill>
                <a:latin typeface="Helvetica" charset="0"/>
                <a:cs typeface="ＭＳ Ｐゴシック" charset="0"/>
              </a:rPr>
              <a:t>450</a:t>
            </a:r>
            <a:endParaRPr lang="fr-FR" sz="1600" b="1">
              <a:solidFill>
                <a:srgbClr val="FFFFFF"/>
              </a:solidFill>
              <a:latin typeface="Helvetica" charset="0"/>
              <a:cs typeface="ＭＳ Ｐゴシック" charset="0"/>
            </a:endParaRPr>
          </a:p>
        </p:txBody>
      </p:sp>
      <p:sp>
        <p:nvSpPr>
          <p:cNvPr id="32830" name="Text Box 62"/>
          <p:cNvSpPr txBox="1">
            <a:spLocks noChangeArrowheads="1"/>
          </p:cNvSpPr>
          <p:nvPr/>
        </p:nvSpPr>
        <p:spPr bwMode="auto">
          <a:xfrm>
            <a:off x="4217988" y="5922963"/>
            <a:ext cx="920750" cy="461962"/>
          </a:xfrm>
          <a:prstGeom prst="rect">
            <a:avLst/>
          </a:prstGeom>
          <a:noFill/>
          <a:ln>
            <a:noFill/>
          </a:ln>
          <a:effectLst>
            <a:outerShdw blurRad="63500" dist="38099" dir="2700000" algn="ctr" rotWithShape="0">
              <a:schemeClr val="bg2">
                <a:alpha val="74998"/>
              </a:schemeClr>
            </a:outerShdw>
          </a:effectLst>
          <a:extLst/>
        </p:spPr>
        <p:txBody>
          <a:bodyPr wrap="none">
            <a:spAutoFit/>
          </a:bodyPr>
          <a:lstStyle/>
          <a:p>
            <a:pPr defTabSz="914400" eaLnBrk="0" hangingPunct="0">
              <a:defRPr/>
            </a:pPr>
            <a:r>
              <a:rPr lang="en-US" sz="2400" b="1">
                <a:solidFill>
                  <a:srgbClr val="FFFFFF"/>
                </a:solidFill>
                <a:latin typeface="Helvetica" charset="0"/>
                <a:cs typeface="ＭＳ Ｐゴシック" charset="0"/>
              </a:rPr>
              <a:t>Days</a:t>
            </a:r>
            <a:endParaRPr lang="fr-FR" sz="2400" b="1">
              <a:solidFill>
                <a:srgbClr val="FFFFFF"/>
              </a:solidFill>
              <a:latin typeface="Helvetica" charset="0"/>
              <a:cs typeface="ＭＳ Ｐゴシック" charset="0"/>
            </a:endParaRPr>
          </a:p>
        </p:txBody>
      </p:sp>
      <p:sp>
        <p:nvSpPr>
          <p:cNvPr id="32831" name="Text Box 63"/>
          <p:cNvSpPr txBox="1">
            <a:spLocks noChangeArrowheads="1"/>
          </p:cNvSpPr>
          <p:nvPr/>
        </p:nvSpPr>
        <p:spPr bwMode="auto">
          <a:xfrm>
            <a:off x="5453063" y="4641850"/>
            <a:ext cx="1323975" cy="338138"/>
          </a:xfrm>
          <a:prstGeom prst="rect">
            <a:avLst/>
          </a:prstGeom>
          <a:noFill/>
          <a:ln>
            <a:noFill/>
          </a:ln>
          <a:effectLst>
            <a:outerShdw blurRad="63500" dist="38099" dir="2700000" algn="ctr" rotWithShape="0">
              <a:schemeClr val="bg2">
                <a:alpha val="74998"/>
              </a:schemeClr>
            </a:outerShdw>
          </a:effectLst>
          <a:extLst/>
        </p:spPr>
        <p:txBody>
          <a:bodyPr wrap="none">
            <a:spAutoFit/>
          </a:bodyPr>
          <a:lstStyle/>
          <a:p>
            <a:pPr defTabSz="914400" eaLnBrk="0" hangingPunct="0">
              <a:defRPr/>
            </a:pPr>
            <a:r>
              <a:rPr lang="en-US" sz="1600" b="1">
                <a:solidFill>
                  <a:srgbClr val="FF6600"/>
                </a:solidFill>
                <a:latin typeface="Helvetica" charset="0"/>
                <a:cs typeface="ＭＳ Ｐゴシック" charset="0"/>
              </a:rPr>
              <a:t>Clopidogrel</a:t>
            </a:r>
            <a:endParaRPr lang="fr-FR" sz="1600" b="1">
              <a:solidFill>
                <a:srgbClr val="FF6600"/>
              </a:solidFill>
              <a:latin typeface="Helvetica" charset="0"/>
              <a:cs typeface="ＭＳ Ｐゴシック" charset="0"/>
            </a:endParaRPr>
          </a:p>
        </p:txBody>
      </p:sp>
      <p:sp>
        <p:nvSpPr>
          <p:cNvPr id="32832" name="Text Box 64"/>
          <p:cNvSpPr txBox="1">
            <a:spLocks noChangeArrowheads="1"/>
          </p:cNvSpPr>
          <p:nvPr/>
        </p:nvSpPr>
        <p:spPr bwMode="auto">
          <a:xfrm>
            <a:off x="5486400" y="5119688"/>
            <a:ext cx="1131888" cy="338137"/>
          </a:xfrm>
          <a:prstGeom prst="rect">
            <a:avLst/>
          </a:prstGeom>
          <a:noFill/>
          <a:ln>
            <a:noFill/>
          </a:ln>
          <a:effectLst>
            <a:outerShdw blurRad="63500" dist="38099" dir="2700000" algn="ctr" rotWithShape="0">
              <a:schemeClr val="bg2">
                <a:alpha val="74998"/>
              </a:schemeClr>
            </a:outerShdw>
          </a:effectLst>
          <a:extLst/>
        </p:spPr>
        <p:txBody>
          <a:bodyPr wrap="none">
            <a:spAutoFit/>
          </a:bodyPr>
          <a:lstStyle/>
          <a:p>
            <a:pPr defTabSz="914400" eaLnBrk="0" hangingPunct="0">
              <a:defRPr/>
            </a:pPr>
            <a:r>
              <a:rPr lang="en-US" sz="1600" b="1">
                <a:solidFill>
                  <a:srgbClr val="43FD64"/>
                </a:solidFill>
                <a:latin typeface="Helvetica" charset="0"/>
                <a:cs typeface="ＭＳ Ｐゴシック" charset="0"/>
              </a:rPr>
              <a:t>Prasugrel</a:t>
            </a:r>
            <a:endParaRPr lang="fr-FR" sz="1600" b="1">
              <a:solidFill>
                <a:srgbClr val="43FD64"/>
              </a:solidFill>
              <a:latin typeface="Helvetica" charset="0"/>
              <a:cs typeface="ＭＳ Ｐゴシック" charset="0"/>
            </a:endParaRPr>
          </a:p>
        </p:txBody>
      </p:sp>
      <p:sp>
        <p:nvSpPr>
          <p:cNvPr id="32833" name="Text Box 65"/>
          <p:cNvSpPr txBox="1">
            <a:spLocks noChangeArrowheads="1"/>
          </p:cNvSpPr>
          <p:nvPr/>
        </p:nvSpPr>
        <p:spPr bwMode="auto">
          <a:xfrm>
            <a:off x="7153275" y="5073650"/>
            <a:ext cx="469900" cy="338138"/>
          </a:xfrm>
          <a:prstGeom prst="rect">
            <a:avLst/>
          </a:prstGeom>
          <a:noFill/>
          <a:ln>
            <a:noFill/>
          </a:ln>
          <a:effectLst>
            <a:outerShdw blurRad="63500" dist="38099" dir="2700000" algn="ctr" rotWithShape="0">
              <a:schemeClr val="bg2">
                <a:alpha val="74998"/>
              </a:schemeClr>
            </a:outerShdw>
          </a:effectLst>
          <a:extLst/>
        </p:spPr>
        <p:txBody>
          <a:bodyPr wrap="none">
            <a:spAutoFit/>
          </a:bodyPr>
          <a:lstStyle/>
          <a:p>
            <a:pPr defTabSz="914400" eaLnBrk="0" hangingPunct="0">
              <a:defRPr/>
            </a:pPr>
            <a:r>
              <a:rPr lang="en-US" sz="1600" b="1">
                <a:solidFill>
                  <a:srgbClr val="FFFFFF"/>
                </a:solidFill>
                <a:latin typeface="Helvetica" charset="0"/>
                <a:cs typeface="ＭＳ Ｐゴシック" charset="0"/>
              </a:rPr>
              <a:t>2.5</a:t>
            </a:r>
            <a:endParaRPr lang="fr-FR" sz="1600" b="1">
              <a:solidFill>
                <a:srgbClr val="FFFFFF"/>
              </a:solidFill>
              <a:latin typeface="Helvetica" charset="0"/>
              <a:cs typeface="ＭＳ Ｐゴシック" charset="0"/>
            </a:endParaRPr>
          </a:p>
        </p:txBody>
      </p:sp>
      <p:sp>
        <p:nvSpPr>
          <p:cNvPr id="32834" name="Text Box 66"/>
          <p:cNvSpPr txBox="1">
            <a:spLocks noChangeArrowheads="1"/>
          </p:cNvSpPr>
          <p:nvPr/>
        </p:nvSpPr>
        <p:spPr bwMode="auto">
          <a:xfrm>
            <a:off x="7162800" y="4749800"/>
            <a:ext cx="469900" cy="338138"/>
          </a:xfrm>
          <a:prstGeom prst="rect">
            <a:avLst/>
          </a:prstGeom>
          <a:noFill/>
          <a:ln>
            <a:noFill/>
          </a:ln>
          <a:effectLst>
            <a:outerShdw blurRad="63500" dist="38099" dir="2700000" algn="ctr" rotWithShape="0">
              <a:schemeClr val="bg2">
                <a:alpha val="74998"/>
              </a:schemeClr>
            </a:outerShdw>
          </a:effectLst>
          <a:extLst/>
        </p:spPr>
        <p:txBody>
          <a:bodyPr wrap="none">
            <a:spAutoFit/>
          </a:bodyPr>
          <a:lstStyle/>
          <a:p>
            <a:pPr defTabSz="914400" eaLnBrk="0" hangingPunct="0">
              <a:defRPr/>
            </a:pPr>
            <a:r>
              <a:rPr lang="en-US" sz="1600" b="1">
                <a:solidFill>
                  <a:srgbClr val="FFFFFF"/>
                </a:solidFill>
                <a:latin typeface="Helvetica" charset="0"/>
                <a:cs typeface="ＭＳ Ｐゴシック" charset="0"/>
              </a:rPr>
              <a:t>2.6</a:t>
            </a:r>
            <a:endParaRPr lang="fr-FR" sz="1600" b="1">
              <a:solidFill>
                <a:srgbClr val="FFFFFF"/>
              </a:solidFill>
              <a:latin typeface="Helvetica" charset="0"/>
              <a:cs typeface="ＭＳ Ｐゴシック"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800000">
            <a:alpha val="0"/>
          </a:srgbClr>
        </a:solidFill>
        <a:effectLst/>
      </p:bgPr>
    </p:bg>
    <p:spTree>
      <p:nvGrpSpPr>
        <p:cNvPr id="1" name=""/>
        <p:cNvGrpSpPr/>
        <p:nvPr/>
      </p:nvGrpSpPr>
      <p:grpSpPr>
        <a:xfrm>
          <a:off x="0" y="0"/>
          <a:ext cx="0" cy="0"/>
          <a:chOff x="0" y="0"/>
          <a:chExt cx="0" cy="0"/>
        </a:xfrm>
      </p:grpSpPr>
      <p:pic>
        <p:nvPicPr>
          <p:cNvPr id="1026" name="Picture 2" descr="C:\Users\Manon\Desktop\Picture1.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147458" name="Title 1"/>
          <p:cNvSpPr>
            <a:spLocks noGrp="1"/>
          </p:cNvSpPr>
          <p:nvPr>
            <p:ph type="title" idx="4294967295"/>
          </p:nvPr>
        </p:nvSpPr>
        <p:spPr>
          <a:xfrm>
            <a:off x="361950" y="111125"/>
            <a:ext cx="8782050" cy="1055688"/>
          </a:xfrm>
          <a:noFill/>
        </p:spPr>
        <p:txBody>
          <a:bodyPr/>
          <a:lstStyle/>
          <a:p>
            <a:pPr algn="l"/>
            <a:r>
              <a:rPr lang="en-US" sz="3200" b="0" dirty="0" smtClean="0">
                <a:solidFill>
                  <a:srgbClr val="C86400"/>
                </a:solidFill>
                <a:latin typeface="Calibri" pitchFamily="34" charset="0"/>
              </a:rPr>
              <a:t>PLATO (</a:t>
            </a:r>
            <a:r>
              <a:rPr lang="en-US" sz="3200" b="0" dirty="0" err="1" smtClean="0">
                <a:solidFill>
                  <a:srgbClr val="C86400"/>
                </a:solidFill>
                <a:latin typeface="Calibri" pitchFamily="34" charset="0"/>
              </a:rPr>
              <a:t>ticagrelor</a:t>
            </a:r>
            <a:r>
              <a:rPr lang="en-US" sz="3200" b="0" dirty="0" smtClean="0">
                <a:solidFill>
                  <a:srgbClr val="C86400"/>
                </a:solidFill>
                <a:latin typeface="Calibri" pitchFamily="34" charset="0"/>
              </a:rPr>
              <a:t> vs. </a:t>
            </a:r>
            <a:r>
              <a:rPr lang="en-US" sz="3200" b="0" dirty="0" err="1" smtClean="0">
                <a:solidFill>
                  <a:srgbClr val="C86400"/>
                </a:solidFill>
                <a:latin typeface="Calibri" pitchFamily="34" charset="0"/>
              </a:rPr>
              <a:t>clopidogrel</a:t>
            </a:r>
            <a:r>
              <a:rPr lang="en-US" sz="3200" b="0" dirty="0" smtClean="0">
                <a:solidFill>
                  <a:srgbClr val="C86400"/>
                </a:solidFill>
                <a:latin typeface="Calibri" pitchFamily="34" charset="0"/>
              </a:rPr>
              <a:t>)                                         Diabetes </a:t>
            </a:r>
            <a:r>
              <a:rPr lang="en-US" sz="3200" b="0" dirty="0" err="1" smtClean="0">
                <a:solidFill>
                  <a:srgbClr val="C86400"/>
                </a:solidFill>
                <a:latin typeface="Calibri" pitchFamily="34" charset="0"/>
              </a:rPr>
              <a:t>substudy</a:t>
            </a:r>
            <a:r>
              <a:rPr lang="en-US" sz="3200" b="0" dirty="0" smtClean="0">
                <a:solidFill>
                  <a:srgbClr val="C86400"/>
                </a:solidFill>
                <a:latin typeface="Calibri" pitchFamily="34" charset="0"/>
              </a:rPr>
              <a:t> primary end point</a:t>
            </a:r>
          </a:p>
        </p:txBody>
      </p:sp>
      <p:sp>
        <p:nvSpPr>
          <p:cNvPr id="147459" name="TextBox 2"/>
          <p:cNvSpPr txBox="1">
            <a:spLocks noChangeArrowheads="1"/>
          </p:cNvSpPr>
          <p:nvPr/>
        </p:nvSpPr>
        <p:spPr bwMode="auto">
          <a:xfrm>
            <a:off x="361950" y="6550025"/>
            <a:ext cx="4494213" cy="338138"/>
          </a:xfrm>
          <a:prstGeom prst="rect">
            <a:avLst/>
          </a:prstGeom>
          <a:noFill/>
          <a:ln w="9525">
            <a:noFill/>
            <a:miter lim="800000"/>
            <a:headEnd/>
            <a:tailEnd/>
          </a:ln>
        </p:spPr>
        <p:txBody>
          <a:bodyPr>
            <a:spAutoFit/>
          </a:bodyPr>
          <a:lstStyle/>
          <a:p>
            <a:pPr defTabSz="914400"/>
            <a:r>
              <a:rPr lang="en-US" sz="1600">
                <a:latin typeface="Calibri" pitchFamily="34" charset="0"/>
              </a:rPr>
              <a:t>James S et al. European Heart Journal 2010</a:t>
            </a:r>
          </a:p>
        </p:txBody>
      </p:sp>
      <p:pic>
        <p:nvPicPr>
          <p:cNvPr id="147460" name="Picture 3" descr="Screen shot 2011-03-20 at 4.31.02 PM.jpg"/>
          <p:cNvPicPr>
            <a:picLocks noChangeAspect="1"/>
          </p:cNvPicPr>
          <p:nvPr/>
        </p:nvPicPr>
        <p:blipFill>
          <a:blip r:embed="rId4"/>
          <a:srcRect/>
          <a:stretch>
            <a:fillRect/>
          </a:stretch>
        </p:blipFill>
        <p:spPr bwMode="auto">
          <a:xfrm>
            <a:off x="571556" y="1371598"/>
            <a:ext cx="6670861" cy="4780510"/>
          </a:xfrm>
          <a:prstGeom prst="rect">
            <a:avLst/>
          </a:prstGeom>
          <a:noFill/>
          <a:ln w="9525">
            <a:noFill/>
            <a:miter lim="800000"/>
            <a:headEnd/>
            <a:tailEnd/>
          </a:ln>
        </p:spPr>
      </p:pic>
      <p:cxnSp>
        <p:nvCxnSpPr>
          <p:cNvPr id="5" name="Straight Connector 4"/>
          <p:cNvCxnSpPr/>
          <p:nvPr/>
        </p:nvCxnSpPr>
        <p:spPr>
          <a:xfrm rot="10800000">
            <a:off x="0" y="6230938"/>
            <a:ext cx="7700963" cy="1587"/>
          </a:xfrm>
          <a:prstGeom prst="line">
            <a:avLst/>
          </a:prstGeom>
          <a:ln w="12700" cap="flat" cmpd="sng" algn="ctr">
            <a:solidFill>
              <a:srgbClr val="C864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Picture 7" descr="tigclogo300-2.gif"/>
          <p:cNvPicPr>
            <a:picLocks noChangeAspect="1"/>
          </p:cNvPicPr>
          <p:nvPr/>
        </p:nvPicPr>
        <p:blipFill>
          <a:blip r:embed="rId5"/>
          <a:srcRect/>
          <a:stretch>
            <a:fillRect/>
          </a:stretch>
        </p:blipFill>
        <p:spPr bwMode="auto">
          <a:xfrm>
            <a:off x="7896225" y="5859463"/>
            <a:ext cx="790575" cy="747712"/>
          </a:xfrm>
          <a:prstGeom prst="rect">
            <a:avLst/>
          </a:prstGeom>
          <a:noFill/>
          <a:ln w="9525">
            <a:noFill/>
            <a:miter lim="800000"/>
            <a:headEnd/>
            <a:tailEnd/>
          </a:ln>
        </p:spPr>
      </p:pic>
      <p:sp>
        <p:nvSpPr>
          <p:cNvPr id="9" name="Footer Placeholder 4"/>
          <p:cNvSpPr>
            <a:spLocks noGrp="1"/>
          </p:cNvSpPr>
          <p:nvPr>
            <p:ph type="ftr" sz="quarter" idx="4294967295"/>
          </p:nvPr>
        </p:nvSpPr>
        <p:spPr>
          <a:xfrm>
            <a:off x="4884501" y="6247498"/>
            <a:ext cx="2895600" cy="365125"/>
          </a:xfrm>
          <a:prstGeom prst="rect">
            <a:avLst/>
          </a:prstGeom>
        </p:spPr>
        <p:txBody>
          <a:bodyPr/>
          <a:lstStyle>
            <a:lvl1pPr algn="r">
              <a:defRPr/>
            </a:lvl1pPr>
          </a:lstStyle>
          <a:p>
            <a:pPr>
              <a:defRPr/>
            </a:pPr>
            <a:r>
              <a:rPr lang="en-US" sz="1000" dirty="0">
                <a:solidFill>
                  <a:schemeClr val="bg2">
                    <a:lumMod val="75000"/>
                  </a:schemeClr>
                </a:solidFill>
              </a:rPr>
              <a:t>© 2011 - TIGC</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457200" y="317502"/>
            <a:ext cx="8229600" cy="701675"/>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dirty="0" err="1" smtClean="0">
                <a:latin typeface="Calibri" pitchFamily="34" charset="0"/>
              </a:rPr>
              <a:t>Antiplatelet</a:t>
            </a:r>
            <a:r>
              <a:rPr lang="en-US" dirty="0" smtClean="0">
                <a:latin typeface="Calibri" pitchFamily="34" charset="0"/>
              </a:rPr>
              <a:t> management</a:t>
            </a:r>
          </a:p>
        </p:txBody>
      </p:sp>
      <p:sp>
        <p:nvSpPr>
          <p:cNvPr id="111619" name="Content Placeholder 2"/>
          <p:cNvSpPr>
            <a:spLocks noGrp="1"/>
          </p:cNvSpPr>
          <p:nvPr>
            <p:ph idx="1"/>
          </p:nvPr>
        </p:nvSpPr>
        <p:spPr>
          <a:xfrm>
            <a:off x="457200" y="976314"/>
            <a:ext cx="7064375" cy="3167062"/>
          </a:xfrm>
        </p:spPr>
        <p:txBody>
          <a:bodyPr anchor="ctr"/>
          <a:lstStyle/>
          <a:p>
            <a:pPr marL="0" indent="0" defTabSz="914400" eaLnBrk="1" hangingPunct="1">
              <a:buFont typeface="Arial" pitchFamily="34" charset="0"/>
              <a:buNone/>
            </a:pPr>
            <a:r>
              <a:rPr lang="en-US" dirty="0" smtClean="0">
                <a:latin typeface="Calibri" pitchFamily="34" charset="0"/>
              </a:rPr>
              <a:t>What </a:t>
            </a:r>
            <a:r>
              <a:rPr lang="en-US" dirty="0" err="1" smtClean="0">
                <a:latin typeface="Calibri" pitchFamily="34" charset="0"/>
              </a:rPr>
              <a:t>antiplatelet</a:t>
            </a:r>
            <a:r>
              <a:rPr lang="en-US" dirty="0" smtClean="0">
                <a:latin typeface="Calibri" pitchFamily="34" charset="0"/>
              </a:rPr>
              <a:t> therapy, if any, would you suggest ?</a:t>
            </a:r>
          </a:p>
          <a:p>
            <a:pPr marL="990600" lvl="1" indent="-533400" defTabSz="914400" eaLnBrk="1" hangingPunct="1">
              <a:buFont typeface="Calibri" pitchFamily="34" charset="0"/>
              <a:buAutoNum type="alphaUcPeriod"/>
            </a:pPr>
            <a:r>
              <a:rPr lang="en-US" sz="2400" dirty="0" smtClean="0">
                <a:latin typeface="Calibri" pitchFamily="34" charset="0"/>
                <a:ea typeface="ＭＳ Ｐゴシック" pitchFamily="34" charset="-128"/>
              </a:rPr>
              <a:t> No </a:t>
            </a:r>
            <a:r>
              <a:rPr lang="en-US" sz="2400" dirty="0" err="1" smtClean="0">
                <a:latin typeface="Calibri" pitchFamily="34" charset="0"/>
                <a:ea typeface="ＭＳ Ｐゴシック" pitchFamily="34" charset="-128"/>
              </a:rPr>
              <a:t>antiplatelet</a:t>
            </a:r>
            <a:r>
              <a:rPr lang="en-US" sz="2400" dirty="0" smtClean="0">
                <a:latin typeface="Calibri" pitchFamily="34" charset="0"/>
                <a:ea typeface="ＭＳ Ｐゴシック" pitchFamily="34" charset="-128"/>
              </a:rPr>
              <a:t> therapy</a:t>
            </a:r>
          </a:p>
          <a:p>
            <a:pPr marL="990600" lvl="1" indent="-533400" defTabSz="914400" eaLnBrk="1" hangingPunct="1">
              <a:buFont typeface="Calibri" pitchFamily="34" charset="0"/>
              <a:buAutoNum type="alphaUcPeriod"/>
            </a:pPr>
            <a:r>
              <a:rPr lang="en-US" sz="2400" dirty="0" smtClean="0">
                <a:latin typeface="Calibri" pitchFamily="34" charset="0"/>
                <a:ea typeface="ＭＳ Ｐゴシック" pitchFamily="34" charset="-128"/>
              </a:rPr>
              <a:t> ASA 80 mg</a:t>
            </a:r>
          </a:p>
          <a:p>
            <a:pPr marL="990600" lvl="1" indent="-533400" defTabSz="914400" eaLnBrk="1" hangingPunct="1">
              <a:buFont typeface="Calibri" pitchFamily="34" charset="0"/>
              <a:buAutoNum type="alphaUcPeriod"/>
            </a:pPr>
            <a:r>
              <a:rPr lang="en-US" sz="2400" dirty="0" smtClean="0">
                <a:latin typeface="Calibri" pitchFamily="34" charset="0"/>
                <a:ea typeface="ＭＳ Ｐゴシック" pitchFamily="34" charset="-128"/>
              </a:rPr>
              <a:t> </a:t>
            </a:r>
            <a:r>
              <a:rPr lang="en-US" sz="2400" dirty="0" err="1" smtClean="0">
                <a:latin typeface="Calibri" pitchFamily="34" charset="0"/>
                <a:ea typeface="ＭＳ Ｐゴシック" pitchFamily="34" charset="-128"/>
              </a:rPr>
              <a:t>Clopidogrel</a:t>
            </a:r>
            <a:r>
              <a:rPr lang="en-US" sz="2400" dirty="0" smtClean="0">
                <a:latin typeface="Calibri" pitchFamily="34" charset="0"/>
                <a:ea typeface="ＭＳ Ｐゴシック" pitchFamily="34" charset="-128"/>
              </a:rPr>
              <a:t> 75 mg</a:t>
            </a:r>
          </a:p>
          <a:p>
            <a:pPr marL="990600" lvl="1" indent="-533400" defTabSz="914400" eaLnBrk="1" hangingPunct="1">
              <a:buFont typeface="Calibri" pitchFamily="34" charset="0"/>
              <a:buAutoNum type="alphaUcPeriod"/>
            </a:pPr>
            <a:r>
              <a:rPr lang="en-US" sz="2400" dirty="0" smtClean="0">
                <a:latin typeface="Calibri" pitchFamily="34" charset="0"/>
                <a:ea typeface="ＭＳ Ｐゴシック" pitchFamily="34" charset="-128"/>
              </a:rPr>
              <a:t> ASA 80 mg + </a:t>
            </a:r>
            <a:r>
              <a:rPr lang="en-US" sz="2400" dirty="0" err="1" smtClean="0">
                <a:latin typeface="Calibri" pitchFamily="34" charset="0"/>
                <a:ea typeface="ＭＳ Ｐゴシック" pitchFamily="34" charset="-128"/>
              </a:rPr>
              <a:t>Clopidogrel</a:t>
            </a:r>
            <a:r>
              <a:rPr lang="en-US" sz="2400" dirty="0" smtClean="0">
                <a:latin typeface="Calibri" pitchFamily="34" charset="0"/>
                <a:ea typeface="ＭＳ Ｐゴシック" pitchFamily="34" charset="-128"/>
              </a:rPr>
              <a:t> 75 mg</a:t>
            </a:r>
          </a:p>
        </p:txBody>
      </p:sp>
      <p:sp>
        <p:nvSpPr>
          <p:cNvPr id="4" name="Footer Placeholder 4"/>
          <p:cNvSpPr>
            <a:spLocks noGrp="1"/>
          </p:cNvSpPr>
          <p:nvPr>
            <p:ph type="ftr" sz="quarter" idx="11"/>
          </p:nvPr>
        </p:nvSpPr>
        <p:spPr/>
        <p:txBody>
          <a:bodyPr/>
          <a:lstStyle>
            <a:lvl1pPr algn="r">
              <a:defRPr/>
            </a:lvl1pPr>
          </a:lstStyle>
          <a:p>
            <a:pPr>
              <a:defRPr/>
            </a:pPr>
            <a:r>
              <a:rPr lang="en-US" dirty="0"/>
              <a:t>© 2011 - TIGC</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7702"/>
            <a:ext cx="8229600" cy="702313"/>
          </a:xfrm>
        </p:spPr>
        <p:txBody>
          <a:bodyPr>
            <a:noAutofit/>
          </a:bodyPr>
          <a:lstStyle/>
          <a:p>
            <a:r>
              <a:rPr lang="en-US" dirty="0" smtClean="0">
                <a:latin typeface="Calibri" pitchFamily="34" charset="0"/>
              </a:rPr>
              <a:t>PLATO (</a:t>
            </a:r>
            <a:r>
              <a:rPr lang="en-US" dirty="0" err="1" smtClean="0">
                <a:latin typeface="Calibri" pitchFamily="34" charset="0"/>
              </a:rPr>
              <a:t>ticagrelor</a:t>
            </a:r>
            <a:r>
              <a:rPr lang="en-US" dirty="0" smtClean="0">
                <a:latin typeface="Calibri" pitchFamily="34" charset="0"/>
              </a:rPr>
              <a:t> vs. </a:t>
            </a:r>
            <a:r>
              <a:rPr lang="en-US" dirty="0" err="1" smtClean="0">
                <a:latin typeface="Calibri" pitchFamily="34" charset="0"/>
              </a:rPr>
              <a:t>clopidogrel</a:t>
            </a:r>
            <a:r>
              <a:rPr lang="en-US" dirty="0" smtClean="0">
                <a:latin typeface="Calibri" pitchFamily="34" charset="0"/>
              </a:rPr>
              <a:t>)                             Diabetes </a:t>
            </a:r>
            <a:r>
              <a:rPr lang="en-US" dirty="0" err="1" smtClean="0">
                <a:latin typeface="Calibri" pitchFamily="34" charset="0"/>
              </a:rPr>
              <a:t>substudy</a:t>
            </a:r>
            <a:r>
              <a:rPr lang="en-US" dirty="0" smtClean="0">
                <a:latin typeface="Calibri" pitchFamily="34" charset="0"/>
              </a:rPr>
              <a:t>		Total mortality</a:t>
            </a:r>
            <a:endParaRPr lang="fr-CA" dirty="0"/>
          </a:p>
        </p:txBody>
      </p:sp>
      <p:pic>
        <p:nvPicPr>
          <p:cNvPr id="4" name="Picture 3" descr="Screen shot 2011-03-20 at 4.31.22 PM.jpg"/>
          <p:cNvPicPr>
            <a:picLocks noChangeAspect="1"/>
          </p:cNvPicPr>
          <p:nvPr/>
        </p:nvPicPr>
        <p:blipFill>
          <a:blip r:embed="rId2"/>
          <a:srcRect/>
          <a:stretch>
            <a:fillRect/>
          </a:stretch>
        </p:blipFill>
        <p:spPr bwMode="auto">
          <a:xfrm>
            <a:off x="551778" y="1338107"/>
            <a:ext cx="6810719" cy="4832420"/>
          </a:xfrm>
          <a:prstGeom prst="rect">
            <a:avLst/>
          </a:prstGeom>
          <a:noFill/>
          <a:ln w="9525">
            <a:noFill/>
            <a:miter lim="800000"/>
            <a:headEnd/>
            <a:tailEnd/>
          </a:ln>
        </p:spPr>
      </p:pic>
      <p:sp>
        <p:nvSpPr>
          <p:cNvPr id="5" name="TextBox 2"/>
          <p:cNvSpPr txBox="1">
            <a:spLocks noChangeArrowheads="1"/>
          </p:cNvSpPr>
          <p:nvPr/>
        </p:nvSpPr>
        <p:spPr bwMode="auto">
          <a:xfrm>
            <a:off x="457200" y="6392365"/>
            <a:ext cx="3914775" cy="338554"/>
          </a:xfrm>
          <a:prstGeom prst="rect">
            <a:avLst/>
          </a:prstGeom>
          <a:noFill/>
          <a:ln w="9525">
            <a:noFill/>
            <a:miter lim="800000"/>
            <a:headEnd/>
            <a:tailEnd/>
          </a:ln>
        </p:spPr>
        <p:txBody>
          <a:bodyPr wrap="square">
            <a:spAutoFit/>
          </a:bodyPr>
          <a:lstStyle/>
          <a:p>
            <a:pPr eaLnBrk="0" hangingPunct="0"/>
            <a:r>
              <a:rPr lang="en-US" sz="1600" dirty="0">
                <a:solidFill>
                  <a:prstClr val="black"/>
                </a:solidFill>
                <a:latin typeface="Calibri" pitchFamily="34" charset="0"/>
                <a:cs typeface="Arial" charset="0"/>
              </a:rPr>
              <a:t>James S et al. European Heart Journal 2010</a:t>
            </a:r>
          </a:p>
        </p:txBody>
      </p:sp>
      <p:sp>
        <p:nvSpPr>
          <p:cNvPr id="8" name="Footer Placeholder 4"/>
          <p:cNvSpPr>
            <a:spLocks noGrp="1"/>
          </p:cNvSpPr>
          <p:nvPr>
            <p:ph type="ftr" sz="quarter" idx="11"/>
          </p:nvPr>
        </p:nvSpPr>
        <p:spPr>
          <a:xfrm>
            <a:off x="4884501" y="6247498"/>
            <a:ext cx="2895600" cy="365125"/>
          </a:xfrm>
        </p:spPr>
        <p:txBody>
          <a:bodyPr/>
          <a:lstStyle>
            <a:lvl1pPr algn="r">
              <a:defRPr/>
            </a:lvl1pPr>
          </a:lstStyle>
          <a:p>
            <a:pPr>
              <a:defRPr/>
            </a:pPr>
            <a:r>
              <a:rPr lang="en-US" dirty="0">
                <a:solidFill>
                  <a:schemeClr val="bg2">
                    <a:lumMod val="75000"/>
                  </a:schemeClr>
                </a:solidFill>
              </a:rPr>
              <a:t>© 2011 - TIGC</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atin typeface="Calibri" pitchFamily="34" charset="0"/>
              </a:rPr>
              <a:t>PLATO (</a:t>
            </a:r>
            <a:r>
              <a:rPr lang="en-US" dirty="0" err="1" smtClean="0">
                <a:latin typeface="Calibri" pitchFamily="34" charset="0"/>
              </a:rPr>
              <a:t>ticagrelor</a:t>
            </a:r>
            <a:r>
              <a:rPr lang="en-US" dirty="0" smtClean="0">
                <a:latin typeface="Calibri" pitchFamily="34" charset="0"/>
              </a:rPr>
              <a:t> vs. </a:t>
            </a:r>
            <a:r>
              <a:rPr lang="en-US" dirty="0" err="1" smtClean="0">
                <a:latin typeface="Calibri" pitchFamily="34" charset="0"/>
              </a:rPr>
              <a:t>clopidogrel</a:t>
            </a:r>
            <a:r>
              <a:rPr lang="en-US" dirty="0" smtClean="0">
                <a:latin typeface="Calibri" pitchFamily="34" charset="0"/>
              </a:rPr>
              <a:t>)                         Diabetes </a:t>
            </a:r>
            <a:r>
              <a:rPr lang="en-US" dirty="0" err="1" smtClean="0">
                <a:latin typeface="Calibri" pitchFamily="34" charset="0"/>
              </a:rPr>
              <a:t>substudy</a:t>
            </a:r>
            <a:r>
              <a:rPr lang="en-US" dirty="0" smtClean="0">
                <a:latin typeface="Calibri" pitchFamily="34" charset="0"/>
              </a:rPr>
              <a:t>		Major bleeding</a:t>
            </a:r>
            <a:endParaRPr lang="fr-CA" dirty="0"/>
          </a:p>
        </p:txBody>
      </p:sp>
      <p:pic>
        <p:nvPicPr>
          <p:cNvPr id="5" name="Picture 3" descr="Screen shot 2011-03-20 at 4.31.32 PM.jpg"/>
          <p:cNvPicPr>
            <a:picLocks noChangeAspect="1"/>
          </p:cNvPicPr>
          <p:nvPr/>
        </p:nvPicPr>
        <p:blipFill>
          <a:blip r:embed="rId2"/>
          <a:srcRect/>
          <a:stretch>
            <a:fillRect/>
          </a:stretch>
        </p:blipFill>
        <p:spPr bwMode="auto">
          <a:xfrm>
            <a:off x="566739" y="1258622"/>
            <a:ext cx="6712053" cy="4780800"/>
          </a:xfrm>
          <a:prstGeom prst="rect">
            <a:avLst/>
          </a:prstGeom>
          <a:noFill/>
          <a:ln w="9525">
            <a:noFill/>
            <a:miter lim="800000"/>
            <a:headEnd/>
            <a:tailEnd/>
          </a:ln>
        </p:spPr>
      </p:pic>
      <p:sp>
        <p:nvSpPr>
          <p:cNvPr id="7" name="TextBox 2"/>
          <p:cNvSpPr txBox="1">
            <a:spLocks noChangeArrowheads="1"/>
          </p:cNvSpPr>
          <p:nvPr/>
        </p:nvSpPr>
        <p:spPr bwMode="auto">
          <a:xfrm>
            <a:off x="457200" y="6392365"/>
            <a:ext cx="3914775" cy="338554"/>
          </a:xfrm>
          <a:prstGeom prst="rect">
            <a:avLst/>
          </a:prstGeom>
          <a:noFill/>
          <a:ln w="9525">
            <a:noFill/>
            <a:miter lim="800000"/>
            <a:headEnd/>
            <a:tailEnd/>
          </a:ln>
        </p:spPr>
        <p:txBody>
          <a:bodyPr wrap="square">
            <a:spAutoFit/>
          </a:bodyPr>
          <a:lstStyle/>
          <a:p>
            <a:pPr eaLnBrk="0" hangingPunct="0"/>
            <a:r>
              <a:rPr lang="en-US" sz="1600" dirty="0">
                <a:solidFill>
                  <a:prstClr val="black"/>
                </a:solidFill>
                <a:latin typeface="Calibri" pitchFamily="34" charset="0"/>
                <a:cs typeface="Arial" charset="0"/>
              </a:rPr>
              <a:t>James S et al. European Heart Journal 2010</a:t>
            </a:r>
          </a:p>
        </p:txBody>
      </p:sp>
      <p:sp>
        <p:nvSpPr>
          <p:cNvPr id="6" name="Footer Placeholder 4"/>
          <p:cNvSpPr>
            <a:spLocks noGrp="1"/>
          </p:cNvSpPr>
          <p:nvPr>
            <p:ph type="ftr" sz="quarter" idx="11"/>
          </p:nvPr>
        </p:nvSpPr>
        <p:spPr>
          <a:xfrm>
            <a:off x="4884501" y="6247498"/>
            <a:ext cx="2895600" cy="365125"/>
          </a:xfrm>
        </p:spPr>
        <p:txBody>
          <a:bodyPr/>
          <a:lstStyle>
            <a:lvl1pPr algn="r">
              <a:defRPr/>
            </a:lvl1pPr>
          </a:lstStyle>
          <a:p>
            <a:pPr>
              <a:defRPr/>
            </a:pPr>
            <a:r>
              <a:rPr lang="en-US" dirty="0">
                <a:solidFill>
                  <a:schemeClr val="bg2">
                    <a:lumMod val="75000"/>
                  </a:schemeClr>
                </a:solidFill>
              </a:rPr>
              <a:t>© 2011 - TIGC</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03-20 at 4.31.56 PM.jpg"/>
          <p:cNvPicPr>
            <a:picLocks noChangeAspect="1"/>
          </p:cNvPicPr>
          <p:nvPr/>
        </p:nvPicPr>
        <p:blipFill>
          <a:blip r:embed="rId2"/>
          <a:srcRect/>
          <a:stretch>
            <a:fillRect/>
          </a:stretch>
        </p:blipFill>
        <p:spPr bwMode="auto">
          <a:xfrm>
            <a:off x="536575" y="1533539"/>
            <a:ext cx="6494216" cy="4672800"/>
          </a:xfrm>
          <a:prstGeom prst="rect">
            <a:avLst/>
          </a:prstGeom>
          <a:noFill/>
          <a:ln w="9525">
            <a:noFill/>
            <a:miter lim="800000"/>
            <a:headEnd/>
            <a:tailEnd/>
          </a:ln>
        </p:spPr>
      </p:pic>
      <p:sp>
        <p:nvSpPr>
          <p:cNvPr id="2" name="Title 1"/>
          <p:cNvSpPr>
            <a:spLocks noGrp="1"/>
          </p:cNvSpPr>
          <p:nvPr>
            <p:ph type="title"/>
          </p:nvPr>
        </p:nvSpPr>
        <p:spPr>
          <a:xfrm>
            <a:off x="457200" y="542660"/>
            <a:ext cx="8229600" cy="702313"/>
          </a:xfrm>
        </p:spPr>
        <p:txBody>
          <a:bodyPr>
            <a:normAutofit fontScale="90000"/>
          </a:bodyPr>
          <a:lstStyle/>
          <a:p>
            <a:r>
              <a:rPr lang="en-US" sz="3600" dirty="0" smtClean="0">
                <a:latin typeface="Calibri" pitchFamily="34" charset="0"/>
              </a:rPr>
              <a:t>PLATO (</a:t>
            </a:r>
            <a:r>
              <a:rPr lang="en-US" sz="3600" dirty="0" err="1" smtClean="0">
                <a:latin typeface="Calibri" pitchFamily="34" charset="0"/>
              </a:rPr>
              <a:t>ticagrelor</a:t>
            </a:r>
            <a:r>
              <a:rPr lang="en-US" sz="3600" dirty="0" smtClean="0">
                <a:latin typeface="Calibri" pitchFamily="34" charset="0"/>
              </a:rPr>
              <a:t> vs. </a:t>
            </a:r>
            <a:r>
              <a:rPr lang="en-US" sz="3600" dirty="0" err="1" smtClean="0">
                <a:latin typeface="Calibri" pitchFamily="34" charset="0"/>
              </a:rPr>
              <a:t>clopidogrel</a:t>
            </a:r>
            <a:r>
              <a:rPr lang="en-US" sz="3600" dirty="0" smtClean="0">
                <a:latin typeface="Calibri" pitchFamily="34" charset="0"/>
              </a:rPr>
              <a:t>)                                         Diabetes </a:t>
            </a:r>
            <a:r>
              <a:rPr lang="en-US" sz="3600" dirty="0" err="1" smtClean="0">
                <a:latin typeface="Calibri" pitchFamily="34" charset="0"/>
              </a:rPr>
              <a:t>substudy</a:t>
            </a:r>
            <a:r>
              <a:rPr lang="en-US" sz="3600" dirty="0" smtClean="0">
                <a:latin typeface="Calibri" pitchFamily="34" charset="0"/>
              </a:rPr>
              <a:t>     </a:t>
            </a:r>
            <a:br>
              <a:rPr lang="en-US" sz="3600" dirty="0" smtClean="0">
                <a:latin typeface="Calibri" pitchFamily="34" charset="0"/>
              </a:rPr>
            </a:br>
            <a:r>
              <a:rPr lang="en-US" sz="3100" dirty="0" smtClean="0">
                <a:latin typeface="Calibri" pitchFamily="34" charset="0"/>
              </a:rPr>
              <a:t>Primary end point according to baseline HbA1c</a:t>
            </a:r>
            <a:endParaRPr lang="fr-CA" dirty="0"/>
          </a:p>
        </p:txBody>
      </p:sp>
      <p:sp>
        <p:nvSpPr>
          <p:cNvPr id="6" name="TextBox 2"/>
          <p:cNvSpPr txBox="1">
            <a:spLocks noChangeArrowheads="1"/>
          </p:cNvSpPr>
          <p:nvPr/>
        </p:nvSpPr>
        <p:spPr bwMode="auto">
          <a:xfrm>
            <a:off x="457200" y="6392365"/>
            <a:ext cx="3914775" cy="338554"/>
          </a:xfrm>
          <a:prstGeom prst="rect">
            <a:avLst/>
          </a:prstGeom>
          <a:noFill/>
          <a:ln w="9525">
            <a:noFill/>
            <a:miter lim="800000"/>
            <a:headEnd/>
            <a:tailEnd/>
          </a:ln>
        </p:spPr>
        <p:txBody>
          <a:bodyPr wrap="square">
            <a:spAutoFit/>
          </a:bodyPr>
          <a:lstStyle/>
          <a:p>
            <a:pPr eaLnBrk="0" hangingPunct="0"/>
            <a:r>
              <a:rPr lang="en-US" sz="1600" dirty="0">
                <a:solidFill>
                  <a:prstClr val="black"/>
                </a:solidFill>
                <a:latin typeface="Calibri" pitchFamily="34" charset="0"/>
                <a:cs typeface="Arial" charset="0"/>
              </a:rPr>
              <a:t>James S et al. European Heart Journal 2010</a:t>
            </a:r>
          </a:p>
        </p:txBody>
      </p:sp>
      <p:sp>
        <p:nvSpPr>
          <p:cNvPr id="5" name="Footer Placeholder 4"/>
          <p:cNvSpPr>
            <a:spLocks noGrp="1"/>
          </p:cNvSpPr>
          <p:nvPr>
            <p:ph type="ftr" sz="quarter" idx="11"/>
          </p:nvPr>
        </p:nvSpPr>
        <p:spPr>
          <a:xfrm>
            <a:off x="4884501" y="6247498"/>
            <a:ext cx="2895600" cy="365125"/>
          </a:xfrm>
        </p:spPr>
        <p:txBody>
          <a:bodyPr/>
          <a:lstStyle>
            <a:lvl1pPr algn="r">
              <a:defRPr/>
            </a:lvl1pPr>
          </a:lstStyle>
          <a:p>
            <a:pPr>
              <a:defRPr/>
            </a:pPr>
            <a:r>
              <a:rPr lang="en-US" dirty="0">
                <a:solidFill>
                  <a:schemeClr val="bg2">
                    <a:lumMod val="75000"/>
                  </a:schemeClr>
                </a:solidFill>
              </a:rPr>
              <a:t>© 2011 - TIGC</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8426"/>
            <a:ext cx="8229600" cy="702313"/>
          </a:xfrm>
        </p:spPr>
        <p:txBody>
          <a:bodyPr>
            <a:normAutofit fontScale="90000"/>
          </a:bodyPr>
          <a:lstStyle/>
          <a:p>
            <a:r>
              <a:rPr lang="en-US" sz="3600" dirty="0" smtClean="0">
                <a:latin typeface="Calibri" pitchFamily="34" charset="0"/>
              </a:rPr>
              <a:t>PLATO (</a:t>
            </a:r>
            <a:r>
              <a:rPr lang="en-US" sz="3600" dirty="0" err="1" smtClean="0">
                <a:latin typeface="Calibri" pitchFamily="34" charset="0"/>
              </a:rPr>
              <a:t>ticagrelor</a:t>
            </a:r>
            <a:r>
              <a:rPr lang="en-US" sz="3600" dirty="0" smtClean="0">
                <a:latin typeface="Calibri" pitchFamily="34" charset="0"/>
              </a:rPr>
              <a:t> vs. </a:t>
            </a:r>
            <a:r>
              <a:rPr lang="en-US" sz="3600" dirty="0" err="1" smtClean="0">
                <a:latin typeface="Calibri" pitchFamily="34" charset="0"/>
              </a:rPr>
              <a:t>clopidogrel</a:t>
            </a:r>
            <a:r>
              <a:rPr lang="en-US" sz="3600" dirty="0" smtClean="0">
                <a:latin typeface="Calibri" pitchFamily="34" charset="0"/>
              </a:rPr>
              <a:t>)                                         Diabetes </a:t>
            </a:r>
            <a:r>
              <a:rPr lang="en-US" sz="3600" dirty="0" err="1" smtClean="0">
                <a:latin typeface="Calibri" pitchFamily="34" charset="0"/>
              </a:rPr>
              <a:t>substudy</a:t>
            </a:r>
            <a:r>
              <a:rPr lang="en-US" sz="3600" dirty="0" smtClean="0">
                <a:latin typeface="Calibri" pitchFamily="34" charset="0"/>
              </a:rPr>
              <a:t>                                                                               </a:t>
            </a:r>
            <a:r>
              <a:rPr lang="en-US" sz="3100" dirty="0" smtClean="0">
                <a:latin typeface="Calibri" pitchFamily="34" charset="0"/>
              </a:rPr>
              <a:t>Major bleeding according to baseline HbA1c</a:t>
            </a:r>
            <a:endParaRPr lang="fr-CA" dirty="0"/>
          </a:p>
        </p:txBody>
      </p:sp>
      <p:sp>
        <p:nvSpPr>
          <p:cNvPr id="5" name="Footer Placeholder 4"/>
          <p:cNvSpPr>
            <a:spLocks noGrp="1"/>
          </p:cNvSpPr>
          <p:nvPr>
            <p:ph type="ftr" sz="quarter" idx="11"/>
          </p:nvPr>
        </p:nvSpPr>
        <p:spPr/>
        <p:txBody>
          <a:bodyPr/>
          <a:lstStyle>
            <a:lvl1pPr algn="r">
              <a:defRPr/>
            </a:lvl1pPr>
          </a:lstStyle>
          <a:p>
            <a:pPr>
              <a:defRPr/>
            </a:pPr>
            <a:r>
              <a:rPr lang="en-US" dirty="0">
                <a:solidFill>
                  <a:schemeClr val="bg2">
                    <a:lumMod val="75000"/>
                  </a:schemeClr>
                </a:solidFill>
              </a:rPr>
              <a:t>© 2011 - TIGC</a:t>
            </a:r>
          </a:p>
        </p:txBody>
      </p:sp>
      <p:pic>
        <p:nvPicPr>
          <p:cNvPr id="4" name="Picture 3" descr="Screen shot 2011-03-20 at 4.32.35 PM.jpg"/>
          <p:cNvPicPr>
            <a:picLocks noChangeAspect="1"/>
          </p:cNvPicPr>
          <p:nvPr/>
        </p:nvPicPr>
        <p:blipFill>
          <a:blip r:embed="rId2"/>
          <a:srcRect/>
          <a:stretch>
            <a:fillRect/>
          </a:stretch>
        </p:blipFill>
        <p:spPr bwMode="auto">
          <a:xfrm>
            <a:off x="536007" y="1757363"/>
            <a:ext cx="6519349" cy="4443622"/>
          </a:xfrm>
          <a:prstGeom prst="rect">
            <a:avLst/>
          </a:prstGeom>
          <a:noFill/>
          <a:ln w="9525">
            <a:noFill/>
            <a:miter lim="800000"/>
            <a:headEnd/>
            <a:tailEnd/>
          </a:ln>
        </p:spPr>
      </p:pic>
      <p:sp>
        <p:nvSpPr>
          <p:cNvPr id="8" name="TextBox 2"/>
          <p:cNvSpPr txBox="1">
            <a:spLocks noChangeArrowheads="1"/>
          </p:cNvSpPr>
          <p:nvPr/>
        </p:nvSpPr>
        <p:spPr bwMode="auto">
          <a:xfrm>
            <a:off x="457200" y="6392365"/>
            <a:ext cx="3914775" cy="338554"/>
          </a:xfrm>
          <a:prstGeom prst="rect">
            <a:avLst/>
          </a:prstGeom>
          <a:noFill/>
          <a:ln w="9525">
            <a:noFill/>
            <a:miter lim="800000"/>
            <a:headEnd/>
            <a:tailEnd/>
          </a:ln>
        </p:spPr>
        <p:txBody>
          <a:bodyPr wrap="square">
            <a:spAutoFit/>
          </a:bodyPr>
          <a:lstStyle/>
          <a:p>
            <a:pPr eaLnBrk="0" hangingPunct="0"/>
            <a:r>
              <a:rPr lang="en-US" sz="1600" dirty="0">
                <a:solidFill>
                  <a:prstClr val="black"/>
                </a:solidFill>
                <a:latin typeface="Calibri" pitchFamily="34" charset="0"/>
                <a:cs typeface="Arial" charset="0"/>
              </a:rPr>
              <a:t>James S et al. European Heart Journal 2010</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3A5750"/>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title" idx="4294967295"/>
          </p:nvPr>
        </p:nvSpPr>
        <p:spPr>
          <a:xfrm>
            <a:off x="0" y="0"/>
            <a:ext cx="9144000" cy="990600"/>
          </a:xfrm>
          <a:noFill/>
        </p:spPr>
        <p:txBody>
          <a:bodyPr/>
          <a:lstStyle/>
          <a:p>
            <a:pPr marL="342900" indent="-342900" algn="l"/>
            <a:r>
              <a:rPr lang="fr-FR" sz="3200" dirty="0" err="1" smtClean="0">
                <a:solidFill>
                  <a:schemeClr val="tx1"/>
                </a:solidFill>
                <a:latin typeface="Calibri" pitchFamily="34" charset="0"/>
              </a:rPr>
              <a:t>Efficacy</a:t>
            </a:r>
            <a:r>
              <a:rPr lang="fr-FR" sz="3200" dirty="0" smtClean="0">
                <a:solidFill>
                  <a:schemeClr val="tx1"/>
                </a:solidFill>
                <a:latin typeface="Calibri" pitchFamily="34" charset="0"/>
              </a:rPr>
              <a:t> of </a:t>
            </a:r>
            <a:r>
              <a:rPr lang="fr-FR" sz="3200" dirty="0" err="1" smtClean="0">
                <a:solidFill>
                  <a:schemeClr val="tx1"/>
                </a:solidFill>
                <a:latin typeface="Calibri" pitchFamily="34" charset="0"/>
              </a:rPr>
              <a:t>Antiplatelet</a:t>
            </a:r>
            <a:r>
              <a:rPr lang="fr-FR" sz="3200" dirty="0" smtClean="0">
                <a:solidFill>
                  <a:schemeClr val="tx1"/>
                </a:solidFill>
                <a:latin typeface="Calibri" pitchFamily="34" charset="0"/>
              </a:rPr>
              <a:t> </a:t>
            </a:r>
            <a:r>
              <a:rPr lang="fr-FR" sz="3200" dirty="0" err="1" smtClean="0">
                <a:solidFill>
                  <a:schemeClr val="tx1"/>
                </a:solidFill>
                <a:latin typeface="Calibri" pitchFamily="34" charset="0"/>
              </a:rPr>
              <a:t>Therapies</a:t>
            </a:r>
            <a:r>
              <a:rPr lang="fr-FR" sz="3200" dirty="0" smtClean="0">
                <a:solidFill>
                  <a:schemeClr val="tx1"/>
                </a:solidFill>
                <a:latin typeface="Calibri" pitchFamily="34" charset="0"/>
              </a:rPr>
              <a:t> in ACS</a:t>
            </a:r>
            <a:r>
              <a:rPr lang="fr-FR" sz="2800" dirty="0">
                <a:solidFill>
                  <a:schemeClr val="tx1"/>
                </a:solidFill>
                <a:latin typeface="Calibri" pitchFamily="34" charset="0"/>
              </a:rPr>
              <a:t/>
            </a:r>
            <a:br>
              <a:rPr lang="fr-FR" sz="2800" dirty="0">
                <a:solidFill>
                  <a:schemeClr val="tx1"/>
                </a:solidFill>
                <a:latin typeface="Calibri" pitchFamily="34" charset="0"/>
              </a:rPr>
            </a:br>
            <a:r>
              <a:rPr lang="fr-FR" sz="1800" dirty="0" err="1" smtClean="0">
                <a:solidFill>
                  <a:schemeClr val="tx1"/>
                </a:solidFill>
                <a:latin typeface="Calibri" pitchFamily="34" charset="0"/>
              </a:rPr>
              <a:t>Results</a:t>
            </a:r>
            <a:r>
              <a:rPr lang="fr-FR" sz="1800" dirty="0" smtClean="0">
                <a:solidFill>
                  <a:schemeClr val="tx1"/>
                </a:solidFill>
                <a:latin typeface="Calibri" pitchFamily="34" charset="0"/>
              </a:rPr>
              <a:t> in the </a:t>
            </a:r>
            <a:r>
              <a:rPr lang="fr-FR" sz="1800" dirty="0" err="1" smtClean="0">
                <a:solidFill>
                  <a:schemeClr val="tx1"/>
                </a:solidFill>
                <a:latin typeface="Calibri" pitchFamily="34" charset="0"/>
              </a:rPr>
              <a:t>Diabetes</a:t>
            </a:r>
            <a:r>
              <a:rPr lang="fr-FR" sz="1800" dirty="0" smtClean="0">
                <a:solidFill>
                  <a:schemeClr val="tx1"/>
                </a:solidFill>
                <a:latin typeface="Calibri" pitchFamily="34" charset="0"/>
              </a:rPr>
              <a:t> </a:t>
            </a:r>
            <a:r>
              <a:rPr lang="fr-FR" sz="1800" dirty="0" err="1" smtClean="0">
                <a:solidFill>
                  <a:schemeClr val="tx1"/>
                </a:solidFill>
                <a:latin typeface="Calibri" pitchFamily="34" charset="0"/>
              </a:rPr>
              <a:t>Mellitus</a:t>
            </a:r>
            <a:r>
              <a:rPr lang="fr-FR" sz="1800" dirty="0" smtClean="0">
                <a:solidFill>
                  <a:schemeClr val="tx1"/>
                </a:solidFill>
                <a:latin typeface="Calibri" pitchFamily="34" charset="0"/>
              </a:rPr>
              <a:t> </a:t>
            </a:r>
            <a:r>
              <a:rPr lang="fr-FR" sz="1800" dirty="0" err="1" smtClean="0">
                <a:solidFill>
                  <a:schemeClr val="tx1"/>
                </a:solidFill>
                <a:latin typeface="Calibri" pitchFamily="34" charset="0"/>
              </a:rPr>
              <a:t>Subgroups </a:t>
            </a:r>
            <a:r>
              <a:rPr lang="fr-FR" sz="1200" dirty="0" smtClean="0">
                <a:solidFill>
                  <a:schemeClr val="tx1"/>
                </a:solidFill>
                <a:latin typeface="Calibri" pitchFamily="34" charset="0"/>
              </a:rPr>
              <a:t>(</a:t>
            </a:r>
            <a:r>
              <a:rPr lang="fr-FR" sz="1200" dirty="0" err="1" smtClean="0">
                <a:solidFill>
                  <a:schemeClr val="tx1"/>
                </a:solidFill>
                <a:latin typeface="Calibri" pitchFamily="34" charset="0"/>
              </a:rPr>
              <a:t>Adapted</a:t>
            </a:r>
            <a:r>
              <a:rPr lang="fr-FR" sz="1200" dirty="0" smtClean="0">
                <a:solidFill>
                  <a:schemeClr val="tx1"/>
                </a:solidFill>
                <a:latin typeface="Calibri" pitchFamily="34" charset="0"/>
              </a:rPr>
              <a:t> </a:t>
            </a:r>
            <a:r>
              <a:rPr lang="fr-FR" sz="1200" dirty="0" err="1" smtClean="0">
                <a:solidFill>
                  <a:schemeClr val="tx1"/>
                </a:solidFill>
                <a:latin typeface="Calibri" pitchFamily="34" charset="0"/>
              </a:rPr>
              <a:t>from</a:t>
            </a:r>
            <a:r>
              <a:rPr lang="fr-FR" sz="1200" dirty="0" smtClean="0">
                <a:solidFill>
                  <a:schemeClr val="tx1"/>
                </a:solidFill>
                <a:latin typeface="Calibri" pitchFamily="34" charset="0"/>
              </a:rPr>
              <a:t> </a:t>
            </a:r>
            <a:r>
              <a:rPr lang="fr-FR" sz="1200" dirty="0" err="1" smtClean="0">
                <a:solidFill>
                  <a:schemeClr val="tx1"/>
                </a:solidFill>
                <a:latin typeface="Calibri" pitchFamily="34" charset="0"/>
              </a:rPr>
              <a:t>Ferreiro</a:t>
            </a:r>
            <a:r>
              <a:rPr lang="fr-FR" sz="1200" dirty="0" smtClean="0">
                <a:solidFill>
                  <a:schemeClr val="tx1"/>
                </a:solidFill>
                <a:latin typeface="Calibri" pitchFamily="34" charset="0"/>
              </a:rPr>
              <a:t> JL et al. </a:t>
            </a:r>
            <a:r>
              <a:rPr lang="fr-FR" sz="1200" i="1" dirty="0" smtClean="0">
                <a:solidFill>
                  <a:schemeClr val="tx1"/>
                </a:solidFill>
                <a:latin typeface="Calibri" pitchFamily="34" charset="0"/>
              </a:rPr>
              <a:t>Circulation</a:t>
            </a:r>
            <a:r>
              <a:rPr lang="fr-FR" sz="1200" dirty="0" smtClean="0">
                <a:solidFill>
                  <a:schemeClr val="tx1"/>
                </a:solidFill>
                <a:latin typeface="Calibri" pitchFamily="34" charset="0"/>
              </a:rPr>
              <a:t> 2011; 123: 798-813)</a:t>
            </a:r>
          </a:p>
        </p:txBody>
      </p:sp>
      <p:graphicFrame>
        <p:nvGraphicFramePr>
          <p:cNvPr id="777309" name="Group 93"/>
          <p:cNvGraphicFramePr>
            <a:graphicFrameLocks noGrp="1"/>
          </p:cNvGraphicFramePr>
          <p:nvPr>
            <p:ph idx="4294967295"/>
            <p:extLst>
              <p:ext uri="{D42A27DB-BD31-4B8C-83A1-F6EECF244321}">
                <p14:modId xmlns:p14="http://schemas.microsoft.com/office/powerpoint/2010/main" val="391437547"/>
              </p:ext>
            </p:extLst>
          </p:nvPr>
        </p:nvGraphicFramePr>
        <p:xfrm>
          <a:off x="76200" y="990600"/>
          <a:ext cx="8915400" cy="5830275"/>
        </p:xfrm>
        <a:graphic>
          <a:graphicData uri="http://schemas.openxmlformats.org/drawingml/2006/table">
            <a:tbl>
              <a:tblPr/>
              <a:tblGrid>
                <a:gridCol w="1109663"/>
                <a:gridCol w="871537"/>
                <a:gridCol w="1349375"/>
                <a:gridCol w="2079625"/>
                <a:gridCol w="1371600"/>
                <a:gridCol w="762000"/>
                <a:gridCol w="1371600"/>
              </a:tblGrid>
              <a:tr h="69532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800" b="1" i="0" u="none" strike="noStrike" cap="none" normalizeH="0" baseline="0" dirty="0" smtClean="0">
                          <a:ln>
                            <a:noFill/>
                          </a:ln>
                          <a:solidFill>
                            <a:schemeClr val="bg2"/>
                          </a:solidFill>
                          <a:effectLst/>
                          <a:latin typeface="Arial Rounded MT Bold" pitchFamily="34" charset="0"/>
                          <a:ea typeface="ＭＳ Ｐゴシック" pitchFamily="34" charset="-128"/>
                          <a:cs typeface="Arial" pitchFamily="34" charset="0"/>
                        </a:rPr>
                        <a:t>Study</a:t>
                      </a:r>
                      <a:endParaRPr kumimoji="0" lang="fr-FR" sz="1800" b="1" i="0" u="none" strike="noStrike" cap="none" normalizeH="0" baseline="0" dirty="0" smtClean="0">
                        <a:ln>
                          <a:noFill/>
                        </a:ln>
                        <a:solidFill>
                          <a:schemeClr val="bg2"/>
                        </a:solidFill>
                        <a:effectLst/>
                        <a:latin typeface="Arial Rounded MT Bold" pitchFamily="34" charset="0"/>
                        <a:ea typeface="ＭＳ Ｐゴシック" pitchFamily="34" charset="-128"/>
                        <a:cs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800" b="1" i="0" u="none" strike="noStrike" cap="none" normalizeH="0" baseline="0" smtClean="0">
                          <a:ln>
                            <a:noFill/>
                          </a:ln>
                          <a:solidFill>
                            <a:schemeClr val="bg2"/>
                          </a:solidFill>
                          <a:effectLst/>
                          <a:latin typeface="Arial Rounded MT Bold" pitchFamily="34" charset="0"/>
                          <a:ea typeface="ＭＳ Ｐゴシック" pitchFamily="34" charset="-128"/>
                          <a:cs typeface="Arial" pitchFamily="34" charset="0"/>
                        </a:rPr>
                        <a:t># pts</a:t>
                      </a:r>
                      <a:endParaRPr kumimoji="0" lang="fr-FR" sz="1800" b="1" i="0" u="none" strike="noStrike" cap="none" normalizeH="0" baseline="0" smtClean="0">
                        <a:ln>
                          <a:noFill/>
                        </a:ln>
                        <a:solidFill>
                          <a:schemeClr val="bg2"/>
                        </a:solidFill>
                        <a:effectLst/>
                        <a:latin typeface="Arial Rounded MT Bold" pitchFamily="34" charset="0"/>
                        <a:ea typeface="ＭＳ Ｐゴシック" pitchFamily="34" charset="-128"/>
                        <a:cs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800" b="1" i="0" u="none" strike="noStrike" cap="none" normalizeH="0" baseline="0" smtClean="0">
                          <a:ln>
                            <a:noFill/>
                          </a:ln>
                          <a:solidFill>
                            <a:schemeClr val="bg2"/>
                          </a:solidFill>
                          <a:effectLst/>
                          <a:latin typeface="Arial Rounded MT Bold" pitchFamily="34" charset="0"/>
                          <a:ea typeface="ＭＳ Ｐゴシック" pitchFamily="34" charset="-128"/>
                          <a:cs typeface="Arial" pitchFamily="34" charset="0"/>
                        </a:rPr>
                        <a:t>Regimen</a:t>
                      </a:r>
                      <a:endParaRPr kumimoji="0" lang="fr-FR" sz="1800" b="1" i="0" u="none" strike="noStrike" cap="none" normalizeH="0" baseline="0" smtClean="0">
                        <a:ln>
                          <a:noFill/>
                        </a:ln>
                        <a:solidFill>
                          <a:schemeClr val="bg2"/>
                        </a:solidFill>
                        <a:effectLst/>
                        <a:latin typeface="Arial Rounded MT Bold" pitchFamily="34" charset="0"/>
                        <a:ea typeface="ＭＳ Ｐゴシック" pitchFamily="34" charset="-128"/>
                        <a:cs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800" b="1" i="0" u="none" strike="noStrike" cap="none" normalizeH="0" baseline="0" dirty="0" smtClean="0">
                          <a:ln>
                            <a:noFill/>
                          </a:ln>
                          <a:solidFill>
                            <a:schemeClr val="bg2"/>
                          </a:solidFill>
                          <a:effectLst/>
                          <a:latin typeface="Arial Rounded MT Bold" pitchFamily="34" charset="0"/>
                          <a:ea typeface="ＭＳ Ｐゴシック" pitchFamily="34" charset="-128"/>
                          <a:cs typeface="Arial" pitchFamily="34" charset="0"/>
                        </a:rPr>
                        <a:t>Primary end-point</a:t>
                      </a:r>
                      <a:endParaRPr kumimoji="0" lang="fr-FR" sz="1800" b="1" i="0" u="none" strike="noStrike" cap="none" normalizeH="0" baseline="0" dirty="0" smtClean="0">
                        <a:ln>
                          <a:noFill/>
                        </a:ln>
                        <a:solidFill>
                          <a:schemeClr val="bg2"/>
                        </a:solidFill>
                        <a:effectLst/>
                        <a:latin typeface="Arial Rounded MT Bold" pitchFamily="34" charset="0"/>
                        <a:ea typeface="ＭＳ Ｐゴシック" pitchFamily="34" charset="-128"/>
                        <a:cs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800" b="1" i="0" u="none" strike="noStrike" cap="none" normalizeH="0" baseline="0" dirty="0" smtClean="0">
                          <a:ln>
                            <a:noFill/>
                          </a:ln>
                          <a:solidFill>
                            <a:schemeClr val="bg2"/>
                          </a:solidFill>
                          <a:effectLst/>
                          <a:latin typeface="Arial Rounded MT Bold" pitchFamily="34" charset="0"/>
                          <a:ea typeface="ＭＳ Ｐゴシック" pitchFamily="34" charset="-128"/>
                          <a:cs typeface="Arial" pitchFamily="34" charset="0"/>
                        </a:rPr>
                        <a:t>Results overall</a:t>
                      </a:r>
                      <a:endParaRPr kumimoji="0" lang="fr-FR" sz="1800" b="1" i="0" u="none" strike="noStrike" cap="none" normalizeH="0" baseline="0" dirty="0" smtClean="0">
                        <a:ln>
                          <a:noFill/>
                        </a:ln>
                        <a:solidFill>
                          <a:schemeClr val="bg2"/>
                        </a:solidFill>
                        <a:effectLst/>
                        <a:latin typeface="Arial Rounded MT Bold" pitchFamily="34" charset="0"/>
                        <a:ea typeface="ＭＳ Ｐゴシック" pitchFamily="34" charset="-128"/>
                        <a:cs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800" b="1" i="0" u="none" strike="noStrike" cap="none" normalizeH="0" baseline="0" smtClean="0">
                          <a:ln>
                            <a:noFill/>
                          </a:ln>
                          <a:solidFill>
                            <a:schemeClr val="bg2"/>
                          </a:solidFill>
                          <a:effectLst/>
                          <a:latin typeface="Arial Rounded MT Bold" pitchFamily="34" charset="0"/>
                          <a:ea typeface="ＭＳ Ｐゴシック" pitchFamily="34" charset="-128"/>
                          <a:cs typeface="Arial" pitchFamily="34" charset="0"/>
                        </a:rPr>
                        <a:t># pts</a:t>
                      </a:r>
                    </a:p>
                    <a:p>
                      <a:pPr marL="0" marR="0" lvl="0" indent="0" algn="ctr"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800" b="1" i="0" u="none" strike="noStrike" cap="none" normalizeH="0" baseline="0" smtClean="0">
                          <a:ln>
                            <a:noFill/>
                          </a:ln>
                          <a:solidFill>
                            <a:schemeClr val="bg2"/>
                          </a:solidFill>
                          <a:effectLst/>
                          <a:latin typeface="Arial Rounded MT Bold" pitchFamily="34" charset="0"/>
                          <a:ea typeface="ＭＳ Ｐゴシック" pitchFamily="34" charset="-128"/>
                          <a:cs typeface="Arial" pitchFamily="34" charset="0"/>
                        </a:rPr>
                        <a:t>DM</a:t>
                      </a:r>
                      <a:endParaRPr kumimoji="0" lang="fr-FR" sz="1800" b="1" i="0" u="none" strike="noStrike" cap="none" normalizeH="0" baseline="0" smtClean="0">
                        <a:ln>
                          <a:noFill/>
                        </a:ln>
                        <a:solidFill>
                          <a:schemeClr val="bg2"/>
                        </a:solidFill>
                        <a:effectLst/>
                        <a:latin typeface="Arial Rounded MT Bold" pitchFamily="34" charset="0"/>
                        <a:ea typeface="ＭＳ Ｐゴシック" pitchFamily="34" charset="-128"/>
                        <a:cs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800" b="1" i="0" u="none" strike="noStrike" cap="none" normalizeH="0" baseline="0" dirty="0" smtClean="0">
                          <a:ln>
                            <a:noFill/>
                          </a:ln>
                          <a:solidFill>
                            <a:schemeClr val="bg2"/>
                          </a:solidFill>
                          <a:effectLst/>
                          <a:latin typeface="Arial Rounded MT Bold" pitchFamily="34" charset="0"/>
                          <a:ea typeface="ＭＳ Ｐゴシック" pitchFamily="34" charset="-128"/>
                          <a:cs typeface="Arial" pitchFamily="34" charset="0"/>
                        </a:rPr>
                        <a:t>Results in DM</a:t>
                      </a:r>
                      <a:endParaRPr kumimoji="0" lang="fr-FR" sz="1800" b="1" i="0" u="none" strike="noStrike" cap="none" normalizeH="0" baseline="0" dirty="0" smtClean="0">
                        <a:ln>
                          <a:noFill/>
                        </a:ln>
                        <a:solidFill>
                          <a:schemeClr val="bg2"/>
                        </a:solidFill>
                        <a:effectLst/>
                        <a:latin typeface="Arial Rounded MT Bold" pitchFamily="34" charset="0"/>
                        <a:ea typeface="ＭＳ Ｐゴシック" pitchFamily="34" charset="-128"/>
                        <a:cs typeface="Arial"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57943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600" b="1" i="0" u="none" strike="noStrike" cap="none" normalizeH="0" baseline="0" dirty="0" smtClean="0">
                          <a:ln>
                            <a:noFill/>
                          </a:ln>
                          <a:solidFill>
                            <a:schemeClr val="tx1"/>
                          </a:solidFill>
                          <a:effectLst/>
                          <a:latin typeface="Arial Rounded MT Bold" pitchFamily="34" charset="0"/>
                          <a:ea typeface="ＭＳ Ｐゴシック" pitchFamily="34" charset="-128"/>
                          <a:cs typeface="Arial" pitchFamily="34" charset="0"/>
                        </a:rPr>
                        <a:t>Cure</a:t>
                      </a:r>
                      <a:endParaRPr kumimoji="0" lang="fr-FR" sz="1600" b="1" i="0" u="none" strike="noStrike" cap="none" normalizeH="0" baseline="0" dirty="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600" b="1" i="0" u="none" strike="noStrike" cap="none" normalizeH="0" baseline="0" dirty="0" smtClean="0">
                          <a:ln>
                            <a:noFill/>
                          </a:ln>
                          <a:solidFill>
                            <a:schemeClr val="tx1"/>
                          </a:solidFill>
                          <a:effectLst/>
                          <a:latin typeface="Arial Rounded MT Bold" pitchFamily="34" charset="0"/>
                          <a:ea typeface="ＭＳ Ｐゴシック" pitchFamily="34" charset="-128"/>
                          <a:cs typeface="Arial" pitchFamily="34" charset="0"/>
                        </a:rPr>
                        <a:t>12 562</a:t>
                      </a:r>
                      <a:endParaRPr kumimoji="0" lang="fr-FR" sz="1600" b="1" i="0" u="none" strike="noStrike" cap="none" normalizeH="0" baseline="0" dirty="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600" b="1" i="0" u="none" strike="noStrike" cap="none" normalizeH="0" baseline="0" dirty="0" smtClean="0">
                          <a:ln>
                            <a:noFill/>
                          </a:ln>
                          <a:solidFill>
                            <a:schemeClr val="tx1"/>
                          </a:solidFill>
                          <a:effectLst/>
                          <a:latin typeface="Arial Rounded MT Bold" pitchFamily="34" charset="0"/>
                          <a:ea typeface="ＭＳ Ｐゴシック" pitchFamily="34" charset="-128"/>
                          <a:cs typeface="Arial" pitchFamily="34" charset="0"/>
                        </a:rPr>
                        <a:t>ASA+CL VS ASA</a:t>
                      </a:r>
                      <a:endParaRPr kumimoji="0" lang="fr-FR" sz="1600" b="1" i="0" u="none" strike="noStrike" cap="none" normalizeH="0" baseline="0" dirty="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2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CV death, non fatal MI, stroke at 1 yr</a:t>
                      </a:r>
                      <a:endParaRPr kumimoji="0" lang="fr-FR" sz="12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4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9.3 vs 11.4%</a:t>
                      </a:r>
                    </a:p>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4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RR= 0.80</a:t>
                      </a:r>
                      <a:endParaRPr kumimoji="0" lang="fr-FR" sz="14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2 840</a:t>
                      </a:r>
                      <a:endParaRPr kumimoji="0" lang="fr-FR"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400" b="1" i="0" u="none" strike="noStrike" cap="none" normalizeH="0" baseline="0" dirty="0" smtClean="0">
                          <a:ln>
                            <a:noFill/>
                          </a:ln>
                          <a:solidFill>
                            <a:schemeClr val="tx1"/>
                          </a:solidFill>
                          <a:effectLst/>
                          <a:latin typeface="Arial Rounded MT Bold" pitchFamily="34" charset="0"/>
                          <a:ea typeface="ＭＳ Ｐゴシック" pitchFamily="34" charset="-128"/>
                          <a:cs typeface="Arial" pitchFamily="34" charset="0"/>
                        </a:rPr>
                        <a:t>14.2 </a:t>
                      </a:r>
                      <a:r>
                        <a:rPr kumimoji="0" lang="en-US" sz="1400" b="1" i="0" u="none" strike="noStrike" cap="none" normalizeH="0" baseline="0" dirty="0" err="1" smtClean="0">
                          <a:ln>
                            <a:noFill/>
                          </a:ln>
                          <a:solidFill>
                            <a:schemeClr val="tx1"/>
                          </a:solidFill>
                          <a:effectLst/>
                          <a:latin typeface="Arial Rounded MT Bold" pitchFamily="34" charset="0"/>
                          <a:ea typeface="ＭＳ Ｐゴシック" pitchFamily="34" charset="-128"/>
                          <a:cs typeface="Arial" pitchFamily="34" charset="0"/>
                        </a:rPr>
                        <a:t>vs</a:t>
                      </a:r>
                      <a:r>
                        <a:rPr kumimoji="0" lang="en-US" sz="1400" b="1" i="0" u="none" strike="noStrike" cap="none" normalizeH="0" baseline="0" dirty="0" smtClean="0">
                          <a:ln>
                            <a:noFill/>
                          </a:ln>
                          <a:solidFill>
                            <a:schemeClr val="tx1"/>
                          </a:solidFill>
                          <a:effectLst/>
                          <a:latin typeface="Arial Rounded MT Bold" pitchFamily="34" charset="0"/>
                          <a:ea typeface="ＭＳ Ｐゴシック" pitchFamily="34" charset="-128"/>
                          <a:cs typeface="Arial" pitchFamily="34" charset="0"/>
                        </a:rPr>
                        <a:t> 16.7%</a:t>
                      </a:r>
                    </a:p>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400" b="1" i="0" u="none" strike="noStrike" cap="none" normalizeH="0" baseline="0" dirty="0" smtClean="0">
                          <a:ln>
                            <a:noFill/>
                          </a:ln>
                          <a:solidFill>
                            <a:schemeClr val="tx1"/>
                          </a:solidFill>
                          <a:effectLst/>
                          <a:latin typeface="Arial Rounded MT Bold" pitchFamily="34" charset="0"/>
                          <a:ea typeface="ＭＳ Ｐゴシック" pitchFamily="34" charset="-128"/>
                          <a:cs typeface="Arial" pitchFamily="34" charset="0"/>
                        </a:rPr>
                        <a:t>RR=0.84 ns</a:t>
                      </a:r>
                      <a:endParaRPr kumimoji="0" lang="fr-FR" sz="1400" b="1" i="0" u="none" strike="noStrike" cap="none" normalizeH="0" baseline="0" dirty="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r>
              <a:tr h="57943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PCI-CURE</a:t>
                      </a:r>
                      <a:endParaRPr kumimoji="0" lang="fr-FR"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2 658</a:t>
                      </a:r>
                      <a:endParaRPr kumimoji="0" lang="fr-FR"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ASA+CL VS ASA</a:t>
                      </a:r>
                      <a:endParaRPr kumimoji="0" lang="fr-FR"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200" b="1" i="0" u="none" strike="noStrike" cap="none" normalizeH="0" baseline="0" dirty="0" err="1" smtClean="0">
                          <a:ln>
                            <a:noFill/>
                          </a:ln>
                          <a:solidFill>
                            <a:schemeClr val="tx1"/>
                          </a:solidFill>
                          <a:effectLst/>
                          <a:latin typeface="Arial Rounded MT Bold" pitchFamily="34" charset="0"/>
                          <a:ea typeface="ＭＳ Ｐゴシック" pitchFamily="34" charset="-128"/>
                          <a:cs typeface="Arial" pitchFamily="34" charset="0"/>
                        </a:rPr>
                        <a:t>Cv</a:t>
                      </a:r>
                      <a:r>
                        <a:rPr kumimoji="0" lang="en-US" sz="1200" b="1" i="0" u="none" strike="noStrike" cap="none" normalizeH="0" baseline="0" dirty="0" smtClean="0">
                          <a:ln>
                            <a:noFill/>
                          </a:ln>
                          <a:solidFill>
                            <a:schemeClr val="tx1"/>
                          </a:solidFill>
                          <a:effectLst/>
                          <a:latin typeface="Arial Rounded MT Bold" pitchFamily="34" charset="0"/>
                          <a:ea typeface="ＭＳ Ｐゴシック" pitchFamily="34" charset="-128"/>
                          <a:cs typeface="Arial" pitchFamily="34" charset="0"/>
                        </a:rPr>
                        <a:t> death, MI or urgent TVR at 30 days</a:t>
                      </a:r>
                      <a:endParaRPr kumimoji="0" lang="fr-FR" sz="1200" b="1" i="0" u="none" strike="noStrike" cap="none" normalizeH="0" baseline="0" dirty="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400" b="1" i="0" u="none" strike="noStrike" cap="none" normalizeH="0" baseline="0" dirty="0" smtClean="0">
                          <a:ln>
                            <a:noFill/>
                          </a:ln>
                          <a:solidFill>
                            <a:schemeClr val="tx1"/>
                          </a:solidFill>
                          <a:effectLst/>
                          <a:latin typeface="Arial Rounded MT Bold" pitchFamily="34" charset="0"/>
                          <a:ea typeface="ＭＳ Ｐゴシック" pitchFamily="34" charset="-128"/>
                          <a:cs typeface="Arial" pitchFamily="34" charset="0"/>
                        </a:rPr>
                        <a:t>4.5 </a:t>
                      </a:r>
                      <a:r>
                        <a:rPr kumimoji="0" lang="en-US" sz="1400" b="1" i="0" u="none" strike="noStrike" cap="none" normalizeH="0" baseline="0" dirty="0" err="1" smtClean="0">
                          <a:ln>
                            <a:noFill/>
                          </a:ln>
                          <a:solidFill>
                            <a:schemeClr val="tx1"/>
                          </a:solidFill>
                          <a:effectLst/>
                          <a:latin typeface="Arial Rounded MT Bold" pitchFamily="34" charset="0"/>
                          <a:ea typeface="ＭＳ Ｐゴシック" pitchFamily="34" charset="-128"/>
                          <a:cs typeface="Arial" pitchFamily="34" charset="0"/>
                        </a:rPr>
                        <a:t>vs</a:t>
                      </a:r>
                      <a:r>
                        <a:rPr kumimoji="0" lang="en-US" sz="1400" b="1" i="0" u="none" strike="noStrike" cap="none" normalizeH="0" baseline="0" dirty="0" smtClean="0">
                          <a:ln>
                            <a:noFill/>
                          </a:ln>
                          <a:solidFill>
                            <a:schemeClr val="tx1"/>
                          </a:solidFill>
                          <a:effectLst/>
                          <a:latin typeface="Arial Rounded MT Bold" pitchFamily="34" charset="0"/>
                          <a:ea typeface="ＭＳ Ｐゴシック" pitchFamily="34" charset="-128"/>
                          <a:cs typeface="Arial" pitchFamily="34" charset="0"/>
                        </a:rPr>
                        <a:t> 6.4%</a:t>
                      </a:r>
                    </a:p>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400" b="1" i="0" u="none" strike="noStrike" cap="none" normalizeH="0" baseline="0" dirty="0" smtClean="0">
                          <a:ln>
                            <a:noFill/>
                          </a:ln>
                          <a:solidFill>
                            <a:schemeClr val="tx1"/>
                          </a:solidFill>
                          <a:effectLst/>
                          <a:latin typeface="Arial Rounded MT Bold" pitchFamily="34" charset="0"/>
                          <a:ea typeface="ＭＳ Ｐゴシック" pitchFamily="34" charset="-128"/>
                          <a:cs typeface="Arial" pitchFamily="34" charset="0"/>
                        </a:rPr>
                        <a:t>RR= 0.70</a:t>
                      </a:r>
                      <a:endParaRPr kumimoji="0" lang="fr-FR" sz="1400" b="1" i="0" u="none" strike="noStrike" cap="none" normalizeH="0" baseline="0" dirty="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600" b="1" i="0" u="none" strike="noStrike" cap="none" normalizeH="0" baseline="0" dirty="0" smtClean="0">
                          <a:ln>
                            <a:noFill/>
                          </a:ln>
                          <a:solidFill>
                            <a:schemeClr val="tx1"/>
                          </a:solidFill>
                          <a:effectLst/>
                          <a:latin typeface="Arial Rounded MT Bold" pitchFamily="34" charset="0"/>
                          <a:ea typeface="ＭＳ Ｐゴシック" pitchFamily="34" charset="-128"/>
                          <a:cs typeface="Arial" pitchFamily="34" charset="0"/>
                        </a:rPr>
                        <a:t>504</a:t>
                      </a:r>
                      <a:endParaRPr kumimoji="0" lang="fr-FR" sz="1600" b="1" i="0" u="none" strike="noStrike" cap="none" normalizeH="0" baseline="0" dirty="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4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12.9 vs 16.5%</a:t>
                      </a:r>
                    </a:p>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4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RR=0.77 ns</a:t>
                      </a:r>
                      <a:endParaRPr kumimoji="0" lang="fr-FR" sz="14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47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CREDO</a:t>
                      </a:r>
                      <a:endParaRPr kumimoji="0" lang="fr-FR"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2 116</a:t>
                      </a:r>
                      <a:endParaRPr kumimoji="0" lang="fr-FR"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ASA+CL VS ASA</a:t>
                      </a:r>
                      <a:endParaRPr kumimoji="0" lang="fr-FR"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2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Death, MI or stroke at 1 yr</a:t>
                      </a:r>
                      <a:endParaRPr kumimoji="0" lang="fr-FR" sz="12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4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8.5 vs 11.5%</a:t>
                      </a:r>
                    </a:p>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4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RRR=26.9%</a:t>
                      </a:r>
                      <a:endParaRPr kumimoji="0" lang="fr-FR" sz="14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560</a:t>
                      </a:r>
                      <a:endParaRPr kumimoji="0" lang="fr-FR"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4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 NA</a:t>
                      </a:r>
                    </a:p>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4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RRR=11.2% ns</a:t>
                      </a:r>
                      <a:endParaRPr kumimoji="0" lang="fr-FR" sz="14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COMMIT</a:t>
                      </a:r>
                      <a:endParaRPr kumimoji="0" lang="fr-FR"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45 852</a:t>
                      </a:r>
                      <a:endParaRPr kumimoji="0" lang="fr-FR"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ASA+CL VS ASA</a:t>
                      </a:r>
                      <a:endParaRPr kumimoji="0" lang="fr-FR"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2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Death, reinfarct or stroke at discharge or 28 days</a:t>
                      </a:r>
                      <a:endParaRPr kumimoji="0" lang="fr-FR" sz="12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4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9.2 vs 10.1%</a:t>
                      </a:r>
                    </a:p>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4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OR=0.91</a:t>
                      </a:r>
                      <a:endParaRPr kumimoji="0" lang="fr-FR" sz="14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NA</a:t>
                      </a:r>
                      <a:endParaRPr kumimoji="0" lang="fr-FR"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4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NA</a:t>
                      </a:r>
                      <a:endParaRPr kumimoji="0" lang="fr-FR" sz="14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CLARITY</a:t>
                      </a:r>
                      <a:endParaRPr kumimoji="0" lang="fr-FR"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3 491</a:t>
                      </a:r>
                      <a:endParaRPr kumimoji="0" lang="fr-FR"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ASA+CL VS ASA</a:t>
                      </a:r>
                      <a:endParaRPr kumimoji="0" lang="fr-FR"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200" b="1" i="0" u="none" strike="noStrike" cap="none" normalizeH="0" baseline="0" dirty="0" smtClean="0">
                          <a:ln>
                            <a:noFill/>
                          </a:ln>
                          <a:solidFill>
                            <a:schemeClr val="tx1"/>
                          </a:solidFill>
                          <a:effectLst/>
                          <a:latin typeface="Arial Rounded MT Bold" pitchFamily="34" charset="0"/>
                          <a:ea typeface="ＭＳ Ｐゴシック" pitchFamily="34" charset="-128"/>
                          <a:cs typeface="Arial" pitchFamily="34" charset="0"/>
                        </a:rPr>
                        <a:t>Occluded infarct-related artery on angiography or death or recurrent MI before angiography</a:t>
                      </a:r>
                      <a:endParaRPr kumimoji="0" lang="fr-FR" sz="1200" b="1" i="0" u="none" strike="noStrike" cap="none" normalizeH="0" baseline="0" dirty="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4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15 vs 21.7%</a:t>
                      </a:r>
                    </a:p>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4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OR=0.64</a:t>
                      </a:r>
                      <a:endParaRPr kumimoji="0" lang="fr-FR" sz="14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575</a:t>
                      </a:r>
                      <a:endParaRPr kumimoji="0" lang="fr-FR"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4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NA</a:t>
                      </a:r>
                      <a:endParaRPr kumimoji="0" lang="fr-FR" sz="14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PCI-CLARITY</a:t>
                      </a:r>
                      <a:endParaRPr kumimoji="0" lang="fr-FR"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1 863</a:t>
                      </a:r>
                      <a:endParaRPr kumimoji="0" lang="fr-FR"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ASA+CL VS ASA</a:t>
                      </a:r>
                      <a:endParaRPr kumimoji="0" lang="fr-FR"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2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CV death, recurrent MI or stroke at 30 days</a:t>
                      </a:r>
                      <a:endParaRPr kumimoji="0" lang="fr-FR" sz="12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4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3.6 vs 6.2%</a:t>
                      </a:r>
                    </a:p>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4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OR=0.54</a:t>
                      </a:r>
                      <a:endParaRPr kumimoji="0" lang="fr-FR" sz="14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282</a:t>
                      </a:r>
                      <a:endParaRPr kumimoji="0" lang="fr-FR"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4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6 vs 10.1%</a:t>
                      </a:r>
                    </a:p>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4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OR=0.61 ns</a:t>
                      </a:r>
                      <a:endParaRPr kumimoji="0" lang="fr-FR" sz="14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600" b="1" i="0" u="none" strike="noStrike" cap="none" normalizeH="0" baseline="0" dirty="0" smtClean="0">
                          <a:ln>
                            <a:noFill/>
                          </a:ln>
                          <a:solidFill>
                            <a:schemeClr val="tx1"/>
                          </a:solidFill>
                          <a:effectLst/>
                          <a:latin typeface="Arial Rounded MT Bold" pitchFamily="34" charset="0"/>
                          <a:ea typeface="ＭＳ Ｐゴシック" pitchFamily="34" charset="-128"/>
                          <a:cs typeface="Arial" pitchFamily="34" charset="0"/>
                        </a:rPr>
                        <a:t>TRITON-TIMI 38</a:t>
                      </a:r>
                      <a:endParaRPr kumimoji="0" lang="fr-FR" sz="1600" b="1" i="0" u="none" strike="noStrike" cap="none" normalizeH="0" baseline="0" dirty="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600" b="1" i="0" u="none" strike="noStrike" cap="none" normalizeH="0" baseline="0" dirty="0" smtClean="0">
                          <a:ln>
                            <a:noFill/>
                          </a:ln>
                          <a:solidFill>
                            <a:schemeClr val="tx1"/>
                          </a:solidFill>
                          <a:effectLst/>
                          <a:latin typeface="Arial Rounded MT Bold" pitchFamily="34" charset="0"/>
                          <a:ea typeface="ＭＳ Ｐゴシック" pitchFamily="34" charset="-128"/>
                          <a:cs typeface="Arial" pitchFamily="34" charset="0"/>
                        </a:rPr>
                        <a:t>13 608</a:t>
                      </a:r>
                      <a:endParaRPr kumimoji="0" lang="fr-FR" sz="1600" b="1" i="0" u="none" strike="noStrike" cap="none" normalizeH="0" baseline="0" dirty="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600" b="1" i="0" u="none" strike="noStrike" cap="none" normalizeH="0" baseline="0" dirty="0" smtClean="0">
                          <a:ln>
                            <a:noFill/>
                          </a:ln>
                          <a:solidFill>
                            <a:schemeClr val="tx1"/>
                          </a:solidFill>
                          <a:effectLst/>
                          <a:latin typeface="Arial Rounded MT Bold" pitchFamily="34" charset="0"/>
                          <a:ea typeface="ＭＳ Ｐゴシック" pitchFamily="34" charset="-128"/>
                          <a:cs typeface="Arial" pitchFamily="34" charset="0"/>
                        </a:rPr>
                        <a:t>ASA+PRA VS ASA+CL</a:t>
                      </a:r>
                      <a:endParaRPr kumimoji="0" lang="fr-FR" sz="1600" b="1" i="0" u="none" strike="noStrike" cap="none" normalizeH="0" baseline="0" dirty="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200" b="1" i="0" u="none" strike="noStrike" cap="none" normalizeH="0" baseline="0" dirty="0" smtClean="0">
                          <a:ln>
                            <a:noFill/>
                          </a:ln>
                          <a:solidFill>
                            <a:schemeClr val="tx1"/>
                          </a:solidFill>
                          <a:effectLst/>
                          <a:latin typeface="Arial Rounded MT Bold" pitchFamily="34" charset="0"/>
                          <a:ea typeface="ＭＳ Ｐゴシック" pitchFamily="34" charset="-128"/>
                          <a:cs typeface="Arial" pitchFamily="34" charset="0"/>
                        </a:rPr>
                        <a:t>CV death, non-fatal MI or non-fatal stroke at 15 mo.</a:t>
                      </a:r>
                      <a:endParaRPr kumimoji="0" lang="fr-FR" sz="1200" b="1" i="0" u="none" strike="noStrike" cap="none" normalizeH="0" baseline="0" dirty="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4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9.9 vs 12.1%</a:t>
                      </a:r>
                    </a:p>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4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HR=0.81</a:t>
                      </a:r>
                      <a:endParaRPr kumimoji="0" lang="fr-FR" sz="14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3 146</a:t>
                      </a:r>
                      <a:endParaRPr kumimoji="0" lang="fr-FR"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4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12.2 vs 17%</a:t>
                      </a:r>
                    </a:p>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4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HR=0.70</a:t>
                      </a:r>
                      <a:endParaRPr kumimoji="0" lang="fr-FR" sz="14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r>
              <a:tr h="57943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PLATO</a:t>
                      </a:r>
                      <a:endParaRPr kumimoji="0" lang="fr-FR"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18 624</a:t>
                      </a:r>
                      <a:endParaRPr kumimoji="0" lang="fr-FR"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ASA+TICA VS ASA+CL</a:t>
                      </a:r>
                      <a:endParaRPr kumimoji="0" lang="fr-FR"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2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Death from vascular causes, MI or stroke at 12 mo.</a:t>
                      </a:r>
                      <a:endParaRPr kumimoji="0" lang="fr-FR" sz="12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400" b="1" i="0" u="none" strike="noStrike" cap="none" normalizeH="0" baseline="0" dirty="0" smtClean="0">
                          <a:ln>
                            <a:noFill/>
                          </a:ln>
                          <a:solidFill>
                            <a:schemeClr val="tx1"/>
                          </a:solidFill>
                          <a:effectLst/>
                          <a:latin typeface="Arial Rounded MT Bold" pitchFamily="34" charset="0"/>
                          <a:ea typeface="ＭＳ Ｐゴシック" pitchFamily="34" charset="-128"/>
                          <a:cs typeface="Arial" pitchFamily="34" charset="0"/>
                        </a:rPr>
                        <a:t>9.8 </a:t>
                      </a:r>
                      <a:r>
                        <a:rPr kumimoji="0" lang="en-US" sz="1400" b="1" i="0" u="none" strike="noStrike" cap="none" normalizeH="0" baseline="0" dirty="0" err="1" smtClean="0">
                          <a:ln>
                            <a:noFill/>
                          </a:ln>
                          <a:solidFill>
                            <a:schemeClr val="tx1"/>
                          </a:solidFill>
                          <a:effectLst/>
                          <a:latin typeface="Arial Rounded MT Bold" pitchFamily="34" charset="0"/>
                          <a:ea typeface="ＭＳ Ｐゴシック" pitchFamily="34" charset="-128"/>
                          <a:cs typeface="Arial" pitchFamily="34" charset="0"/>
                        </a:rPr>
                        <a:t>vs</a:t>
                      </a:r>
                      <a:r>
                        <a:rPr kumimoji="0" lang="en-US" sz="1400" b="1" i="0" u="none" strike="noStrike" cap="none" normalizeH="0" baseline="0" dirty="0" smtClean="0">
                          <a:ln>
                            <a:noFill/>
                          </a:ln>
                          <a:solidFill>
                            <a:schemeClr val="tx1"/>
                          </a:solidFill>
                          <a:effectLst/>
                          <a:latin typeface="Arial Rounded MT Bold" pitchFamily="34" charset="0"/>
                          <a:ea typeface="ＭＳ Ｐゴシック" pitchFamily="34" charset="-128"/>
                          <a:cs typeface="Arial" pitchFamily="34" charset="0"/>
                        </a:rPr>
                        <a:t> 11.7%</a:t>
                      </a:r>
                    </a:p>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400" b="1" i="0" u="none" strike="noStrike" cap="none" normalizeH="0" baseline="0" dirty="0" smtClean="0">
                          <a:ln>
                            <a:noFill/>
                          </a:ln>
                          <a:solidFill>
                            <a:schemeClr val="tx1"/>
                          </a:solidFill>
                          <a:effectLst/>
                          <a:latin typeface="Arial Rounded MT Bold" pitchFamily="34" charset="0"/>
                          <a:ea typeface="ＭＳ Ｐゴシック" pitchFamily="34" charset="-128"/>
                          <a:cs typeface="Arial" pitchFamily="34" charset="0"/>
                        </a:rPr>
                        <a:t>HR=0.84</a:t>
                      </a:r>
                      <a:endParaRPr kumimoji="0" lang="fr-FR" sz="1400" b="1" i="0" u="none" strike="noStrike" cap="none" normalizeH="0" baseline="0" dirty="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rPr>
                        <a:t>4 662</a:t>
                      </a:r>
                      <a:endParaRPr kumimoji="0" lang="fr-FR" sz="1600" b="1" i="0" u="none" strike="noStrike" cap="none" normalizeH="0" baseline="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400" b="1" i="0" u="none" strike="noStrike" cap="none" normalizeH="0" baseline="0" dirty="0" smtClean="0">
                          <a:ln>
                            <a:noFill/>
                          </a:ln>
                          <a:solidFill>
                            <a:schemeClr val="tx1"/>
                          </a:solidFill>
                          <a:effectLst/>
                          <a:latin typeface="Arial Rounded MT Bold" pitchFamily="34" charset="0"/>
                          <a:ea typeface="ＭＳ Ｐゴシック" pitchFamily="34" charset="-128"/>
                          <a:cs typeface="Arial" pitchFamily="34" charset="0"/>
                        </a:rPr>
                        <a:t>14.1 </a:t>
                      </a:r>
                      <a:r>
                        <a:rPr kumimoji="0" lang="en-US" sz="1400" b="1" i="0" u="none" strike="noStrike" cap="none" normalizeH="0" baseline="0" dirty="0" err="1" smtClean="0">
                          <a:ln>
                            <a:noFill/>
                          </a:ln>
                          <a:solidFill>
                            <a:schemeClr val="tx1"/>
                          </a:solidFill>
                          <a:effectLst/>
                          <a:latin typeface="Arial Rounded MT Bold" pitchFamily="34" charset="0"/>
                          <a:ea typeface="ＭＳ Ｐゴシック" pitchFamily="34" charset="-128"/>
                          <a:cs typeface="Arial" pitchFamily="34" charset="0"/>
                        </a:rPr>
                        <a:t>vs</a:t>
                      </a:r>
                      <a:r>
                        <a:rPr kumimoji="0" lang="en-US" sz="1400" b="1" i="0" u="none" strike="noStrike" cap="none" normalizeH="0" baseline="0" dirty="0" smtClean="0">
                          <a:ln>
                            <a:noFill/>
                          </a:ln>
                          <a:solidFill>
                            <a:schemeClr val="tx1"/>
                          </a:solidFill>
                          <a:effectLst/>
                          <a:latin typeface="Arial Rounded MT Bold" pitchFamily="34" charset="0"/>
                          <a:ea typeface="ＭＳ Ｐゴシック" pitchFamily="34" charset="-128"/>
                          <a:cs typeface="Arial" pitchFamily="34" charset="0"/>
                        </a:rPr>
                        <a:t> 16.2%</a:t>
                      </a:r>
                    </a:p>
                    <a:p>
                      <a:pPr marL="0" marR="0" lvl="0" indent="0" algn="l" defTabSz="914400" rtl="0" eaLnBrk="1" fontAlgn="base" latinLnBrk="0" hangingPunct="1">
                        <a:lnSpc>
                          <a:spcPct val="100000"/>
                        </a:lnSpc>
                        <a:spcBef>
                          <a:spcPct val="20000"/>
                        </a:spcBef>
                        <a:spcAft>
                          <a:spcPct val="0"/>
                        </a:spcAft>
                        <a:buClr>
                          <a:schemeClr val="tx2"/>
                        </a:buClr>
                        <a:buSzTx/>
                        <a:buFont typeface="Symbol" pitchFamily="18" charset="2"/>
                        <a:buNone/>
                        <a:tabLst/>
                      </a:pPr>
                      <a:r>
                        <a:rPr kumimoji="0" lang="en-US" sz="1400" b="1" i="0" u="none" strike="noStrike" cap="none" normalizeH="0" baseline="0" dirty="0" smtClean="0">
                          <a:ln>
                            <a:noFill/>
                          </a:ln>
                          <a:solidFill>
                            <a:schemeClr val="tx1"/>
                          </a:solidFill>
                          <a:effectLst/>
                          <a:latin typeface="Arial Rounded MT Bold" pitchFamily="34" charset="0"/>
                          <a:ea typeface="ＭＳ Ｐゴシック" pitchFamily="34" charset="-128"/>
                          <a:cs typeface="Arial" pitchFamily="34" charset="0"/>
                        </a:rPr>
                        <a:t>HR=0.88 ns</a:t>
                      </a:r>
                      <a:endParaRPr kumimoji="0" lang="fr-FR" sz="1400" b="1" i="0" u="none" strike="noStrike" cap="none" normalizeH="0" baseline="0" dirty="0" smtClean="0">
                        <a:ln>
                          <a:noFill/>
                        </a:ln>
                        <a:solidFill>
                          <a:schemeClr val="tx1"/>
                        </a:solidFill>
                        <a:effectLst/>
                        <a:latin typeface="Arial Rounded MT Bold" pitchFamily="34" charset="0"/>
                        <a:ea typeface="ＭＳ Ｐゴシック" pitchFamily="34" charset="-128"/>
                        <a:cs typeface="Arial" pitchFamily="34" charset="0"/>
                      </a:endParaRP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solidFill>
                  </a:tcPr>
                </a:tc>
              </a:tr>
            </a:tbl>
          </a:graphicData>
        </a:graphic>
      </p:graphicFrame>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219200"/>
          </a:xfrm>
          <a:noFill/>
        </p:spPr>
        <p:txBody>
          <a:bodyPr/>
          <a:lstStyle/>
          <a:p>
            <a:pPr marL="361950" algn="l" defTabSz="457200" eaLnBrk="1" hangingPunct="1">
              <a:defRPr/>
            </a:pPr>
            <a:r>
              <a:rPr lang="en-US" altLang="ja-JP" sz="3200" b="0" kern="1200" dirty="0" smtClean="0">
                <a:latin typeface="Calibri" pitchFamily="34" charset="0"/>
              </a:rPr>
              <a:t>Ongoing Studies</a:t>
            </a:r>
            <a:br>
              <a:rPr lang="en-US" altLang="ja-JP" sz="3200" b="0" kern="1200" dirty="0" smtClean="0">
                <a:latin typeface="Calibri" pitchFamily="34" charset="0"/>
              </a:rPr>
            </a:br>
            <a:r>
              <a:rPr lang="en-US" altLang="ja-JP" sz="3200" b="0" kern="1200" dirty="0" smtClean="0">
                <a:latin typeface="Calibri" pitchFamily="34" charset="0"/>
              </a:rPr>
              <a:t>ASCEND and ACCEPT - D</a:t>
            </a:r>
          </a:p>
        </p:txBody>
      </p:sp>
      <p:sp>
        <p:nvSpPr>
          <p:cNvPr id="5" name="Content Placeholder 2"/>
          <p:cNvSpPr>
            <a:spLocks noGrp="1"/>
          </p:cNvSpPr>
          <p:nvPr>
            <p:ph idx="1"/>
          </p:nvPr>
        </p:nvSpPr>
        <p:spPr>
          <a:xfrm>
            <a:off x="838200" y="1455738"/>
            <a:ext cx="7802563" cy="5148262"/>
          </a:xfrm>
        </p:spPr>
        <p:txBody>
          <a:bodyPr/>
          <a:lstStyle/>
          <a:p>
            <a:pPr>
              <a:spcAft>
                <a:spcPts val="0"/>
              </a:spcAft>
              <a:buFont typeface="Monotype Sorts" charset="2"/>
              <a:buNone/>
            </a:pPr>
            <a:r>
              <a:rPr lang="en-US" sz="2400" b="0" dirty="0" smtClean="0">
                <a:solidFill>
                  <a:srgbClr val="353535"/>
                </a:solidFill>
                <a:latin typeface="Calibri" pitchFamily="34" charset="0"/>
              </a:rPr>
              <a:t>ASCEND</a:t>
            </a:r>
          </a:p>
          <a:p>
            <a:pPr lvl="1">
              <a:spcAft>
                <a:spcPts val="0"/>
              </a:spcAft>
              <a:buFont typeface="Monotype Sorts" charset="2"/>
              <a:buNone/>
            </a:pPr>
            <a:r>
              <a:rPr lang="en-US" sz="2400" b="0" dirty="0" smtClean="0">
                <a:solidFill>
                  <a:srgbClr val="353535"/>
                </a:solidFill>
                <a:latin typeface="Calibri" pitchFamily="34" charset="0"/>
              </a:rPr>
              <a:t>UK</a:t>
            </a:r>
          </a:p>
          <a:p>
            <a:pPr lvl="1">
              <a:spcAft>
                <a:spcPts val="0"/>
              </a:spcAft>
              <a:buFont typeface="Monotype Sorts" charset="2"/>
              <a:buNone/>
            </a:pPr>
            <a:r>
              <a:rPr lang="en-US" sz="2400" b="0" dirty="0" smtClean="0">
                <a:solidFill>
                  <a:srgbClr val="353535"/>
                </a:solidFill>
                <a:latin typeface="Calibri" pitchFamily="34" charset="0"/>
              </a:rPr>
              <a:t>ASA 100 mg and Omega-3</a:t>
            </a:r>
          </a:p>
          <a:p>
            <a:pPr lvl="1">
              <a:spcAft>
                <a:spcPts val="0"/>
              </a:spcAft>
              <a:buFont typeface="Monotype Sorts" charset="2"/>
              <a:buNone/>
            </a:pPr>
            <a:r>
              <a:rPr lang="en-US" sz="2400" b="0" dirty="0" smtClean="0">
                <a:solidFill>
                  <a:srgbClr val="353535"/>
                </a:solidFill>
                <a:latin typeface="Calibri" pitchFamily="34" charset="0"/>
              </a:rPr>
              <a:t>Randomized double blind for 5 years</a:t>
            </a:r>
          </a:p>
          <a:p>
            <a:pPr lvl="1">
              <a:spcAft>
                <a:spcPts val="0"/>
              </a:spcAft>
              <a:buFont typeface="Monotype Sorts" charset="2"/>
              <a:buNone/>
            </a:pPr>
            <a:r>
              <a:rPr lang="en-US" sz="2400" b="0" dirty="0" smtClean="0">
                <a:solidFill>
                  <a:srgbClr val="353535"/>
                </a:solidFill>
                <a:latin typeface="Calibri" pitchFamily="34" charset="0"/>
              </a:rPr>
              <a:t>10,000+ patients &gt; 40 yrs</a:t>
            </a:r>
          </a:p>
          <a:p>
            <a:pPr>
              <a:spcAft>
                <a:spcPts val="0"/>
              </a:spcAft>
              <a:buFont typeface="Monotype Sorts" charset="2"/>
              <a:buNone/>
            </a:pPr>
            <a:endParaRPr lang="en-US" sz="2400" b="0" dirty="0" smtClean="0">
              <a:solidFill>
                <a:srgbClr val="353535"/>
              </a:solidFill>
              <a:latin typeface="Calibri" pitchFamily="34" charset="0"/>
            </a:endParaRPr>
          </a:p>
          <a:p>
            <a:pPr>
              <a:spcAft>
                <a:spcPts val="0"/>
              </a:spcAft>
              <a:buFont typeface="Monotype Sorts" charset="2"/>
              <a:buNone/>
            </a:pPr>
            <a:r>
              <a:rPr lang="en-US" sz="2400" b="0" dirty="0" smtClean="0">
                <a:solidFill>
                  <a:srgbClr val="353535"/>
                </a:solidFill>
                <a:latin typeface="Calibri" pitchFamily="34" charset="0"/>
              </a:rPr>
              <a:t>ACCEPT – D</a:t>
            </a:r>
          </a:p>
          <a:p>
            <a:pPr lvl="1">
              <a:spcAft>
                <a:spcPts val="0"/>
              </a:spcAft>
              <a:buFont typeface="Monotype Sorts" charset="2"/>
              <a:buNone/>
            </a:pPr>
            <a:r>
              <a:rPr lang="en-US" sz="2400" b="0" dirty="0" smtClean="0">
                <a:solidFill>
                  <a:srgbClr val="353535"/>
                </a:solidFill>
                <a:latin typeface="Calibri" pitchFamily="34" charset="0"/>
              </a:rPr>
              <a:t>Italy</a:t>
            </a:r>
          </a:p>
          <a:p>
            <a:pPr lvl="1">
              <a:spcAft>
                <a:spcPts val="0"/>
              </a:spcAft>
              <a:buFont typeface="Monotype Sorts" charset="2"/>
              <a:buNone/>
            </a:pPr>
            <a:r>
              <a:rPr lang="en-US" sz="2400" b="0" dirty="0" smtClean="0">
                <a:solidFill>
                  <a:srgbClr val="353535"/>
                </a:solidFill>
                <a:latin typeface="Calibri" pitchFamily="34" charset="0"/>
              </a:rPr>
              <a:t>ASA 100 mg + </a:t>
            </a:r>
            <a:r>
              <a:rPr lang="en-US" sz="2400" b="0" dirty="0" err="1" smtClean="0">
                <a:solidFill>
                  <a:srgbClr val="353535"/>
                </a:solidFill>
                <a:latin typeface="Calibri" pitchFamily="34" charset="0"/>
              </a:rPr>
              <a:t>simvastatine</a:t>
            </a:r>
            <a:r>
              <a:rPr lang="en-US" sz="2400" b="0" dirty="0" smtClean="0">
                <a:solidFill>
                  <a:srgbClr val="353535"/>
                </a:solidFill>
                <a:latin typeface="Calibri" pitchFamily="34" charset="0"/>
              </a:rPr>
              <a:t> 20-40 mg</a:t>
            </a:r>
          </a:p>
          <a:p>
            <a:pPr lvl="1">
              <a:spcAft>
                <a:spcPts val="0"/>
              </a:spcAft>
              <a:buFont typeface="Monotype Sorts" charset="2"/>
              <a:buNone/>
            </a:pPr>
            <a:r>
              <a:rPr lang="en-US" sz="2400" b="0" dirty="0" smtClean="0">
                <a:solidFill>
                  <a:srgbClr val="353535"/>
                </a:solidFill>
                <a:latin typeface="Calibri" pitchFamily="34" charset="0"/>
              </a:rPr>
              <a:t>Randomized open for 5 years</a:t>
            </a:r>
          </a:p>
          <a:p>
            <a:pPr lvl="1">
              <a:spcAft>
                <a:spcPts val="0"/>
              </a:spcAft>
              <a:buFont typeface="Monotype Sorts" charset="2"/>
              <a:buNone/>
            </a:pPr>
            <a:r>
              <a:rPr lang="en-US" sz="2400" b="0" dirty="0" smtClean="0">
                <a:solidFill>
                  <a:srgbClr val="353535"/>
                </a:solidFill>
                <a:latin typeface="Calibri" pitchFamily="34" charset="0"/>
              </a:rPr>
              <a:t>5170 patients &gt; 50 yrs</a:t>
            </a:r>
          </a:p>
        </p:txBody>
      </p:sp>
      <p:sp>
        <p:nvSpPr>
          <p:cNvPr id="6" name="Footer Placeholder 4"/>
          <p:cNvSpPr>
            <a:spLocks noGrp="1"/>
          </p:cNvSpPr>
          <p:nvPr>
            <p:ph type="ftr" sz="quarter" idx="11"/>
          </p:nvPr>
        </p:nvSpPr>
        <p:spPr/>
        <p:txBody>
          <a:bodyPr/>
          <a:lstStyle>
            <a:lvl1pPr algn="r">
              <a:defRPr/>
            </a:lvl1pPr>
          </a:lstStyle>
          <a:p>
            <a:pPr>
              <a:defRPr/>
            </a:pPr>
            <a:r>
              <a:rPr lang="en-US"/>
              <a:t>© 2011 - TIGC</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5" name="Picture 1"/>
          <p:cNvPicPr>
            <a:picLocks noChangeAspect="1"/>
          </p:cNvPicPr>
          <p:nvPr/>
        </p:nvPicPr>
        <p:blipFill>
          <a:blip r:embed="rId3">
            <a:duotone>
              <a:prstClr val="black"/>
              <a:schemeClr val="tx2">
                <a:tint val="45000"/>
                <a:satMod val="400000"/>
              </a:schemeClr>
            </a:duotone>
          </a:blip>
          <a:srcRect/>
          <a:stretch>
            <a:fillRect/>
          </a:stretch>
        </p:blipFill>
        <p:spPr bwMode="auto">
          <a:xfrm>
            <a:off x="2362200" y="1204584"/>
            <a:ext cx="4419600" cy="4405312"/>
          </a:xfrm>
          <a:prstGeom prst="rect">
            <a:avLst/>
          </a:prstGeom>
          <a:noFill/>
          <a:ln w="9525">
            <a:noFill/>
            <a:miter lim="800000"/>
            <a:headEnd/>
            <a:tailEnd/>
          </a:ln>
        </p:spPr>
      </p:pic>
      <p:sp>
        <p:nvSpPr>
          <p:cNvPr id="3" name="Footer Placeholder 4"/>
          <p:cNvSpPr>
            <a:spLocks noGrp="1"/>
          </p:cNvSpPr>
          <p:nvPr>
            <p:ph type="ftr" sz="quarter" idx="11"/>
          </p:nvPr>
        </p:nvSpPr>
        <p:spPr/>
        <p:txBody>
          <a:bodyPr/>
          <a:lstStyle>
            <a:lvl1pPr algn="r">
              <a:defRPr/>
            </a:lvl1pPr>
          </a:lstStyle>
          <a:p>
            <a:pPr>
              <a:defRPr/>
            </a:pPr>
            <a:r>
              <a:rPr lang="en-US"/>
              <a:t>© 2011 - TIGC</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3A5750"/>
        </a:solidFill>
        <a:effectLst/>
      </p:bgPr>
    </p:bg>
    <p:spTree>
      <p:nvGrpSpPr>
        <p:cNvPr id="1" name=""/>
        <p:cNvGrpSpPr/>
        <p:nvPr/>
      </p:nvGrpSpPr>
      <p:grpSpPr>
        <a:xfrm>
          <a:off x="0" y="0"/>
          <a:ext cx="0" cy="0"/>
          <a:chOff x="0" y="0"/>
          <a:chExt cx="0" cy="0"/>
        </a:xfrm>
      </p:grpSpPr>
      <p:sp>
        <p:nvSpPr>
          <p:cNvPr id="112642" name="Oval 4"/>
          <p:cNvSpPr>
            <a:spLocks noChangeArrowheads="1"/>
          </p:cNvSpPr>
          <p:nvPr/>
        </p:nvSpPr>
        <p:spPr bwMode="auto">
          <a:xfrm>
            <a:off x="1352550" y="3321050"/>
            <a:ext cx="2012950" cy="711200"/>
          </a:xfrm>
          <a:prstGeom prst="ellipse">
            <a:avLst/>
          </a:prstGeom>
          <a:gradFill rotWithShape="1">
            <a:gsLst>
              <a:gs pos="0">
                <a:srgbClr val="6699FF"/>
              </a:gs>
              <a:gs pos="100000">
                <a:srgbClr val="2F4776"/>
              </a:gs>
            </a:gsLst>
            <a:lin ang="5400000" scaled="1"/>
          </a:gradFill>
          <a:ln w="9525">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sp>
        <p:nvSpPr>
          <p:cNvPr id="112643" name="Oval 5"/>
          <p:cNvSpPr>
            <a:spLocks noChangeArrowheads="1"/>
          </p:cNvSpPr>
          <p:nvPr/>
        </p:nvSpPr>
        <p:spPr bwMode="auto">
          <a:xfrm rot="399012">
            <a:off x="881063" y="3778250"/>
            <a:ext cx="2209800" cy="1168400"/>
          </a:xfrm>
          <a:prstGeom prst="ellipse">
            <a:avLst/>
          </a:prstGeom>
          <a:gradFill rotWithShape="1">
            <a:gsLst>
              <a:gs pos="0">
                <a:srgbClr val="6699FF"/>
              </a:gs>
              <a:gs pos="100000">
                <a:srgbClr val="2F4776"/>
              </a:gs>
            </a:gsLst>
            <a:lin ang="5400000" scaled="1"/>
          </a:gradFill>
          <a:ln w="9525">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sp>
        <p:nvSpPr>
          <p:cNvPr id="112644" name="Oval 83"/>
          <p:cNvSpPr>
            <a:spLocks noChangeArrowheads="1"/>
          </p:cNvSpPr>
          <p:nvPr/>
        </p:nvSpPr>
        <p:spPr bwMode="auto">
          <a:xfrm rot="-346273">
            <a:off x="2827338" y="3168650"/>
            <a:ext cx="2732087" cy="1708150"/>
          </a:xfrm>
          <a:prstGeom prst="ellipse">
            <a:avLst/>
          </a:prstGeom>
          <a:gradFill rotWithShape="1">
            <a:gsLst>
              <a:gs pos="0">
                <a:srgbClr val="6699FF"/>
              </a:gs>
              <a:gs pos="100000">
                <a:srgbClr val="2F4776"/>
              </a:gs>
            </a:gsLst>
            <a:lin ang="5400000" scaled="1"/>
          </a:gradFill>
          <a:ln w="9525">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sp>
        <p:nvSpPr>
          <p:cNvPr id="112645" name="Oval 84"/>
          <p:cNvSpPr>
            <a:spLocks noChangeArrowheads="1"/>
          </p:cNvSpPr>
          <p:nvPr/>
        </p:nvSpPr>
        <p:spPr bwMode="auto">
          <a:xfrm rot="-655368">
            <a:off x="4378325" y="3086100"/>
            <a:ext cx="946150" cy="184150"/>
          </a:xfrm>
          <a:prstGeom prst="ellipse">
            <a:avLst/>
          </a:prstGeom>
          <a:gradFill rotWithShape="1">
            <a:gsLst>
              <a:gs pos="0">
                <a:srgbClr val="6699FF"/>
              </a:gs>
              <a:gs pos="100000">
                <a:srgbClr val="2F4776"/>
              </a:gs>
            </a:gsLst>
            <a:lin ang="5400000" scaled="1"/>
          </a:gradFill>
          <a:ln w="9525">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sp>
        <p:nvSpPr>
          <p:cNvPr id="112646" name="Oval 85"/>
          <p:cNvSpPr>
            <a:spLocks noChangeArrowheads="1"/>
          </p:cNvSpPr>
          <p:nvPr/>
        </p:nvSpPr>
        <p:spPr bwMode="auto">
          <a:xfrm rot="604670">
            <a:off x="5049838" y="2946400"/>
            <a:ext cx="776287" cy="146050"/>
          </a:xfrm>
          <a:prstGeom prst="ellipse">
            <a:avLst/>
          </a:prstGeom>
          <a:gradFill rotWithShape="1">
            <a:gsLst>
              <a:gs pos="0">
                <a:srgbClr val="6699FF"/>
              </a:gs>
              <a:gs pos="100000">
                <a:srgbClr val="2F4776"/>
              </a:gs>
            </a:gsLst>
            <a:lin ang="5400000" scaled="1"/>
          </a:gradFill>
          <a:ln w="9525">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sp>
        <p:nvSpPr>
          <p:cNvPr id="112647" name="Oval 86"/>
          <p:cNvSpPr>
            <a:spLocks noChangeArrowheads="1"/>
          </p:cNvSpPr>
          <p:nvPr/>
        </p:nvSpPr>
        <p:spPr bwMode="auto">
          <a:xfrm rot="604670">
            <a:off x="5167313" y="3100388"/>
            <a:ext cx="547687" cy="109537"/>
          </a:xfrm>
          <a:prstGeom prst="ellipse">
            <a:avLst/>
          </a:prstGeom>
          <a:gradFill rotWithShape="1">
            <a:gsLst>
              <a:gs pos="0">
                <a:srgbClr val="6699FF"/>
              </a:gs>
              <a:gs pos="100000">
                <a:srgbClr val="2F4776"/>
              </a:gs>
            </a:gsLst>
            <a:lin ang="5400000" scaled="1"/>
          </a:gradFill>
          <a:ln w="9525">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sp>
        <p:nvSpPr>
          <p:cNvPr id="112648" name="Rectangle 2"/>
          <p:cNvSpPr>
            <a:spLocks noGrp="1" noChangeArrowheads="1"/>
          </p:cNvSpPr>
          <p:nvPr>
            <p:ph type="title" idx="4294967295"/>
          </p:nvPr>
        </p:nvSpPr>
        <p:spPr>
          <a:xfrm>
            <a:off x="473075" y="220663"/>
            <a:ext cx="8670925" cy="993775"/>
          </a:xfrm>
          <a:noFill/>
        </p:spPr>
        <p:txBody>
          <a:bodyPr/>
          <a:lstStyle/>
          <a:p>
            <a:pPr algn="l" defTabSz="457200" eaLnBrk="1" hangingPunct="1">
              <a:defRPr/>
            </a:pPr>
            <a:r>
              <a:rPr lang="fr-FR" sz="3000" b="0" kern="1200" dirty="0" err="1" smtClean="0">
                <a:solidFill>
                  <a:schemeClr val="tx1"/>
                </a:solidFill>
                <a:latin typeface="Calibri" pitchFamily="34" charset="0"/>
              </a:rPr>
              <a:t>Mechanisms</a:t>
            </a:r>
            <a:r>
              <a:rPr lang="fr-FR" sz="3000" b="0" kern="1200" dirty="0" smtClean="0">
                <a:solidFill>
                  <a:schemeClr val="tx1"/>
                </a:solidFill>
                <a:latin typeface="Calibri" pitchFamily="34" charset="0"/>
              </a:rPr>
              <a:t> </a:t>
            </a:r>
            <a:r>
              <a:rPr lang="fr-FR" sz="3000" b="0" kern="1200" dirty="0" err="1" smtClean="0">
                <a:solidFill>
                  <a:schemeClr val="tx1"/>
                </a:solidFill>
                <a:latin typeface="Calibri" pitchFamily="34" charset="0"/>
              </a:rPr>
              <a:t>contributing</a:t>
            </a:r>
            <a:r>
              <a:rPr lang="fr-FR" sz="3000" b="0" kern="1200" dirty="0" smtClean="0">
                <a:solidFill>
                  <a:schemeClr val="tx1"/>
                </a:solidFill>
                <a:latin typeface="Calibri" pitchFamily="34" charset="0"/>
              </a:rPr>
              <a:t> to </a:t>
            </a:r>
            <a:r>
              <a:rPr lang="fr-FR" sz="3000" b="0" kern="1200" dirty="0" err="1" smtClean="0">
                <a:solidFill>
                  <a:schemeClr val="tx1"/>
                </a:solidFill>
                <a:latin typeface="Calibri" pitchFamily="34" charset="0"/>
              </a:rPr>
              <a:t>platelet</a:t>
            </a:r>
            <a:r>
              <a:rPr lang="fr-FR" sz="3000" b="0" kern="1200" dirty="0" smtClean="0">
                <a:solidFill>
                  <a:schemeClr val="tx1"/>
                </a:solidFill>
                <a:latin typeface="Calibri" pitchFamily="34" charset="0"/>
              </a:rPr>
              <a:t> </a:t>
            </a:r>
            <a:r>
              <a:rPr lang="fr-FR" sz="3000" b="0" kern="1200" dirty="0" err="1" smtClean="0">
                <a:solidFill>
                  <a:schemeClr val="tx1"/>
                </a:solidFill>
                <a:latin typeface="Calibri" pitchFamily="34" charset="0"/>
              </a:rPr>
              <a:t>dysfunction</a:t>
            </a:r>
            <a:r>
              <a:rPr lang="fr-FR" sz="3000" b="0" kern="1200" dirty="0" smtClean="0">
                <a:solidFill>
                  <a:schemeClr val="tx1"/>
                </a:solidFill>
                <a:latin typeface="Calibri" pitchFamily="34" charset="0"/>
              </a:rPr>
              <a:t/>
            </a:r>
            <a:br>
              <a:rPr lang="fr-FR" sz="3000" b="0" kern="1200" dirty="0" smtClean="0">
                <a:solidFill>
                  <a:schemeClr val="tx1"/>
                </a:solidFill>
                <a:latin typeface="Calibri" pitchFamily="34" charset="0"/>
              </a:rPr>
            </a:br>
            <a:r>
              <a:rPr lang="fr-FR" sz="3000" b="0" kern="1200" dirty="0" smtClean="0">
                <a:solidFill>
                  <a:schemeClr val="tx1"/>
                </a:solidFill>
                <a:latin typeface="Calibri" pitchFamily="34" charset="0"/>
              </a:rPr>
              <a:t>In patients </a:t>
            </a:r>
            <a:r>
              <a:rPr lang="fr-FR" sz="3000" b="0" kern="1200" dirty="0" err="1" smtClean="0">
                <a:solidFill>
                  <a:schemeClr val="tx1"/>
                </a:solidFill>
                <a:latin typeface="Calibri" pitchFamily="34" charset="0"/>
              </a:rPr>
              <a:t>with</a:t>
            </a:r>
            <a:r>
              <a:rPr lang="fr-FR" sz="3000" b="0" kern="1200" dirty="0" smtClean="0">
                <a:solidFill>
                  <a:schemeClr val="tx1"/>
                </a:solidFill>
                <a:latin typeface="Calibri" pitchFamily="34" charset="0"/>
              </a:rPr>
              <a:t> </a:t>
            </a:r>
            <a:r>
              <a:rPr lang="fr-FR" sz="3000" b="0" kern="1200" dirty="0" err="1" smtClean="0">
                <a:solidFill>
                  <a:schemeClr val="tx1"/>
                </a:solidFill>
                <a:latin typeface="Calibri" pitchFamily="34" charset="0"/>
              </a:rPr>
              <a:t>diabetes</a:t>
            </a:r>
            <a:r>
              <a:rPr lang="fr-FR" sz="3000" b="0" kern="1200" dirty="0" smtClean="0">
                <a:solidFill>
                  <a:schemeClr val="tx1"/>
                </a:solidFill>
                <a:latin typeface="Calibri" pitchFamily="34" charset="0"/>
              </a:rPr>
              <a:t> </a:t>
            </a:r>
            <a:r>
              <a:rPr lang="fr-FR" sz="3000" b="0" kern="1200" dirty="0" err="1" smtClean="0">
                <a:solidFill>
                  <a:schemeClr val="tx1"/>
                </a:solidFill>
                <a:latin typeface="Calibri" pitchFamily="34" charset="0"/>
              </a:rPr>
              <a:t>mellitus</a:t>
            </a:r>
            <a:endParaRPr lang="fr-FR" sz="3000" b="0" kern="1200" dirty="0" smtClean="0">
              <a:solidFill>
                <a:schemeClr val="tx1"/>
              </a:solidFill>
              <a:latin typeface="Calibri" pitchFamily="34" charset="0"/>
            </a:endParaRPr>
          </a:p>
        </p:txBody>
      </p:sp>
      <p:sp>
        <p:nvSpPr>
          <p:cNvPr id="21510" name="Freeform 6"/>
          <p:cNvSpPr>
            <a:spLocks/>
          </p:cNvSpPr>
          <p:nvPr/>
        </p:nvSpPr>
        <p:spPr bwMode="auto">
          <a:xfrm>
            <a:off x="2095500" y="3141663"/>
            <a:ext cx="133350" cy="263525"/>
          </a:xfrm>
          <a:custGeom>
            <a:avLst/>
            <a:gdLst>
              <a:gd name="T0" fmla="*/ 3158 w 84"/>
              <a:gd name="T1" fmla="*/ 1588 h 166"/>
              <a:gd name="T2" fmla="*/ 18949 w 84"/>
              <a:gd name="T3" fmla="*/ 188913 h 166"/>
              <a:gd name="T4" fmla="*/ 50531 w 84"/>
              <a:gd name="T5" fmla="*/ 258763 h 166"/>
              <a:gd name="T6" fmla="*/ 126328 w 84"/>
              <a:gd name="T7" fmla="*/ 239713 h 166"/>
              <a:gd name="T8" fmla="*/ 132644 w 84"/>
              <a:gd name="T9" fmla="*/ 119063 h 166"/>
              <a:gd name="T10" fmla="*/ 126328 w 84"/>
              <a:gd name="T11" fmla="*/ 4763 h 166"/>
              <a:gd name="T12" fmla="*/ 75797 w 84"/>
              <a:gd name="T13" fmla="*/ 65088 h 166"/>
              <a:gd name="T14" fmla="*/ 0 w 84"/>
              <a:gd name="T15" fmla="*/ 1588 h 1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 h="166">
                <a:moveTo>
                  <a:pt x="2" y="1"/>
                </a:moveTo>
                <a:cubicBezTo>
                  <a:pt x="4" y="21"/>
                  <a:pt x="8" y="92"/>
                  <a:pt x="12" y="119"/>
                </a:cubicBezTo>
                <a:cubicBezTo>
                  <a:pt x="17" y="146"/>
                  <a:pt x="21" y="158"/>
                  <a:pt x="32" y="163"/>
                </a:cubicBezTo>
                <a:cubicBezTo>
                  <a:pt x="60" y="160"/>
                  <a:pt x="58" y="166"/>
                  <a:pt x="80" y="151"/>
                </a:cubicBezTo>
                <a:lnTo>
                  <a:pt x="84" y="75"/>
                </a:lnTo>
                <a:lnTo>
                  <a:pt x="80" y="3"/>
                </a:lnTo>
                <a:lnTo>
                  <a:pt x="48" y="41"/>
                </a:lnTo>
                <a:cubicBezTo>
                  <a:pt x="37" y="47"/>
                  <a:pt x="6" y="0"/>
                  <a:pt x="0" y="1"/>
                </a:cubicBezTo>
              </a:path>
            </a:pathLst>
          </a:custGeom>
          <a:solidFill>
            <a:srgbClr val="969696"/>
          </a:solidFill>
          <a:ln w="12700" cmpd="sng">
            <a:solidFill>
              <a:srgbClr val="FF0000"/>
            </a:solidFill>
            <a:round/>
            <a:headEnd/>
            <a:tailEnd/>
          </a:ln>
          <a:effectLst/>
          <a:extLst/>
        </p:spPr>
        <p:txBody>
          <a:bodyPr/>
          <a:lstStyle/>
          <a:p>
            <a:pPr defTabSz="914400">
              <a:defRPr/>
            </a:pPr>
            <a:endParaRPr lang="en-US">
              <a:latin typeface="Calibri" pitchFamily="34" charset="0"/>
              <a:cs typeface="+mn-cs"/>
            </a:endParaRPr>
          </a:p>
        </p:txBody>
      </p:sp>
      <p:sp>
        <p:nvSpPr>
          <p:cNvPr id="21511" name="Freeform 7"/>
          <p:cNvSpPr>
            <a:spLocks/>
          </p:cNvSpPr>
          <p:nvPr/>
        </p:nvSpPr>
        <p:spPr bwMode="auto">
          <a:xfrm rot="-3339478">
            <a:off x="1775619" y="3272631"/>
            <a:ext cx="133350" cy="179388"/>
          </a:xfrm>
          <a:custGeom>
            <a:avLst/>
            <a:gdLst>
              <a:gd name="T0" fmla="*/ 3175 w 84"/>
              <a:gd name="T1" fmla="*/ 1080 h 166"/>
              <a:gd name="T2" fmla="*/ 19050 w 84"/>
              <a:gd name="T3" fmla="*/ 128471 h 166"/>
              <a:gd name="T4" fmla="*/ 50800 w 84"/>
              <a:gd name="T5" fmla="*/ 175973 h 166"/>
              <a:gd name="T6" fmla="*/ 127000 w 84"/>
              <a:gd name="T7" fmla="*/ 163018 h 166"/>
              <a:gd name="T8" fmla="*/ 133350 w 84"/>
              <a:gd name="T9" fmla="*/ 80969 h 166"/>
              <a:gd name="T10" fmla="*/ 127000 w 84"/>
              <a:gd name="T11" fmla="*/ 3239 h 166"/>
              <a:gd name="T12" fmla="*/ 76200 w 84"/>
              <a:gd name="T13" fmla="*/ 44263 h 166"/>
              <a:gd name="T14" fmla="*/ 0 w 84"/>
              <a:gd name="T15" fmla="*/ 1080 h 1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 h="166">
                <a:moveTo>
                  <a:pt x="2" y="1"/>
                </a:moveTo>
                <a:cubicBezTo>
                  <a:pt x="4" y="21"/>
                  <a:pt x="8" y="92"/>
                  <a:pt x="12" y="119"/>
                </a:cubicBezTo>
                <a:cubicBezTo>
                  <a:pt x="17" y="146"/>
                  <a:pt x="21" y="158"/>
                  <a:pt x="32" y="163"/>
                </a:cubicBezTo>
                <a:cubicBezTo>
                  <a:pt x="60" y="160"/>
                  <a:pt x="58" y="166"/>
                  <a:pt x="80" y="151"/>
                </a:cubicBezTo>
                <a:lnTo>
                  <a:pt x="84" y="75"/>
                </a:lnTo>
                <a:lnTo>
                  <a:pt x="80" y="3"/>
                </a:lnTo>
                <a:lnTo>
                  <a:pt x="48" y="41"/>
                </a:lnTo>
                <a:cubicBezTo>
                  <a:pt x="37" y="47"/>
                  <a:pt x="6" y="0"/>
                  <a:pt x="0" y="1"/>
                </a:cubicBezTo>
              </a:path>
            </a:pathLst>
          </a:custGeom>
          <a:solidFill>
            <a:schemeClr val="bg2"/>
          </a:solidFill>
          <a:ln w="12700" cmpd="sng">
            <a:solidFill>
              <a:srgbClr val="FF0000"/>
            </a:solidFill>
            <a:round/>
            <a:headEnd/>
            <a:tailEnd/>
          </a:ln>
          <a:effectLst/>
          <a:extLst/>
        </p:spPr>
        <p:txBody>
          <a:bodyPr/>
          <a:lstStyle/>
          <a:p>
            <a:pPr defTabSz="914400">
              <a:defRPr/>
            </a:pPr>
            <a:endParaRPr lang="en-US">
              <a:latin typeface="Calibri" pitchFamily="34" charset="0"/>
              <a:cs typeface="+mn-cs"/>
            </a:endParaRPr>
          </a:p>
        </p:txBody>
      </p:sp>
      <p:sp>
        <p:nvSpPr>
          <p:cNvPr id="21512" name="Freeform 8"/>
          <p:cNvSpPr>
            <a:spLocks/>
          </p:cNvSpPr>
          <p:nvPr/>
        </p:nvSpPr>
        <p:spPr bwMode="auto">
          <a:xfrm rot="-3339478">
            <a:off x="1591469" y="3339306"/>
            <a:ext cx="133350" cy="179388"/>
          </a:xfrm>
          <a:custGeom>
            <a:avLst/>
            <a:gdLst>
              <a:gd name="T0" fmla="*/ 3175 w 84"/>
              <a:gd name="T1" fmla="*/ 1088 h 166"/>
              <a:gd name="T2" fmla="*/ 19050 w 84"/>
              <a:gd name="T3" fmla="*/ 129482 h 166"/>
              <a:gd name="T4" fmla="*/ 50800 w 84"/>
              <a:gd name="T5" fmla="*/ 177358 h 166"/>
              <a:gd name="T6" fmla="*/ 127000 w 84"/>
              <a:gd name="T7" fmla="*/ 164301 h 166"/>
              <a:gd name="T8" fmla="*/ 133350 w 84"/>
              <a:gd name="T9" fmla="*/ 81606 h 166"/>
              <a:gd name="T10" fmla="*/ 127000 w 84"/>
              <a:gd name="T11" fmla="*/ 3264 h 166"/>
              <a:gd name="T12" fmla="*/ 76200 w 84"/>
              <a:gd name="T13" fmla="*/ 44611 h 166"/>
              <a:gd name="T14" fmla="*/ 0 w 84"/>
              <a:gd name="T15" fmla="*/ 1088 h 1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 h="166">
                <a:moveTo>
                  <a:pt x="2" y="1"/>
                </a:moveTo>
                <a:cubicBezTo>
                  <a:pt x="4" y="21"/>
                  <a:pt x="8" y="92"/>
                  <a:pt x="12" y="119"/>
                </a:cubicBezTo>
                <a:cubicBezTo>
                  <a:pt x="17" y="146"/>
                  <a:pt x="21" y="158"/>
                  <a:pt x="32" y="163"/>
                </a:cubicBezTo>
                <a:cubicBezTo>
                  <a:pt x="60" y="160"/>
                  <a:pt x="58" y="166"/>
                  <a:pt x="80" y="151"/>
                </a:cubicBezTo>
                <a:lnTo>
                  <a:pt x="84" y="75"/>
                </a:lnTo>
                <a:lnTo>
                  <a:pt x="80" y="3"/>
                </a:lnTo>
                <a:lnTo>
                  <a:pt x="48" y="41"/>
                </a:lnTo>
                <a:cubicBezTo>
                  <a:pt x="37" y="47"/>
                  <a:pt x="6" y="0"/>
                  <a:pt x="0" y="1"/>
                </a:cubicBezTo>
              </a:path>
            </a:pathLst>
          </a:custGeom>
          <a:solidFill>
            <a:schemeClr val="bg2"/>
          </a:solidFill>
          <a:ln w="12700" cmpd="sng">
            <a:solidFill>
              <a:srgbClr val="FF0000"/>
            </a:solidFill>
            <a:round/>
            <a:headEnd/>
            <a:tailEnd/>
          </a:ln>
          <a:effectLst/>
          <a:extLst/>
        </p:spPr>
        <p:txBody>
          <a:bodyPr/>
          <a:lstStyle/>
          <a:p>
            <a:pPr defTabSz="914400">
              <a:defRPr/>
            </a:pPr>
            <a:endParaRPr lang="en-US">
              <a:latin typeface="Calibri" pitchFamily="34" charset="0"/>
              <a:cs typeface="+mn-cs"/>
            </a:endParaRPr>
          </a:p>
        </p:txBody>
      </p:sp>
      <p:sp>
        <p:nvSpPr>
          <p:cNvPr id="112652" name="AutoShape 9"/>
          <p:cNvSpPr>
            <a:spLocks noChangeArrowheads="1"/>
          </p:cNvSpPr>
          <p:nvPr/>
        </p:nvSpPr>
        <p:spPr bwMode="auto">
          <a:xfrm>
            <a:off x="1682750" y="3590925"/>
            <a:ext cx="533400" cy="381000"/>
          </a:xfrm>
          <a:prstGeom prst="irregularSeal1">
            <a:avLst/>
          </a:prstGeom>
          <a:solidFill>
            <a:schemeClr val="accent2"/>
          </a:solidFill>
          <a:ln w="9525">
            <a:solidFill>
              <a:schemeClr val="bg2"/>
            </a:solidFill>
            <a:miter lim="800000"/>
            <a:headEnd/>
            <a:tailEnd/>
          </a:ln>
        </p:spPr>
        <p:txBody>
          <a:bodyPr wrap="none" anchor="ctr"/>
          <a:lstStyle/>
          <a:p>
            <a:pPr algn="ctr" defTabSz="914400" eaLnBrk="0" hangingPunct="0"/>
            <a:r>
              <a:rPr lang="fr-CA" sz="1000" b="1">
                <a:solidFill>
                  <a:srgbClr val="474747"/>
                </a:solidFill>
                <a:latin typeface="Helvetica" charset="0"/>
              </a:rPr>
              <a:t>PKC</a:t>
            </a:r>
            <a:endParaRPr lang="fr-FR" sz="1000" b="1">
              <a:solidFill>
                <a:srgbClr val="474747"/>
              </a:solidFill>
              <a:latin typeface="Helvetica" charset="0"/>
            </a:endParaRPr>
          </a:p>
        </p:txBody>
      </p:sp>
      <p:sp>
        <p:nvSpPr>
          <p:cNvPr id="112653" name="Oval 10"/>
          <p:cNvSpPr>
            <a:spLocks noChangeArrowheads="1"/>
          </p:cNvSpPr>
          <p:nvPr/>
        </p:nvSpPr>
        <p:spPr bwMode="auto">
          <a:xfrm>
            <a:off x="2473325" y="3527425"/>
            <a:ext cx="201613" cy="182563"/>
          </a:xfrm>
          <a:prstGeom prst="ellipse">
            <a:avLst/>
          </a:prstGeom>
          <a:solidFill>
            <a:srgbClr val="969696"/>
          </a:solidFill>
          <a:ln w="9525">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sp>
        <p:nvSpPr>
          <p:cNvPr id="112654" name="Oval 11"/>
          <p:cNvSpPr>
            <a:spLocks noChangeArrowheads="1"/>
          </p:cNvSpPr>
          <p:nvPr/>
        </p:nvSpPr>
        <p:spPr bwMode="auto">
          <a:xfrm>
            <a:off x="3814763" y="3260725"/>
            <a:ext cx="192087" cy="173038"/>
          </a:xfrm>
          <a:prstGeom prst="ellipse">
            <a:avLst/>
          </a:prstGeom>
          <a:solidFill>
            <a:srgbClr val="969696"/>
          </a:solidFill>
          <a:ln w="9525">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sp>
        <p:nvSpPr>
          <p:cNvPr id="112655" name="Oval 12"/>
          <p:cNvSpPr>
            <a:spLocks noChangeArrowheads="1"/>
          </p:cNvSpPr>
          <p:nvPr/>
        </p:nvSpPr>
        <p:spPr bwMode="auto">
          <a:xfrm rot="487806">
            <a:off x="1292225" y="4194175"/>
            <a:ext cx="304800" cy="109538"/>
          </a:xfrm>
          <a:prstGeom prst="ellipse">
            <a:avLst/>
          </a:prstGeom>
          <a:solidFill>
            <a:srgbClr val="FF6600"/>
          </a:solidFill>
          <a:ln w="9525">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sp>
        <p:nvSpPr>
          <p:cNvPr id="112656" name="Oval 13"/>
          <p:cNvSpPr>
            <a:spLocks noChangeArrowheads="1"/>
          </p:cNvSpPr>
          <p:nvPr/>
        </p:nvSpPr>
        <p:spPr bwMode="auto">
          <a:xfrm rot="-2486630">
            <a:off x="2111375" y="3436938"/>
            <a:ext cx="304800" cy="109537"/>
          </a:xfrm>
          <a:prstGeom prst="ellipse">
            <a:avLst/>
          </a:prstGeom>
          <a:solidFill>
            <a:srgbClr val="FF6600"/>
          </a:solidFill>
          <a:ln w="9525">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sp>
        <p:nvSpPr>
          <p:cNvPr id="112657" name="Oval 14"/>
          <p:cNvSpPr>
            <a:spLocks noChangeArrowheads="1"/>
          </p:cNvSpPr>
          <p:nvPr/>
        </p:nvSpPr>
        <p:spPr bwMode="auto">
          <a:xfrm rot="431662">
            <a:off x="4657725" y="3306763"/>
            <a:ext cx="304800" cy="109537"/>
          </a:xfrm>
          <a:prstGeom prst="ellipse">
            <a:avLst/>
          </a:prstGeom>
          <a:solidFill>
            <a:srgbClr val="FF6600"/>
          </a:solidFill>
          <a:ln w="9525">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sp>
        <p:nvSpPr>
          <p:cNvPr id="112658" name="Oval 15"/>
          <p:cNvSpPr>
            <a:spLocks noChangeArrowheads="1"/>
          </p:cNvSpPr>
          <p:nvPr/>
        </p:nvSpPr>
        <p:spPr bwMode="auto">
          <a:xfrm>
            <a:off x="4949825" y="3522663"/>
            <a:ext cx="304800" cy="109537"/>
          </a:xfrm>
          <a:prstGeom prst="ellipse">
            <a:avLst/>
          </a:prstGeom>
          <a:solidFill>
            <a:srgbClr val="FF6600"/>
          </a:solidFill>
          <a:ln w="9525">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sp>
        <p:nvSpPr>
          <p:cNvPr id="112659" name="AutoShape 16"/>
          <p:cNvSpPr>
            <a:spLocks noChangeArrowheads="1"/>
          </p:cNvSpPr>
          <p:nvPr/>
        </p:nvSpPr>
        <p:spPr bwMode="auto">
          <a:xfrm rot="-717723">
            <a:off x="2347913" y="4087813"/>
            <a:ext cx="411162" cy="347662"/>
          </a:xfrm>
          <a:prstGeom prst="irregularSeal1">
            <a:avLst/>
          </a:prstGeom>
          <a:solidFill>
            <a:schemeClr val="accent2"/>
          </a:solidFill>
          <a:ln w="9525">
            <a:solidFill>
              <a:schemeClr val="bg2"/>
            </a:solidFill>
            <a:miter lim="800000"/>
            <a:headEnd/>
            <a:tailEnd/>
          </a:ln>
        </p:spPr>
        <p:txBody>
          <a:bodyPr wrap="none" anchor="ctr"/>
          <a:lstStyle/>
          <a:p>
            <a:pPr defTabSz="914400" eaLnBrk="0" hangingPunct="0"/>
            <a:endParaRPr lang="fr-FR" sz="2400">
              <a:solidFill>
                <a:srgbClr val="FFFFFF"/>
              </a:solidFill>
              <a:latin typeface="Helvetica" charset="0"/>
            </a:endParaRPr>
          </a:p>
        </p:txBody>
      </p:sp>
      <p:sp>
        <p:nvSpPr>
          <p:cNvPr id="112660" name="AutoShape 17"/>
          <p:cNvSpPr>
            <a:spLocks noChangeArrowheads="1"/>
          </p:cNvSpPr>
          <p:nvPr/>
        </p:nvSpPr>
        <p:spPr bwMode="auto">
          <a:xfrm>
            <a:off x="1527175" y="4332288"/>
            <a:ext cx="762000" cy="223837"/>
          </a:xfrm>
          <a:prstGeom prst="irregularSeal1">
            <a:avLst/>
          </a:prstGeom>
          <a:solidFill>
            <a:schemeClr val="accent2"/>
          </a:solidFill>
          <a:ln w="9525">
            <a:solidFill>
              <a:schemeClr val="bg2"/>
            </a:solidFill>
            <a:miter lim="800000"/>
            <a:headEnd/>
            <a:tailEnd/>
          </a:ln>
        </p:spPr>
        <p:txBody>
          <a:bodyPr wrap="none" anchor="ctr"/>
          <a:lstStyle/>
          <a:p>
            <a:pPr defTabSz="914400" eaLnBrk="0" hangingPunct="0"/>
            <a:endParaRPr lang="fr-FR" sz="2400">
              <a:solidFill>
                <a:srgbClr val="FFFFFF"/>
              </a:solidFill>
              <a:latin typeface="Helvetica" charset="0"/>
            </a:endParaRPr>
          </a:p>
        </p:txBody>
      </p:sp>
      <p:sp>
        <p:nvSpPr>
          <p:cNvPr id="112661" name="AutoShape 18"/>
          <p:cNvSpPr>
            <a:spLocks noChangeArrowheads="1"/>
          </p:cNvSpPr>
          <p:nvPr/>
        </p:nvSpPr>
        <p:spPr bwMode="auto">
          <a:xfrm>
            <a:off x="3638550" y="4130675"/>
            <a:ext cx="1158875" cy="304800"/>
          </a:xfrm>
          <a:prstGeom prst="irregularSeal1">
            <a:avLst/>
          </a:prstGeom>
          <a:solidFill>
            <a:schemeClr val="accent2"/>
          </a:solidFill>
          <a:ln w="9525">
            <a:solidFill>
              <a:schemeClr val="bg2"/>
            </a:solidFill>
            <a:miter lim="800000"/>
            <a:headEnd/>
            <a:tailEnd/>
          </a:ln>
        </p:spPr>
        <p:txBody>
          <a:bodyPr wrap="none" anchor="ctr"/>
          <a:lstStyle/>
          <a:p>
            <a:pPr algn="ctr" defTabSz="914400" eaLnBrk="0" hangingPunct="0"/>
            <a:r>
              <a:rPr lang="fr-CA" sz="800" b="1">
                <a:solidFill>
                  <a:srgbClr val="474747"/>
                </a:solidFill>
                <a:latin typeface="Helvetica" charset="0"/>
              </a:rPr>
              <a:t>ROS</a:t>
            </a:r>
            <a:r>
              <a:rPr lang="en-US" sz="800" b="1">
                <a:solidFill>
                  <a:srgbClr val="474747"/>
                </a:solidFill>
                <a:latin typeface="Helvetica" charset="0"/>
              </a:rPr>
              <a:t>/NOS</a:t>
            </a:r>
            <a:endParaRPr lang="fr-FR" sz="800" b="1">
              <a:solidFill>
                <a:srgbClr val="474747"/>
              </a:solidFill>
              <a:latin typeface="Helvetica" charset="0"/>
            </a:endParaRPr>
          </a:p>
        </p:txBody>
      </p:sp>
      <p:sp>
        <p:nvSpPr>
          <p:cNvPr id="112662" name="AutoShape 19"/>
          <p:cNvSpPr>
            <a:spLocks noChangeArrowheads="1"/>
          </p:cNvSpPr>
          <p:nvPr/>
        </p:nvSpPr>
        <p:spPr bwMode="auto">
          <a:xfrm>
            <a:off x="3382963" y="4000500"/>
            <a:ext cx="411162" cy="195263"/>
          </a:xfrm>
          <a:prstGeom prst="irregularSeal1">
            <a:avLst/>
          </a:prstGeom>
          <a:solidFill>
            <a:schemeClr val="accent2"/>
          </a:solidFill>
          <a:ln w="9525">
            <a:solidFill>
              <a:schemeClr val="bg2"/>
            </a:solidFill>
            <a:miter lim="800000"/>
            <a:headEnd/>
            <a:tailEnd/>
          </a:ln>
        </p:spPr>
        <p:txBody>
          <a:bodyPr wrap="none" anchor="ctr"/>
          <a:lstStyle/>
          <a:p>
            <a:pPr defTabSz="914400" eaLnBrk="0" hangingPunct="0"/>
            <a:endParaRPr lang="fr-FR" sz="2400">
              <a:solidFill>
                <a:srgbClr val="FFFFFF"/>
              </a:solidFill>
              <a:latin typeface="Helvetica" charset="0"/>
            </a:endParaRPr>
          </a:p>
        </p:txBody>
      </p:sp>
      <p:sp>
        <p:nvSpPr>
          <p:cNvPr id="21524" name="Freeform 20"/>
          <p:cNvSpPr>
            <a:spLocks/>
          </p:cNvSpPr>
          <p:nvPr/>
        </p:nvSpPr>
        <p:spPr bwMode="auto">
          <a:xfrm rot="6964690">
            <a:off x="2936082" y="4534693"/>
            <a:ext cx="152400" cy="481013"/>
          </a:xfrm>
          <a:custGeom>
            <a:avLst/>
            <a:gdLst>
              <a:gd name="T0" fmla="*/ 3629 w 84"/>
              <a:gd name="T1" fmla="*/ 2899 h 166"/>
              <a:gd name="T2" fmla="*/ 21771 w 84"/>
              <a:gd name="T3" fmla="*/ 344949 h 166"/>
              <a:gd name="T4" fmla="*/ 58057 w 84"/>
              <a:gd name="T5" fmla="*/ 472493 h 166"/>
              <a:gd name="T6" fmla="*/ 145143 w 84"/>
              <a:gd name="T7" fmla="*/ 437708 h 166"/>
              <a:gd name="T8" fmla="*/ 152400 w 84"/>
              <a:gd name="T9" fmla="*/ 217405 h 166"/>
              <a:gd name="T10" fmla="*/ 145143 w 84"/>
              <a:gd name="T11" fmla="*/ 8696 h 166"/>
              <a:gd name="T12" fmla="*/ 87086 w 84"/>
              <a:gd name="T13" fmla="*/ 118848 h 166"/>
              <a:gd name="T14" fmla="*/ 0 w 84"/>
              <a:gd name="T15" fmla="*/ 2899 h 1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 h="166">
                <a:moveTo>
                  <a:pt x="2" y="1"/>
                </a:moveTo>
                <a:cubicBezTo>
                  <a:pt x="4" y="21"/>
                  <a:pt x="8" y="92"/>
                  <a:pt x="12" y="119"/>
                </a:cubicBezTo>
                <a:cubicBezTo>
                  <a:pt x="17" y="146"/>
                  <a:pt x="21" y="158"/>
                  <a:pt x="32" y="163"/>
                </a:cubicBezTo>
                <a:cubicBezTo>
                  <a:pt x="60" y="160"/>
                  <a:pt x="58" y="166"/>
                  <a:pt x="80" y="151"/>
                </a:cubicBezTo>
                <a:lnTo>
                  <a:pt x="84" y="75"/>
                </a:lnTo>
                <a:lnTo>
                  <a:pt x="80" y="3"/>
                </a:lnTo>
                <a:lnTo>
                  <a:pt x="48" y="41"/>
                </a:lnTo>
                <a:cubicBezTo>
                  <a:pt x="37" y="47"/>
                  <a:pt x="6" y="0"/>
                  <a:pt x="0" y="1"/>
                </a:cubicBezTo>
              </a:path>
            </a:pathLst>
          </a:custGeom>
          <a:solidFill>
            <a:srgbClr val="969696"/>
          </a:solidFill>
          <a:ln w="12700" cmpd="sng">
            <a:solidFill>
              <a:srgbClr val="FF0000"/>
            </a:solidFill>
            <a:round/>
            <a:headEnd/>
            <a:tailEnd/>
          </a:ln>
          <a:effectLst/>
          <a:extLst/>
        </p:spPr>
        <p:txBody>
          <a:bodyPr/>
          <a:lstStyle/>
          <a:p>
            <a:pPr defTabSz="914400">
              <a:defRPr/>
            </a:pPr>
            <a:endParaRPr lang="en-US">
              <a:latin typeface="Calibri" pitchFamily="34" charset="0"/>
              <a:cs typeface="+mn-cs"/>
            </a:endParaRPr>
          </a:p>
        </p:txBody>
      </p:sp>
      <p:sp>
        <p:nvSpPr>
          <p:cNvPr id="112664" name="AutoShape 22"/>
          <p:cNvSpPr>
            <a:spLocks noChangeArrowheads="1"/>
          </p:cNvSpPr>
          <p:nvPr/>
        </p:nvSpPr>
        <p:spPr bwMode="auto">
          <a:xfrm rot="-1473190">
            <a:off x="3916363" y="3422650"/>
            <a:ext cx="228600" cy="136525"/>
          </a:xfrm>
          <a:prstGeom prst="hexagon">
            <a:avLst>
              <a:gd name="adj" fmla="val 41860"/>
              <a:gd name="vf" fmla="val 115470"/>
            </a:avLst>
          </a:prstGeom>
          <a:solidFill>
            <a:srgbClr val="00CCFF"/>
          </a:solidFill>
          <a:ln w="9525">
            <a:solidFill>
              <a:schemeClr val="bg2"/>
            </a:solidFill>
            <a:miter lim="800000"/>
            <a:headEnd/>
            <a:tailEnd/>
          </a:ln>
        </p:spPr>
        <p:txBody>
          <a:bodyPr wrap="none" anchor="ctr"/>
          <a:lstStyle/>
          <a:p>
            <a:pPr defTabSz="914400" eaLnBrk="0" hangingPunct="0"/>
            <a:endParaRPr lang="fr-FR" sz="2400">
              <a:solidFill>
                <a:srgbClr val="FFFFFF"/>
              </a:solidFill>
              <a:latin typeface="Helvetica" charset="0"/>
            </a:endParaRPr>
          </a:p>
        </p:txBody>
      </p:sp>
      <p:sp>
        <p:nvSpPr>
          <p:cNvPr id="21528" name="Freeform 24"/>
          <p:cNvSpPr>
            <a:spLocks/>
          </p:cNvSpPr>
          <p:nvPr/>
        </p:nvSpPr>
        <p:spPr bwMode="auto">
          <a:xfrm>
            <a:off x="5749925" y="3571875"/>
            <a:ext cx="158750" cy="217488"/>
          </a:xfrm>
          <a:custGeom>
            <a:avLst/>
            <a:gdLst>
              <a:gd name="T0" fmla="*/ 91666 w 100"/>
              <a:gd name="T1" fmla="*/ 34925 h 137"/>
              <a:gd name="T2" fmla="*/ 60057 w 100"/>
              <a:gd name="T3" fmla="*/ 63500 h 137"/>
              <a:gd name="T4" fmla="*/ 25287 w 100"/>
              <a:gd name="T5" fmla="*/ 101600 h 137"/>
              <a:gd name="T6" fmla="*/ 12644 w 100"/>
              <a:gd name="T7" fmla="*/ 120650 h 137"/>
              <a:gd name="T8" fmla="*/ 3161 w 100"/>
              <a:gd name="T9" fmla="*/ 158750 h 137"/>
              <a:gd name="T10" fmla="*/ 31609 w 100"/>
              <a:gd name="T11" fmla="*/ 193675 h 137"/>
              <a:gd name="T12" fmla="*/ 101148 w 100"/>
              <a:gd name="T13" fmla="*/ 212725 h 137"/>
              <a:gd name="T14" fmla="*/ 126435 w 100"/>
              <a:gd name="T15" fmla="*/ 168275 h 137"/>
              <a:gd name="T16" fmla="*/ 151722 w 100"/>
              <a:gd name="T17" fmla="*/ 22225 h 137"/>
              <a:gd name="T18" fmla="*/ 91666 w 100"/>
              <a:gd name="T19" fmla="*/ 34925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 h="137">
                <a:moveTo>
                  <a:pt x="58" y="22"/>
                </a:moveTo>
                <a:cubicBezTo>
                  <a:pt x="53" y="29"/>
                  <a:pt x="46" y="37"/>
                  <a:pt x="38" y="40"/>
                </a:cubicBezTo>
                <a:cubicBezTo>
                  <a:pt x="30" y="48"/>
                  <a:pt x="23" y="55"/>
                  <a:pt x="16" y="64"/>
                </a:cubicBezTo>
                <a:cubicBezTo>
                  <a:pt x="13" y="68"/>
                  <a:pt x="8" y="76"/>
                  <a:pt x="8" y="76"/>
                </a:cubicBezTo>
                <a:cubicBezTo>
                  <a:pt x="7" y="81"/>
                  <a:pt x="0" y="92"/>
                  <a:pt x="2" y="100"/>
                </a:cubicBezTo>
                <a:cubicBezTo>
                  <a:pt x="4" y="108"/>
                  <a:pt x="10" y="116"/>
                  <a:pt x="20" y="122"/>
                </a:cubicBezTo>
                <a:cubicBezTo>
                  <a:pt x="30" y="128"/>
                  <a:pt x="54" y="137"/>
                  <a:pt x="64" y="134"/>
                </a:cubicBezTo>
                <a:cubicBezTo>
                  <a:pt x="74" y="131"/>
                  <a:pt x="77" y="116"/>
                  <a:pt x="80" y="106"/>
                </a:cubicBezTo>
                <a:cubicBezTo>
                  <a:pt x="80" y="91"/>
                  <a:pt x="100" y="28"/>
                  <a:pt x="96" y="14"/>
                </a:cubicBezTo>
                <a:cubicBezTo>
                  <a:pt x="92" y="0"/>
                  <a:pt x="66" y="20"/>
                  <a:pt x="58" y="22"/>
                </a:cubicBezTo>
                <a:close/>
              </a:path>
            </a:pathLst>
          </a:custGeom>
          <a:solidFill>
            <a:schemeClr val="accent1"/>
          </a:solidFill>
          <a:ln w="9525">
            <a:solidFill>
              <a:schemeClr val="bg2"/>
            </a:solidFill>
            <a:round/>
            <a:headEnd/>
            <a:tailEnd/>
          </a:ln>
          <a:effectLst/>
          <a:extLst/>
        </p:spPr>
        <p:txBody>
          <a:bodyPr/>
          <a:lstStyle/>
          <a:p>
            <a:pPr defTabSz="914400">
              <a:defRPr/>
            </a:pPr>
            <a:endParaRPr lang="en-US">
              <a:latin typeface="Calibri" pitchFamily="34" charset="0"/>
              <a:cs typeface="+mn-cs"/>
            </a:endParaRPr>
          </a:p>
        </p:txBody>
      </p:sp>
      <p:sp>
        <p:nvSpPr>
          <p:cNvPr id="21529" name="Freeform 25"/>
          <p:cNvSpPr>
            <a:spLocks/>
          </p:cNvSpPr>
          <p:nvPr/>
        </p:nvSpPr>
        <p:spPr bwMode="auto">
          <a:xfrm rot="-3929927">
            <a:off x="5993607" y="3793331"/>
            <a:ext cx="158750" cy="217487"/>
          </a:xfrm>
          <a:custGeom>
            <a:avLst/>
            <a:gdLst>
              <a:gd name="T0" fmla="*/ 92075 w 100"/>
              <a:gd name="T1" fmla="*/ 34897 h 137"/>
              <a:gd name="T2" fmla="*/ 60325 w 100"/>
              <a:gd name="T3" fmla="*/ 63448 h 137"/>
              <a:gd name="T4" fmla="*/ 25400 w 100"/>
              <a:gd name="T5" fmla="*/ 101518 h 137"/>
              <a:gd name="T6" fmla="*/ 12700 w 100"/>
              <a:gd name="T7" fmla="*/ 120552 h 137"/>
              <a:gd name="T8" fmla="*/ 3175 w 100"/>
              <a:gd name="T9" fmla="*/ 158621 h 137"/>
              <a:gd name="T10" fmla="*/ 31750 w 100"/>
              <a:gd name="T11" fmla="*/ 193518 h 137"/>
              <a:gd name="T12" fmla="*/ 101600 w 100"/>
              <a:gd name="T13" fmla="*/ 212552 h 137"/>
              <a:gd name="T14" fmla="*/ 127000 w 100"/>
              <a:gd name="T15" fmla="*/ 168138 h 137"/>
              <a:gd name="T16" fmla="*/ 152400 w 100"/>
              <a:gd name="T17" fmla="*/ 22207 h 137"/>
              <a:gd name="T18" fmla="*/ 92075 w 100"/>
              <a:gd name="T19" fmla="*/ 34897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 h="137">
                <a:moveTo>
                  <a:pt x="58" y="22"/>
                </a:moveTo>
                <a:cubicBezTo>
                  <a:pt x="53" y="29"/>
                  <a:pt x="46" y="37"/>
                  <a:pt x="38" y="40"/>
                </a:cubicBezTo>
                <a:cubicBezTo>
                  <a:pt x="30" y="48"/>
                  <a:pt x="23" y="55"/>
                  <a:pt x="16" y="64"/>
                </a:cubicBezTo>
                <a:cubicBezTo>
                  <a:pt x="13" y="68"/>
                  <a:pt x="8" y="76"/>
                  <a:pt x="8" y="76"/>
                </a:cubicBezTo>
                <a:cubicBezTo>
                  <a:pt x="7" y="81"/>
                  <a:pt x="0" y="92"/>
                  <a:pt x="2" y="100"/>
                </a:cubicBezTo>
                <a:cubicBezTo>
                  <a:pt x="4" y="108"/>
                  <a:pt x="10" y="116"/>
                  <a:pt x="20" y="122"/>
                </a:cubicBezTo>
                <a:cubicBezTo>
                  <a:pt x="30" y="128"/>
                  <a:pt x="54" y="137"/>
                  <a:pt x="64" y="134"/>
                </a:cubicBezTo>
                <a:cubicBezTo>
                  <a:pt x="74" y="131"/>
                  <a:pt x="77" y="116"/>
                  <a:pt x="80" y="106"/>
                </a:cubicBezTo>
                <a:cubicBezTo>
                  <a:pt x="80" y="91"/>
                  <a:pt x="100" y="28"/>
                  <a:pt x="96" y="14"/>
                </a:cubicBezTo>
                <a:cubicBezTo>
                  <a:pt x="92" y="0"/>
                  <a:pt x="66" y="20"/>
                  <a:pt x="58" y="22"/>
                </a:cubicBezTo>
                <a:close/>
              </a:path>
            </a:pathLst>
          </a:custGeom>
          <a:solidFill>
            <a:schemeClr val="accent1"/>
          </a:solidFill>
          <a:ln w="9525">
            <a:solidFill>
              <a:schemeClr val="bg2"/>
            </a:solidFill>
            <a:round/>
            <a:headEnd/>
            <a:tailEnd/>
          </a:ln>
          <a:effectLst/>
          <a:extLst/>
        </p:spPr>
        <p:txBody>
          <a:bodyPr/>
          <a:lstStyle/>
          <a:p>
            <a:pPr defTabSz="914400">
              <a:defRPr/>
            </a:pPr>
            <a:endParaRPr lang="en-US">
              <a:latin typeface="Calibri" pitchFamily="34" charset="0"/>
              <a:cs typeface="+mn-cs"/>
            </a:endParaRPr>
          </a:p>
        </p:txBody>
      </p:sp>
      <p:sp>
        <p:nvSpPr>
          <p:cNvPr id="112667" name="Oval 26"/>
          <p:cNvSpPr>
            <a:spLocks noChangeArrowheads="1"/>
          </p:cNvSpPr>
          <p:nvPr/>
        </p:nvSpPr>
        <p:spPr bwMode="auto">
          <a:xfrm>
            <a:off x="1216025" y="4054475"/>
            <a:ext cx="76200" cy="63500"/>
          </a:xfrm>
          <a:prstGeom prst="ellipse">
            <a:avLst/>
          </a:prstGeom>
          <a:solidFill>
            <a:schemeClr val="hlink"/>
          </a:solidFill>
          <a:ln w="6350">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sp>
        <p:nvSpPr>
          <p:cNvPr id="112668" name="Oval 27"/>
          <p:cNvSpPr>
            <a:spLocks noChangeArrowheads="1"/>
          </p:cNvSpPr>
          <p:nvPr/>
        </p:nvSpPr>
        <p:spPr bwMode="auto">
          <a:xfrm>
            <a:off x="1152525" y="4054475"/>
            <a:ext cx="76200" cy="63500"/>
          </a:xfrm>
          <a:prstGeom prst="ellipse">
            <a:avLst/>
          </a:prstGeom>
          <a:solidFill>
            <a:schemeClr val="hlink"/>
          </a:solidFill>
          <a:ln w="6350">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sp>
        <p:nvSpPr>
          <p:cNvPr id="112669" name="Oval 28"/>
          <p:cNvSpPr>
            <a:spLocks noChangeArrowheads="1"/>
          </p:cNvSpPr>
          <p:nvPr/>
        </p:nvSpPr>
        <p:spPr bwMode="auto">
          <a:xfrm>
            <a:off x="1031875" y="4152900"/>
            <a:ext cx="76200" cy="63500"/>
          </a:xfrm>
          <a:prstGeom prst="ellipse">
            <a:avLst/>
          </a:prstGeom>
          <a:solidFill>
            <a:schemeClr val="hlink"/>
          </a:solidFill>
          <a:ln w="6350">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sp>
        <p:nvSpPr>
          <p:cNvPr id="112670" name="Oval 29"/>
          <p:cNvSpPr>
            <a:spLocks noChangeArrowheads="1"/>
          </p:cNvSpPr>
          <p:nvPr/>
        </p:nvSpPr>
        <p:spPr bwMode="auto">
          <a:xfrm>
            <a:off x="1146175" y="4168775"/>
            <a:ext cx="76200" cy="63500"/>
          </a:xfrm>
          <a:prstGeom prst="ellipse">
            <a:avLst/>
          </a:prstGeom>
          <a:solidFill>
            <a:schemeClr val="hlink"/>
          </a:solidFill>
          <a:ln w="6350">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sp>
        <p:nvSpPr>
          <p:cNvPr id="112671" name="Oval 30"/>
          <p:cNvSpPr>
            <a:spLocks noChangeArrowheads="1"/>
          </p:cNvSpPr>
          <p:nvPr/>
        </p:nvSpPr>
        <p:spPr bwMode="auto">
          <a:xfrm>
            <a:off x="587375" y="3997325"/>
            <a:ext cx="76200" cy="63500"/>
          </a:xfrm>
          <a:prstGeom prst="ellipse">
            <a:avLst/>
          </a:prstGeom>
          <a:solidFill>
            <a:schemeClr val="hlink"/>
          </a:solidFill>
          <a:ln w="6350">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sp>
        <p:nvSpPr>
          <p:cNvPr id="112672" name="Oval 31"/>
          <p:cNvSpPr>
            <a:spLocks noChangeArrowheads="1"/>
          </p:cNvSpPr>
          <p:nvPr/>
        </p:nvSpPr>
        <p:spPr bwMode="auto">
          <a:xfrm>
            <a:off x="695325" y="4013200"/>
            <a:ext cx="76200" cy="63500"/>
          </a:xfrm>
          <a:prstGeom prst="ellipse">
            <a:avLst/>
          </a:prstGeom>
          <a:solidFill>
            <a:schemeClr val="hlink"/>
          </a:solidFill>
          <a:ln w="6350">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sp>
        <p:nvSpPr>
          <p:cNvPr id="112673" name="Oval 32"/>
          <p:cNvSpPr>
            <a:spLocks noChangeArrowheads="1"/>
          </p:cNvSpPr>
          <p:nvPr/>
        </p:nvSpPr>
        <p:spPr bwMode="auto">
          <a:xfrm>
            <a:off x="765175" y="3997325"/>
            <a:ext cx="76200" cy="63500"/>
          </a:xfrm>
          <a:prstGeom prst="ellipse">
            <a:avLst/>
          </a:prstGeom>
          <a:solidFill>
            <a:schemeClr val="hlink"/>
          </a:solidFill>
          <a:ln w="6350">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sp>
        <p:nvSpPr>
          <p:cNvPr id="112674" name="Oval 33"/>
          <p:cNvSpPr>
            <a:spLocks noChangeArrowheads="1"/>
          </p:cNvSpPr>
          <p:nvPr/>
        </p:nvSpPr>
        <p:spPr bwMode="auto">
          <a:xfrm>
            <a:off x="777875" y="3946525"/>
            <a:ext cx="76200" cy="63500"/>
          </a:xfrm>
          <a:prstGeom prst="ellipse">
            <a:avLst/>
          </a:prstGeom>
          <a:solidFill>
            <a:schemeClr val="hlink"/>
          </a:solidFill>
          <a:ln w="6350">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grpSp>
        <p:nvGrpSpPr>
          <p:cNvPr id="112675" name="Group 140"/>
          <p:cNvGrpSpPr>
            <a:grpSpLocks/>
          </p:cNvGrpSpPr>
          <p:nvPr/>
        </p:nvGrpSpPr>
        <p:grpSpPr bwMode="auto">
          <a:xfrm>
            <a:off x="3924300" y="4543425"/>
            <a:ext cx="271463" cy="628650"/>
            <a:chOff x="2472" y="2862"/>
            <a:chExt cx="171" cy="396"/>
          </a:xfrm>
        </p:grpSpPr>
        <p:sp>
          <p:nvSpPr>
            <p:cNvPr id="112824" name="Oval 35"/>
            <p:cNvSpPr>
              <a:spLocks noChangeArrowheads="1"/>
            </p:cNvSpPr>
            <p:nvPr/>
          </p:nvSpPr>
          <p:spPr bwMode="auto">
            <a:xfrm>
              <a:off x="2472" y="2862"/>
              <a:ext cx="96" cy="69"/>
            </a:xfrm>
            <a:prstGeom prst="ellipse">
              <a:avLst/>
            </a:prstGeom>
            <a:solidFill>
              <a:schemeClr val="accent1"/>
            </a:solidFill>
            <a:ln w="15875">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sp>
          <p:nvSpPr>
            <p:cNvPr id="112825" name="Oval 36"/>
            <p:cNvSpPr>
              <a:spLocks noChangeArrowheads="1"/>
            </p:cNvSpPr>
            <p:nvPr/>
          </p:nvSpPr>
          <p:spPr bwMode="auto">
            <a:xfrm>
              <a:off x="2510" y="3115"/>
              <a:ext cx="94" cy="69"/>
            </a:xfrm>
            <a:prstGeom prst="ellipse">
              <a:avLst/>
            </a:prstGeom>
            <a:solidFill>
              <a:schemeClr val="accent1"/>
            </a:solidFill>
            <a:ln w="15875">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sp>
          <p:nvSpPr>
            <p:cNvPr id="112826" name="AutoShape 37"/>
            <p:cNvSpPr>
              <a:spLocks noChangeArrowheads="1"/>
            </p:cNvSpPr>
            <p:nvPr/>
          </p:nvSpPr>
          <p:spPr bwMode="auto">
            <a:xfrm rot="4749582">
              <a:off x="2538" y="3157"/>
              <a:ext cx="96" cy="115"/>
            </a:xfrm>
            <a:prstGeom prst="moon">
              <a:avLst>
                <a:gd name="adj" fmla="val 50000"/>
              </a:avLst>
            </a:prstGeom>
            <a:solidFill>
              <a:schemeClr val="accent1"/>
            </a:solidFill>
            <a:ln w="9525">
              <a:solidFill>
                <a:schemeClr val="bg2"/>
              </a:solidFill>
              <a:miter lim="800000"/>
              <a:headEnd/>
              <a:tailEnd/>
            </a:ln>
          </p:spPr>
          <p:txBody>
            <a:bodyPr wrap="none" anchor="ctr"/>
            <a:lstStyle/>
            <a:p>
              <a:pPr defTabSz="914400" eaLnBrk="0" hangingPunct="0"/>
              <a:endParaRPr lang="fr-FR" sz="2400">
                <a:solidFill>
                  <a:srgbClr val="FFFFFF"/>
                </a:solidFill>
                <a:latin typeface="Helvetica" charset="0"/>
              </a:endParaRPr>
            </a:p>
          </p:txBody>
        </p:sp>
        <p:sp>
          <p:nvSpPr>
            <p:cNvPr id="21542" name="Freeform 38"/>
            <p:cNvSpPr>
              <a:spLocks/>
            </p:cNvSpPr>
            <p:nvPr/>
          </p:nvSpPr>
          <p:spPr bwMode="auto">
            <a:xfrm>
              <a:off x="2523" y="2928"/>
              <a:ext cx="74" cy="192"/>
            </a:xfrm>
            <a:custGeom>
              <a:avLst/>
              <a:gdLst>
                <a:gd name="T0" fmla="*/ 21 w 74"/>
                <a:gd name="T1" fmla="*/ 0 h 192"/>
                <a:gd name="T2" fmla="*/ 47 w 74"/>
                <a:gd name="T3" fmla="*/ 17 h 192"/>
                <a:gd name="T4" fmla="*/ 0 w 74"/>
                <a:gd name="T5" fmla="*/ 38 h 192"/>
                <a:gd name="T6" fmla="*/ 51 w 74"/>
                <a:gd name="T7" fmla="*/ 38 h 192"/>
                <a:gd name="T8" fmla="*/ 14 w 74"/>
                <a:gd name="T9" fmla="*/ 60 h 192"/>
                <a:gd name="T10" fmla="*/ 59 w 74"/>
                <a:gd name="T11" fmla="*/ 80 h 192"/>
                <a:gd name="T12" fmla="*/ 18 w 74"/>
                <a:gd name="T13" fmla="*/ 102 h 192"/>
                <a:gd name="T14" fmla="*/ 62 w 74"/>
                <a:gd name="T15" fmla="*/ 120 h 192"/>
                <a:gd name="T16" fmla="*/ 20 w 74"/>
                <a:gd name="T17" fmla="*/ 125 h 192"/>
                <a:gd name="T18" fmla="*/ 23 w 74"/>
                <a:gd name="T19" fmla="*/ 155 h 192"/>
                <a:gd name="T20" fmla="*/ 53 w 74"/>
                <a:gd name="T21" fmla="*/ 159 h 192"/>
                <a:gd name="T22" fmla="*/ 69 w 74"/>
                <a:gd name="T23" fmla="*/ 170 h 192"/>
                <a:gd name="T24" fmla="*/ 22 w 74"/>
                <a:gd name="T25" fmla="*/ 192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4" h="192">
                  <a:moveTo>
                    <a:pt x="21" y="0"/>
                  </a:moveTo>
                  <a:lnTo>
                    <a:pt x="47" y="17"/>
                  </a:lnTo>
                  <a:lnTo>
                    <a:pt x="0" y="38"/>
                  </a:lnTo>
                  <a:lnTo>
                    <a:pt x="51" y="38"/>
                  </a:lnTo>
                  <a:lnTo>
                    <a:pt x="14" y="60"/>
                  </a:lnTo>
                  <a:lnTo>
                    <a:pt x="59" y="80"/>
                  </a:lnTo>
                  <a:lnTo>
                    <a:pt x="18" y="102"/>
                  </a:lnTo>
                  <a:lnTo>
                    <a:pt x="62" y="120"/>
                  </a:lnTo>
                  <a:lnTo>
                    <a:pt x="20" y="125"/>
                  </a:lnTo>
                  <a:cubicBezTo>
                    <a:pt x="14" y="131"/>
                    <a:pt x="18" y="149"/>
                    <a:pt x="23" y="155"/>
                  </a:cubicBezTo>
                  <a:cubicBezTo>
                    <a:pt x="28" y="161"/>
                    <a:pt x="45" y="156"/>
                    <a:pt x="53" y="159"/>
                  </a:cubicBezTo>
                  <a:cubicBezTo>
                    <a:pt x="61" y="162"/>
                    <a:pt x="74" y="164"/>
                    <a:pt x="69" y="170"/>
                  </a:cubicBezTo>
                  <a:lnTo>
                    <a:pt x="22" y="192"/>
                  </a:lnTo>
                </a:path>
              </a:pathLst>
            </a:custGeom>
            <a:noFill/>
            <a:ln w="9525">
              <a:solidFill>
                <a:srgbClr val="FF0000"/>
              </a:solidFill>
              <a:round/>
              <a:headEnd type="none" w="med" len="med"/>
              <a:tailEnd type="none" w="med" len="med"/>
            </a:ln>
            <a:effectLst/>
            <a:extLst/>
          </p:spPr>
          <p:txBody>
            <a:bodyPr/>
            <a:lstStyle/>
            <a:p>
              <a:pPr defTabSz="914400">
                <a:defRPr/>
              </a:pPr>
              <a:endParaRPr lang="en-US">
                <a:latin typeface="Calibri" pitchFamily="34" charset="0"/>
                <a:cs typeface="+mn-cs"/>
              </a:endParaRPr>
            </a:p>
          </p:txBody>
        </p:sp>
      </p:grpSp>
      <p:grpSp>
        <p:nvGrpSpPr>
          <p:cNvPr id="112676" name="Group 141"/>
          <p:cNvGrpSpPr>
            <a:grpSpLocks/>
          </p:cNvGrpSpPr>
          <p:nvPr/>
        </p:nvGrpSpPr>
        <p:grpSpPr bwMode="auto">
          <a:xfrm>
            <a:off x="3619500" y="4457700"/>
            <a:ext cx="271463" cy="628650"/>
            <a:chOff x="2280" y="2808"/>
            <a:chExt cx="171" cy="396"/>
          </a:xfrm>
        </p:grpSpPr>
        <p:sp>
          <p:nvSpPr>
            <p:cNvPr id="112820" name="Oval 40"/>
            <p:cNvSpPr>
              <a:spLocks noChangeArrowheads="1"/>
            </p:cNvSpPr>
            <p:nvPr/>
          </p:nvSpPr>
          <p:spPr bwMode="auto">
            <a:xfrm>
              <a:off x="2280" y="2808"/>
              <a:ext cx="96" cy="69"/>
            </a:xfrm>
            <a:prstGeom prst="ellipse">
              <a:avLst/>
            </a:prstGeom>
            <a:solidFill>
              <a:schemeClr val="accent1"/>
            </a:solidFill>
            <a:ln w="15875">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sp>
          <p:nvSpPr>
            <p:cNvPr id="112821" name="Oval 41"/>
            <p:cNvSpPr>
              <a:spLocks noChangeArrowheads="1"/>
            </p:cNvSpPr>
            <p:nvPr/>
          </p:nvSpPr>
          <p:spPr bwMode="auto">
            <a:xfrm>
              <a:off x="2318" y="3061"/>
              <a:ext cx="94" cy="69"/>
            </a:xfrm>
            <a:prstGeom prst="ellipse">
              <a:avLst/>
            </a:prstGeom>
            <a:solidFill>
              <a:schemeClr val="accent1"/>
            </a:solidFill>
            <a:ln w="15875">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sp>
          <p:nvSpPr>
            <p:cNvPr id="112822" name="AutoShape 42"/>
            <p:cNvSpPr>
              <a:spLocks noChangeArrowheads="1"/>
            </p:cNvSpPr>
            <p:nvPr/>
          </p:nvSpPr>
          <p:spPr bwMode="auto">
            <a:xfrm rot="4749582">
              <a:off x="2346" y="3103"/>
              <a:ext cx="96" cy="115"/>
            </a:xfrm>
            <a:prstGeom prst="moon">
              <a:avLst>
                <a:gd name="adj" fmla="val 50000"/>
              </a:avLst>
            </a:prstGeom>
            <a:solidFill>
              <a:schemeClr val="accent1"/>
            </a:solidFill>
            <a:ln w="9525">
              <a:solidFill>
                <a:schemeClr val="bg2"/>
              </a:solidFill>
              <a:miter lim="800000"/>
              <a:headEnd/>
              <a:tailEnd/>
            </a:ln>
          </p:spPr>
          <p:txBody>
            <a:bodyPr wrap="none" anchor="ctr"/>
            <a:lstStyle/>
            <a:p>
              <a:pPr defTabSz="914400" eaLnBrk="0" hangingPunct="0"/>
              <a:endParaRPr lang="fr-FR" sz="2400">
                <a:solidFill>
                  <a:srgbClr val="FFFFFF"/>
                </a:solidFill>
                <a:latin typeface="Helvetica" charset="0"/>
              </a:endParaRPr>
            </a:p>
          </p:txBody>
        </p:sp>
        <p:sp>
          <p:nvSpPr>
            <p:cNvPr id="21547" name="Freeform 43"/>
            <p:cNvSpPr>
              <a:spLocks/>
            </p:cNvSpPr>
            <p:nvPr/>
          </p:nvSpPr>
          <p:spPr bwMode="auto">
            <a:xfrm>
              <a:off x="2331" y="2874"/>
              <a:ext cx="74" cy="192"/>
            </a:xfrm>
            <a:custGeom>
              <a:avLst/>
              <a:gdLst>
                <a:gd name="T0" fmla="*/ 21 w 74"/>
                <a:gd name="T1" fmla="*/ 0 h 192"/>
                <a:gd name="T2" fmla="*/ 47 w 74"/>
                <a:gd name="T3" fmla="*/ 17 h 192"/>
                <a:gd name="T4" fmla="*/ 0 w 74"/>
                <a:gd name="T5" fmla="*/ 38 h 192"/>
                <a:gd name="T6" fmla="*/ 51 w 74"/>
                <a:gd name="T7" fmla="*/ 38 h 192"/>
                <a:gd name="T8" fmla="*/ 14 w 74"/>
                <a:gd name="T9" fmla="*/ 60 h 192"/>
                <a:gd name="T10" fmla="*/ 59 w 74"/>
                <a:gd name="T11" fmla="*/ 80 h 192"/>
                <a:gd name="T12" fmla="*/ 18 w 74"/>
                <a:gd name="T13" fmla="*/ 102 h 192"/>
                <a:gd name="T14" fmla="*/ 62 w 74"/>
                <a:gd name="T15" fmla="*/ 120 h 192"/>
                <a:gd name="T16" fmla="*/ 20 w 74"/>
                <a:gd name="T17" fmla="*/ 125 h 192"/>
                <a:gd name="T18" fmla="*/ 23 w 74"/>
                <a:gd name="T19" fmla="*/ 155 h 192"/>
                <a:gd name="T20" fmla="*/ 53 w 74"/>
                <a:gd name="T21" fmla="*/ 159 h 192"/>
                <a:gd name="T22" fmla="*/ 69 w 74"/>
                <a:gd name="T23" fmla="*/ 170 h 192"/>
                <a:gd name="T24" fmla="*/ 22 w 74"/>
                <a:gd name="T25" fmla="*/ 192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4" h="192">
                  <a:moveTo>
                    <a:pt x="21" y="0"/>
                  </a:moveTo>
                  <a:lnTo>
                    <a:pt x="47" y="17"/>
                  </a:lnTo>
                  <a:lnTo>
                    <a:pt x="0" y="38"/>
                  </a:lnTo>
                  <a:lnTo>
                    <a:pt x="51" y="38"/>
                  </a:lnTo>
                  <a:lnTo>
                    <a:pt x="14" y="60"/>
                  </a:lnTo>
                  <a:lnTo>
                    <a:pt x="59" y="80"/>
                  </a:lnTo>
                  <a:lnTo>
                    <a:pt x="18" y="102"/>
                  </a:lnTo>
                  <a:lnTo>
                    <a:pt x="62" y="120"/>
                  </a:lnTo>
                  <a:lnTo>
                    <a:pt x="20" y="125"/>
                  </a:lnTo>
                  <a:cubicBezTo>
                    <a:pt x="14" y="131"/>
                    <a:pt x="18" y="149"/>
                    <a:pt x="23" y="155"/>
                  </a:cubicBezTo>
                  <a:cubicBezTo>
                    <a:pt x="28" y="161"/>
                    <a:pt x="45" y="156"/>
                    <a:pt x="53" y="159"/>
                  </a:cubicBezTo>
                  <a:cubicBezTo>
                    <a:pt x="61" y="162"/>
                    <a:pt x="74" y="164"/>
                    <a:pt x="69" y="170"/>
                  </a:cubicBezTo>
                  <a:lnTo>
                    <a:pt x="22" y="192"/>
                  </a:lnTo>
                </a:path>
              </a:pathLst>
            </a:custGeom>
            <a:noFill/>
            <a:ln w="9525">
              <a:solidFill>
                <a:srgbClr val="FF0000"/>
              </a:solidFill>
              <a:round/>
              <a:headEnd type="none" w="med" len="med"/>
              <a:tailEnd type="none" w="med" len="med"/>
            </a:ln>
            <a:effectLst/>
            <a:extLst/>
          </p:spPr>
          <p:txBody>
            <a:bodyPr/>
            <a:lstStyle/>
            <a:p>
              <a:pPr defTabSz="914400">
                <a:defRPr/>
              </a:pPr>
              <a:endParaRPr lang="en-US">
                <a:latin typeface="Calibri" pitchFamily="34" charset="0"/>
                <a:cs typeface="+mn-cs"/>
              </a:endParaRPr>
            </a:p>
          </p:txBody>
        </p:sp>
      </p:grpSp>
      <p:grpSp>
        <p:nvGrpSpPr>
          <p:cNvPr id="112677" name="Group 142"/>
          <p:cNvGrpSpPr>
            <a:grpSpLocks/>
          </p:cNvGrpSpPr>
          <p:nvPr/>
        </p:nvGrpSpPr>
        <p:grpSpPr bwMode="auto">
          <a:xfrm>
            <a:off x="2268538" y="4664075"/>
            <a:ext cx="163512" cy="439738"/>
            <a:chOff x="1429" y="2938"/>
            <a:chExt cx="103" cy="277"/>
          </a:xfrm>
        </p:grpSpPr>
        <p:sp>
          <p:nvSpPr>
            <p:cNvPr id="112816" name="Oval 45"/>
            <p:cNvSpPr>
              <a:spLocks noChangeArrowheads="1"/>
            </p:cNvSpPr>
            <p:nvPr/>
          </p:nvSpPr>
          <p:spPr bwMode="auto">
            <a:xfrm rot="713309">
              <a:off x="1433" y="2938"/>
              <a:ext cx="82" cy="47"/>
            </a:xfrm>
            <a:prstGeom prst="ellipse">
              <a:avLst/>
            </a:prstGeom>
            <a:solidFill>
              <a:schemeClr val="accent1"/>
            </a:solidFill>
            <a:ln w="15875">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sp>
          <p:nvSpPr>
            <p:cNvPr id="112817" name="Oval 46"/>
            <p:cNvSpPr>
              <a:spLocks noChangeArrowheads="1"/>
            </p:cNvSpPr>
            <p:nvPr/>
          </p:nvSpPr>
          <p:spPr bwMode="auto">
            <a:xfrm rot="713309">
              <a:off x="1429" y="3114"/>
              <a:ext cx="81" cy="47"/>
            </a:xfrm>
            <a:prstGeom prst="ellipse">
              <a:avLst/>
            </a:prstGeom>
            <a:solidFill>
              <a:schemeClr val="accent1"/>
            </a:solidFill>
            <a:ln w="15875">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sp>
          <p:nvSpPr>
            <p:cNvPr id="112818" name="AutoShape 47"/>
            <p:cNvSpPr>
              <a:spLocks noChangeArrowheads="1"/>
            </p:cNvSpPr>
            <p:nvPr/>
          </p:nvSpPr>
          <p:spPr bwMode="auto">
            <a:xfrm rot="5462891">
              <a:off x="1451" y="3134"/>
              <a:ext cx="65" cy="97"/>
            </a:xfrm>
            <a:prstGeom prst="moon">
              <a:avLst>
                <a:gd name="adj" fmla="val 50000"/>
              </a:avLst>
            </a:prstGeom>
            <a:solidFill>
              <a:schemeClr val="accent1"/>
            </a:solidFill>
            <a:ln w="9525">
              <a:solidFill>
                <a:schemeClr val="bg2"/>
              </a:solidFill>
              <a:miter lim="800000"/>
              <a:headEnd/>
              <a:tailEnd/>
            </a:ln>
          </p:spPr>
          <p:txBody>
            <a:bodyPr wrap="none" anchor="ctr"/>
            <a:lstStyle/>
            <a:p>
              <a:pPr defTabSz="914400" eaLnBrk="0" hangingPunct="0"/>
              <a:endParaRPr lang="fr-FR" sz="2400">
                <a:solidFill>
                  <a:srgbClr val="FFFFFF"/>
                </a:solidFill>
                <a:latin typeface="Helvetica" charset="0"/>
              </a:endParaRPr>
            </a:p>
          </p:txBody>
        </p:sp>
        <p:sp>
          <p:nvSpPr>
            <p:cNvPr id="21552" name="Freeform 48"/>
            <p:cNvSpPr>
              <a:spLocks/>
            </p:cNvSpPr>
            <p:nvPr/>
          </p:nvSpPr>
          <p:spPr bwMode="auto">
            <a:xfrm rot="713309">
              <a:off x="1457" y="2988"/>
              <a:ext cx="62" cy="131"/>
            </a:xfrm>
            <a:custGeom>
              <a:avLst/>
              <a:gdLst>
                <a:gd name="T0" fmla="*/ 18 w 74"/>
                <a:gd name="T1" fmla="*/ 0 h 192"/>
                <a:gd name="T2" fmla="*/ 39 w 74"/>
                <a:gd name="T3" fmla="*/ 12 h 192"/>
                <a:gd name="T4" fmla="*/ 0 w 74"/>
                <a:gd name="T5" fmla="*/ 26 h 192"/>
                <a:gd name="T6" fmla="*/ 43 w 74"/>
                <a:gd name="T7" fmla="*/ 26 h 192"/>
                <a:gd name="T8" fmla="*/ 12 w 74"/>
                <a:gd name="T9" fmla="*/ 41 h 192"/>
                <a:gd name="T10" fmla="*/ 49 w 74"/>
                <a:gd name="T11" fmla="*/ 55 h 192"/>
                <a:gd name="T12" fmla="*/ 15 w 74"/>
                <a:gd name="T13" fmla="*/ 70 h 192"/>
                <a:gd name="T14" fmla="*/ 52 w 74"/>
                <a:gd name="T15" fmla="*/ 82 h 192"/>
                <a:gd name="T16" fmla="*/ 17 w 74"/>
                <a:gd name="T17" fmla="*/ 85 h 192"/>
                <a:gd name="T18" fmla="*/ 19 w 74"/>
                <a:gd name="T19" fmla="*/ 106 h 192"/>
                <a:gd name="T20" fmla="*/ 44 w 74"/>
                <a:gd name="T21" fmla="*/ 108 h 192"/>
                <a:gd name="T22" fmla="*/ 58 w 74"/>
                <a:gd name="T23" fmla="*/ 116 h 192"/>
                <a:gd name="T24" fmla="*/ 18 w 74"/>
                <a:gd name="T25" fmla="*/ 131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4" h="192">
                  <a:moveTo>
                    <a:pt x="21" y="0"/>
                  </a:moveTo>
                  <a:lnTo>
                    <a:pt x="47" y="17"/>
                  </a:lnTo>
                  <a:lnTo>
                    <a:pt x="0" y="38"/>
                  </a:lnTo>
                  <a:lnTo>
                    <a:pt x="51" y="38"/>
                  </a:lnTo>
                  <a:lnTo>
                    <a:pt x="14" y="60"/>
                  </a:lnTo>
                  <a:lnTo>
                    <a:pt x="59" y="80"/>
                  </a:lnTo>
                  <a:lnTo>
                    <a:pt x="18" y="102"/>
                  </a:lnTo>
                  <a:lnTo>
                    <a:pt x="62" y="120"/>
                  </a:lnTo>
                  <a:lnTo>
                    <a:pt x="20" y="125"/>
                  </a:lnTo>
                  <a:cubicBezTo>
                    <a:pt x="14" y="131"/>
                    <a:pt x="18" y="149"/>
                    <a:pt x="23" y="155"/>
                  </a:cubicBezTo>
                  <a:cubicBezTo>
                    <a:pt x="28" y="161"/>
                    <a:pt x="45" y="156"/>
                    <a:pt x="53" y="159"/>
                  </a:cubicBezTo>
                  <a:cubicBezTo>
                    <a:pt x="61" y="162"/>
                    <a:pt x="74" y="164"/>
                    <a:pt x="69" y="170"/>
                  </a:cubicBezTo>
                  <a:lnTo>
                    <a:pt x="22" y="192"/>
                  </a:lnTo>
                </a:path>
              </a:pathLst>
            </a:custGeom>
            <a:noFill/>
            <a:ln w="9525">
              <a:solidFill>
                <a:srgbClr val="FF0000"/>
              </a:solidFill>
              <a:round/>
              <a:headEnd type="none" w="med" len="med"/>
              <a:tailEnd type="none" w="med" len="med"/>
            </a:ln>
            <a:effectLst/>
            <a:extLst/>
          </p:spPr>
          <p:txBody>
            <a:bodyPr/>
            <a:lstStyle/>
            <a:p>
              <a:pPr defTabSz="914400">
                <a:defRPr/>
              </a:pPr>
              <a:endParaRPr lang="en-US">
                <a:latin typeface="Calibri" pitchFamily="34" charset="0"/>
                <a:cs typeface="+mn-cs"/>
              </a:endParaRPr>
            </a:p>
          </p:txBody>
        </p:sp>
      </p:grpSp>
      <p:sp>
        <p:nvSpPr>
          <p:cNvPr id="21553" name="Freeform 49"/>
          <p:cNvSpPr>
            <a:spLocks/>
          </p:cNvSpPr>
          <p:nvPr/>
        </p:nvSpPr>
        <p:spPr bwMode="auto">
          <a:xfrm rot="7220208">
            <a:off x="2667794" y="4798219"/>
            <a:ext cx="77787" cy="149225"/>
          </a:xfrm>
          <a:custGeom>
            <a:avLst/>
            <a:gdLst>
              <a:gd name="T0" fmla="*/ 1852 w 84"/>
              <a:gd name="T1" fmla="*/ 901 h 166"/>
              <a:gd name="T2" fmla="*/ 11112 w 84"/>
              <a:gd name="T3" fmla="*/ 107228 h 166"/>
              <a:gd name="T4" fmla="*/ 29633 w 84"/>
              <a:gd name="T5" fmla="*/ 146875 h 166"/>
              <a:gd name="T6" fmla="*/ 74083 w 84"/>
              <a:gd name="T7" fmla="*/ 136062 h 166"/>
              <a:gd name="T8" fmla="*/ 77787 w 84"/>
              <a:gd name="T9" fmla="*/ 67580 h 166"/>
              <a:gd name="T10" fmla="*/ 74083 w 84"/>
              <a:gd name="T11" fmla="*/ 2703 h 166"/>
              <a:gd name="T12" fmla="*/ 44450 w 84"/>
              <a:gd name="T13" fmla="*/ 36944 h 166"/>
              <a:gd name="T14" fmla="*/ 0 w 84"/>
              <a:gd name="T15" fmla="*/ 901 h 1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 h="166">
                <a:moveTo>
                  <a:pt x="2" y="1"/>
                </a:moveTo>
                <a:cubicBezTo>
                  <a:pt x="4" y="21"/>
                  <a:pt x="8" y="92"/>
                  <a:pt x="12" y="119"/>
                </a:cubicBezTo>
                <a:cubicBezTo>
                  <a:pt x="17" y="146"/>
                  <a:pt x="21" y="158"/>
                  <a:pt x="32" y="163"/>
                </a:cubicBezTo>
                <a:cubicBezTo>
                  <a:pt x="60" y="160"/>
                  <a:pt x="58" y="166"/>
                  <a:pt x="80" y="151"/>
                </a:cubicBezTo>
                <a:lnTo>
                  <a:pt x="84" y="75"/>
                </a:lnTo>
                <a:lnTo>
                  <a:pt x="80" y="3"/>
                </a:lnTo>
                <a:lnTo>
                  <a:pt x="48" y="41"/>
                </a:lnTo>
                <a:cubicBezTo>
                  <a:pt x="37" y="47"/>
                  <a:pt x="6" y="0"/>
                  <a:pt x="0" y="1"/>
                </a:cubicBezTo>
              </a:path>
            </a:pathLst>
          </a:custGeom>
          <a:solidFill>
            <a:schemeClr val="bg2"/>
          </a:solidFill>
          <a:ln w="12700" cmpd="sng">
            <a:solidFill>
              <a:srgbClr val="FF0000"/>
            </a:solidFill>
            <a:round/>
            <a:headEnd/>
            <a:tailEnd/>
          </a:ln>
          <a:effectLst/>
          <a:extLst/>
        </p:spPr>
        <p:txBody>
          <a:bodyPr/>
          <a:lstStyle/>
          <a:p>
            <a:pPr defTabSz="914400">
              <a:defRPr/>
            </a:pPr>
            <a:endParaRPr lang="en-US">
              <a:latin typeface="Calibri" pitchFamily="34" charset="0"/>
              <a:cs typeface="+mn-cs"/>
            </a:endParaRPr>
          </a:p>
        </p:txBody>
      </p:sp>
      <p:grpSp>
        <p:nvGrpSpPr>
          <p:cNvPr id="112679" name="Group 50"/>
          <p:cNvGrpSpPr>
            <a:grpSpLocks/>
          </p:cNvGrpSpPr>
          <p:nvPr/>
        </p:nvGrpSpPr>
        <p:grpSpPr bwMode="auto">
          <a:xfrm>
            <a:off x="1584325" y="4800600"/>
            <a:ext cx="246063" cy="295275"/>
            <a:chOff x="998" y="3024"/>
            <a:chExt cx="155" cy="186"/>
          </a:xfrm>
        </p:grpSpPr>
        <p:sp>
          <p:nvSpPr>
            <p:cNvPr id="112813" name="Rectangle 51"/>
            <p:cNvSpPr>
              <a:spLocks noChangeArrowheads="1"/>
            </p:cNvSpPr>
            <p:nvPr/>
          </p:nvSpPr>
          <p:spPr bwMode="auto">
            <a:xfrm rot="1441021">
              <a:off x="1102" y="3024"/>
              <a:ext cx="23" cy="115"/>
            </a:xfrm>
            <a:prstGeom prst="rect">
              <a:avLst/>
            </a:prstGeom>
            <a:solidFill>
              <a:srgbClr val="33CCCC"/>
            </a:solidFill>
            <a:ln w="9525">
              <a:solidFill>
                <a:schemeClr val="bg2"/>
              </a:solidFill>
              <a:miter lim="800000"/>
              <a:headEnd/>
              <a:tailEnd/>
            </a:ln>
          </p:spPr>
          <p:txBody>
            <a:bodyPr wrap="none" anchor="ctr"/>
            <a:lstStyle/>
            <a:p>
              <a:pPr defTabSz="914400" eaLnBrk="0" hangingPunct="0"/>
              <a:endParaRPr lang="fr-FR" sz="2400">
                <a:solidFill>
                  <a:srgbClr val="FFFFFF"/>
                </a:solidFill>
                <a:latin typeface="Helvetica" charset="0"/>
              </a:endParaRPr>
            </a:p>
          </p:txBody>
        </p:sp>
        <p:sp>
          <p:nvSpPr>
            <p:cNvPr id="112814" name="Oval 52"/>
            <p:cNvSpPr>
              <a:spLocks noChangeArrowheads="1"/>
            </p:cNvSpPr>
            <p:nvPr/>
          </p:nvSpPr>
          <p:spPr bwMode="auto">
            <a:xfrm rot="4752942">
              <a:off x="1012" y="3091"/>
              <a:ext cx="58" cy="86"/>
            </a:xfrm>
            <a:prstGeom prst="ellipse">
              <a:avLst/>
            </a:prstGeom>
            <a:solidFill>
              <a:srgbClr val="33CCCC"/>
            </a:solidFill>
            <a:ln w="9525">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sp>
          <p:nvSpPr>
            <p:cNvPr id="112815" name="Oval 53"/>
            <p:cNvSpPr>
              <a:spLocks noChangeArrowheads="1"/>
            </p:cNvSpPr>
            <p:nvPr/>
          </p:nvSpPr>
          <p:spPr bwMode="auto">
            <a:xfrm rot="8386632">
              <a:off x="1095" y="3124"/>
              <a:ext cx="58" cy="86"/>
            </a:xfrm>
            <a:prstGeom prst="ellipse">
              <a:avLst/>
            </a:prstGeom>
            <a:solidFill>
              <a:srgbClr val="33CCCC"/>
            </a:solidFill>
            <a:ln w="9525">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grpSp>
      <p:grpSp>
        <p:nvGrpSpPr>
          <p:cNvPr id="112680" name="Group 54"/>
          <p:cNvGrpSpPr>
            <a:grpSpLocks/>
          </p:cNvGrpSpPr>
          <p:nvPr/>
        </p:nvGrpSpPr>
        <p:grpSpPr bwMode="auto">
          <a:xfrm>
            <a:off x="3335338" y="4757738"/>
            <a:ext cx="246062" cy="295275"/>
            <a:chOff x="998" y="3024"/>
            <a:chExt cx="155" cy="186"/>
          </a:xfrm>
        </p:grpSpPr>
        <p:sp>
          <p:nvSpPr>
            <p:cNvPr id="112810" name="Rectangle 55"/>
            <p:cNvSpPr>
              <a:spLocks noChangeArrowheads="1"/>
            </p:cNvSpPr>
            <p:nvPr/>
          </p:nvSpPr>
          <p:spPr bwMode="auto">
            <a:xfrm rot="1441021">
              <a:off x="1102" y="3024"/>
              <a:ext cx="23" cy="115"/>
            </a:xfrm>
            <a:prstGeom prst="rect">
              <a:avLst/>
            </a:prstGeom>
            <a:solidFill>
              <a:srgbClr val="33CCCC"/>
            </a:solidFill>
            <a:ln w="9525">
              <a:solidFill>
                <a:schemeClr val="bg2"/>
              </a:solidFill>
              <a:miter lim="800000"/>
              <a:headEnd/>
              <a:tailEnd/>
            </a:ln>
          </p:spPr>
          <p:txBody>
            <a:bodyPr wrap="none" anchor="ctr"/>
            <a:lstStyle/>
            <a:p>
              <a:pPr defTabSz="914400" eaLnBrk="0" hangingPunct="0"/>
              <a:endParaRPr lang="fr-FR" sz="2400">
                <a:solidFill>
                  <a:srgbClr val="FFFFFF"/>
                </a:solidFill>
                <a:latin typeface="Helvetica" charset="0"/>
              </a:endParaRPr>
            </a:p>
          </p:txBody>
        </p:sp>
        <p:sp>
          <p:nvSpPr>
            <p:cNvPr id="112811" name="Oval 56"/>
            <p:cNvSpPr>
              <a:spLocks noChangeArrowheads="1"/>
            </p:cNvSpPr>
            <p:nvPr/>
          </p:nvSpPr>
          <p:spPr bwMode="auto">
            <a:xfrm rot="4752942">
              <a:off x="1012" y="3091"/>
              <a:ext cx="58" cy="86"/>
            </a:xfrm>
            <a:prstGeom prst="ellipse">
              <a:avLst/>
            </a:prstGeom>
            <a:solidFill>
              <a:srgbClr val="33CCCC"/>
            </a:solidFill>
            <a:ln w="9525">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sp>
          <p:nvSpPr>
            <p:cNvPr id="112812" name="Oval 57"/>
            <p:cNvSpPr>
              <a:spLocks noChangeArrowheads="1"/>
            </p:cNvSpPr>
            <p:nvPr/>
          </p:nvSpPr>
          <p:spPr bwMode="auto">
            <a:xfrm rot="8386632">
              <a:off x="1095" y="3124"/>
              <a:ext cx="58" cy="86"/>
            </a:xfrm>
            <a:prstGeom prst="ellipse">
              <a:avLst/>
            </a:prstGeom>
            <a:solidFill>
              <a:srgbClr val="33CCCC"/>
            </a:solidFill>
            <a:ln w="9525">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grpSp>
      <p:grpSp>
        <p:nvGrpSpPr>
          <p:cNvPr id="112681" name="Group 58"/>
          <p:cNvGrpSpPr>
            <a:grpSpLocks/>
          </p:cNvGrpSpPr>
          <p:nvPr/>
        </p:nvGrpSpPr>
        <p:grpSpPr bwMode="auto">
          <a:xfrm rot="-3260521">
            <a:off x="4267995" y="4768056"/>
            <a:ext cx="246062" cy="295275"/>
            <a:chOff x="998" y="3024"/>
            <a:chExt cx="155" cy="186"/>
          </a:xfrm>
        </p:grpSpPr>
        <p:sp>
          <p:nvSpPr>
            <p:cNvPr id="112807" name="Rectangle 59"/>
            <p:cNvSpPr>
              <a:spLocks noChangeArrowheads="1"/>
            </p:cNvSpPr>
            <p:nvPr/>
          </p:nvSpPr>
          <p:spPr bwMode="auto">
            <a:xfrm rot="1441021">
              <a:off x="1102" y="3019"/>
              <a:ext cx="23" cy="115"/>
            </a:xfrm>
            <a:prstGeom prst="rect">
              <a:avLst/>
            </a:prstGeom>
            <a:solidFill>
              <a:srgbClr val="33CCCC"/>
            </a:solidFill>
            <a:ln w="9525">
              <a:solidFill>
                <a:schemeClr val="bg2"/>
              </a:solidFill>
              <a:miter lim="800000"/>
              <a:headEnd/>
              <a:tailEnd/>
            </a:ln>
          </p:spPr>
          <p:txBody>
            <a:bodyPr wrap="none" anchor="ctr"/>
            <a:lstStyle/>
            <a:p>
              <a:pPr defTabSz="914400" eaLnBrk="0" hangingPunct="0"/>
              <a:endParaRPr lang="fr-FR" sz="2400">
                <a:solidFill>
                  <a:srgbClr val="FFFFFF"/>
                </a:solidFill>
                <a:latin typeface="Helvetica" charset="0"/>
              </a:endParaRPr>
            </a:p>
          </p:txBody>
        </p:sp>
        <p:sp>
          <p:nvSpPr>
            <p:cNvPr id="112808" name="Oval 60"/>
            <p:cNvSpPr>
              <a:spLocks noChangeArrowheads="1"/>
            </p:cNvSpPr>
            <p:nvPr/>
          </p:nvSpPr>
          <p:spPr bwMode="auto">
            <a:xfrm rot="4752942">
              <a:off x="1010" y="3091"/>
              <a:ext cx="58" cy="86"/>
            </a:xfrm>
            <a:prstGeom prst="ellipse">
              <a:avLst/>
            </a:prstGeom>
            <a:solidFill>
              <a:srgbClr val="33CCCC"/>
            </a:solidFill>
            <a:ln w="9525">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sp>
          <p:nvSpPr>
            <p:cNvPr id="112809" name="Oval 61"/>
            <p:cNvSpPr>
              <a:spLocks noChangeArrowheads="1"/>
            </p:cNvSpPr>
            <p:nvPr/>
          </p:nvSpPr>
          <p:spPr bwMode="auto">
            <a:xfrm rot="8386632">
              <a:off x="1092" y="3123"/>
              <a:ext cx="58" cy="86"/>
            </a:xfrm>
            <a:prstGeom prst="ellipse">
              <a:avLst/>
            </a:prstGeom>
            <a:solidFill>
              <a:srgbClr val="33CCCC"/>
            </a:solidFill>
            <a:ln w="9525">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grpSp>
      <p:grpSp>
        <p:nvGrpSpPr>
          <p:cNvPr id="112682" name="Group 62"/>
          <p:cNvGrpSpPr>
            <a:grpSpLocks/>
          </p:cNvGrpSpPr>
          <p:nvPr/>
        </p:nvGrpSpPr>
        <p:grpSpPr bwMode="auto">
          <a:xfrm rot="9610105">
            <a:off x="4171950" y="2933700"/>
            <a:ext cx="246063" cy="295275"/>
            <a:chOff x="998" y="3024"/>
            <a:chExt cx="155" cy="186"/>
          </a:xfrm>
        </p:grpSpPr>
        <p:sp>
          <p:nvSpPr>
            <p:cNvPr id="112804" name="Rectangle 63"/>
            <p:cNvSpPr>
              <a:spLocks noChangeArrowheads="1"/>
            </p:cNvSpPr>
            <p:nvPr/>
          </p:nvSpPr>
          <p:spPr bwMode="auto">
            <a:xfrm rot="1441021">
              <a:off x="1105" y="3035"/>
              <a:ext cx="23" cy="115"/>
            </a:xfrm>
            <a:prstGeom prst="rect">
              <a:avLst/>
            </a:prstGeom>
            <a:solidFill>
              <a:srgbClr val="33CCCC"/>
            </a:solidFill>
            <a:ln w="9525">
              <a:solidFill>
                <a:schemeClr val="bg2"/>
              </a:solidFill>
              <a:miter lim="800000"/>
              <a:headEnd/>
              <a:tailEnd/>
            </a:ln>
          </p:spPr>
          <p:txBody>
            <a:bodyPr wrap="none" anchor="ctr"/>
            <a:lstStyle/>
            <a:p>
              <a:pPr defTabSz="914400" eaLnBrk="0" hangingPunct="0"/>
              <a:endParaRPr lang="fr-FR" sz="2400">
                <a:solidFill>
                  <a:srgbClr val="FFFFFF"/>
                </a:solidFill>
                <a:latin typeface="Helvetica" charset="0"/>
              </a:endParaRPr>
            </a:p>
          </p:txBody>
        </p:sp>
        <p:sp>
          <p:nvSpPr>
            <p:cNvPr id="112805" name="Oval 64"/>
            <p:cNvSpPr>
              <a:spLocks noChangeArrowheads="1"/>
            </p:cNvSpPr>
            <p:nvPr/>
          </p:nvSpPr>
          <p:spPr bwMode="auto">
            <a:xfrm rot="4752942">
              <a:off x="1015" y="3095"/>
              <a:ext cx="58" cy="86"/>
            </a:xfrm>
            <a:prstGeom prst="ellipse">
              <a:avLst/>
            </a:prstGeom>
            <a:solidFill>
              <a:srgbClr val="33CCCC"/>
            </a:solidFill>
            <a:ln w="9525">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sp>
          <p:nvSpPr>
            <p:cNvPr id="112806" name="Oval 65"/>
            <p:cNvSpPr>
              <a:spLocks noChangeArrowheads="1"/>
            </p:cNvSpPr>
            <p:nvPr/>
          </p:nvSpPr>
          <p:spPr bwMode="auto">
            <a:xfrm rot="8386632">
              <a:off x="1095" y="3130"/>
              <a:ext cx="58" cy="86"/>
            </a:xfrm>
            <a:prstGeom prst="ellipse">
              <a:avLst/>
            </a:prstGeom>
            <a:solidFill>
              <a:srgbClr val="33CCCC"/>
            </a:solidFill>
            <a:ln w="9525">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grpSp>
      <p:sp>
        <p:nvSpPr>
          <p:cNvPr id="112683" name="AutoShape 66"/>
          <p:cNvSpPr>
            <a:spLocks noChangeArrowheads="1"/>
          </p:cNvSpPr>
          <p:nvPr/>
        </p:nvSpPr>
        <p:spPr bwMode="auto">
          <a:xfrm>
            <a:off x="4946650" y="3098800"/>
            <a:ext cx="182563" cy="73025"/>
          </a:xfrm>
          <a:prstGeom prst="irregularSeal1">
            <a:avLst/>
          </a:prstGeom>
          <a:solidFill>
            <a:schemeClr val="accent2"/>
          </a:solidFill>
          <a:ln w="9525">
            <a:solidFill>
              <a:schemeClr val="bg2"/>
            </a:solidFill>
            <a:miter lim="800000"/>
            <a:headEnd/>
            <a:tailEnd/>
          </a:ln>
        </p:spPr>
        <p:txBody>
          <a:bodyPr wrap="none" anchor="ctr"/>
          <a:lstStyle/>
          <a:p>
            <a:pPr defTabSz="914400" eaLnBrk="0" hangingPunct="0"/>
            <a:endParaRPr lang="fr-FR" sz="2400">
              <a:solidFill>
                <a:srgbClr val="FFFFFF"/>
              </a:solidFill>
              <a:latin typeface="Helvetica" charset="0"/>
            </a:endParaRPr>
          </a:p>
        </p:txBody>
      </p:sp>
      <p:grpSp>
        <p:nvGrpSpPr>
          <p:cNvPr id="112684" name="Group 69"/>
          <p:cNvGrpSpPr>
            <a:grpSpLocks/>
          </p:cNvGrpSpPr>
          <p:nvPr/>
        </p:nvGrpSpPr>
        <p:grpSpPr bwMode="auto">
          <a:xfrm>
            <a:off x="914400" y="4486275"/>
            <a:ext cx="352425" cy="257175"/>
            <a:chOff x="576" y="2826"/>
            <a:chExt cx="222" cy="162"/>
          </a:xfrm>
        </p:grpSpPr>
        <p:sp>
          <p:nvSpPr>
            <p:cNvPr id="112801" name="AutoShape 70"/>
            <p:cNvSpPr>
              <a:spLocks noChangeArrowheads="1"/>
            </p:cNvSpPr>
            <p:nvPr/>
          </p:nvSpPr>
          <p:spPr bwMode="auto">
            <a:xfrm rot="-8223457">
              <a:off x="668" y="2859"/>
              <a:ext cx="23" cy="115"/>
            </a:xfrm>
            <a:prstGeom prst="can">
              <a:avLst>
                <a:gd name="adj" fmla="val 125000"/>
              </a:avLst>
            </a:prstGeom>
            <a:solidFill>
              <a:srgbClr val="CC99FF"/>
            </a:solidFill>
            <a:ln w="9525">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sp>
          <p:nvSpPr>
            <p:cNvPr id="21575" name="AutoShape 71"/>
            <p:cNvSpPr>
              <a:spLocks noChangeArrowheads="1"/>
            </p:cNvSpPr>
            <p:nvPr/>
          </p:nvSpPr>
          <p:spPr bwMode="auto">
            <a:xfrm rot="-2435600">
              <a:off x="654" y="2892"/>
              <a:ext cx="144" cy="96"/>
            </a:xfrm>
            <a:custGeom>
              <a:avLst/>
              <a:gdLst>
                <a:gd name="T0" fmla="*/ 72 w 21600"/>
                <a:gd name="T1" fmla="*/ 0 h 21600"/>
                <a:gd name="T2" fmla="*/ 18 w 21600"/>
                <a:gd name="T3" fmla="*/ 48 h 21600"/>
                <a:gd name="T4" fmla="*/ 72 w 21600"/>
                <a:gd name="T5" fmla="*/ 24 h 21600"/>
                <a:gd name="T6" fmla="*/ 126 w 21600"/>
                <a:gd name="T7" fmla="*/ 48 h 21600"/>
                <a:gd name="T8" fmla="*/ 0 60000 65536"/>
                <a:gd name="T9" fmla="*/ 0 60000 65536"/>
                <a:gd name="T10" fmla="*/ 0 60000 65536"/>
                <a:gd name="T11" fmla="*/ 0 60000 65536"/>
                <a:gd name="T12" fmla="*/ 0 w 21600"/>
                <a:gd name="T13" fmla="*/ 0 h 21600"/>
                <a:gd name="T14" fmla="*/ 21600 w 21600"/>
                <a:gd name="T15" fmla="*/ 765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lnTo>
                    <a:pt x="5400" y="10800"/>
                  </a:lnTo>
                  <a:close/>
                </a:path>
              </a:pathLst>
            </a:custGeom>
            <a:solidFill>
              <a:srgbClr val="CC99FF"/>
            </a:solidFill>
            <a:ln w="9525">
              <a:solidFill>
                <a:schemeClr val="bg2"/>
              </a:solidFill>
              <a:miter lim="800000"/>
              <a:headEnd/>
              <a:tailEnd/>
            </a:ln>
            <a:effectLst/>
            <a:extLst/>
          </p:spPr>
          <p:txBody>
            <a:bodyPr wrap="none" anchor="ctr"/>
            <a:lstStyle/>
            <a:p>
              <a:pPr defTabSz="914400">
                <a:defRPr/>
              </a:pPr>
              <a:endParaRPr lang="en-US">
                <a:latin typeface="Calibri" pitchFamily="34" charset="0"/>
                <a:cs typeface="+mn-cs"/>
              </a:endParaRPr>
            </a:p>
          </p:txBody>
        </p:sp>
        <p:sp>
          <p:nvSpPr>
            <p:cNvPr id="21576" name="AutoShape 72"/>
            <p:cNvSpPr>
              <a:spLocks noChangeArrowheads="1"/>
            </p:cNvSpPr>
            <p:nvPr/>
          </p:nvSpPr>
          <p:spPr bwMode="auto">
            <a:xfrm rot="8312831">
              <a:off x="576" y="2826"/>
              <a:ext cx="144" cy="96"/>
            </a:xfrm>
            <a:custGeom>
              <a:avLst/>
              <a:gdLst>
                <a:gd name="T0" fmla="*/ 72 w 21600"/>
                <a:gd name="T1" fmla="*/ 0 h 21600"/>
                <a:gd name="T2" fmla="*/ 18 w 21600"/>
                <a:gd name="T3" fmla="*/ 48 h 21600"/>
                <a:gd name="T4" fmla="*/ 72 w 21600"/>
                <a:gd name="T5" fmla="*/ 24 h 21600"/>
                <a:gd name="T6" fmla="*/ 126 w 21600"/>
                <a:gd name="T7" fmla="*/ 48 h 21600"/>
                <a:gd name="T8" fmla="*/ 0 60000 65536"/>
                <a:gd name="T9" fmla="*/ 0 60000 65536"/>
                <a:gd name="T10" fmla="*/ 0 60000 65536"/>
                <a:gd name="T11" fmla="*/ 0 60000 65536"/>
                <a:gd name="T12" fmla="*/ 0 w 21600"/>
                <a:gd name="T13" fmla="*/ 0 h 21600"/>
                <a:gd name="T14" fmla="*/ 21600 w 21600"/>
                <a:gd name="T15" fmla="*/ 765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lnTo>
                    <a:pt x="5400" y="10800"/>
                  </a:lnTo>
                  <a:close/>
                </a:path>
              </a:pathLst>
            </a:custGeom>
            <a:solidFill>
              <a:srgbClr val="CC99FF"/>
            </a:solidFill>
            <a:ln w="9525">
              <a:solidFill>
                <a:schemeClr val="bg2"/>
              </a:solidFill>
              <a:miter lim="800000"/>
              <a:headEnd/>
              <a:tailEnd/>
            </a:ln>
            <a:effectLst/>
            <a:extLst/>
          </p:spPr>
          <p:txBody>
            <a:bodyPr wrap="none" anchor="ctr"/>
            <a:lstStyle/>
            <a:p>
              <a:pPr defTabSz="914400">
                <a:defRPr/>
              </a:pPr>
              <a:endParaRPr lang="en-US">
                <a:latin typeface="Calibri" pitchFamily="34" charset="0"/>
                <a:cs typeface="+mn-cs"/>
              </a:endParaRPr>
            </a:p>
          </p:txBody>
        </p:sp>
      </p:grpSp>
      <p:grpSp>
        <p:nvGrpSpPr>
          <p:cNvPr id="112685" name="Group 73"/>
          <p:cNvGrpSpPr>
            <a:grpSpLocks/>
          </p:cNvGrpSpPr>
          <p:nvPr/>
        </p:nvGrpSpPr>
        <p:grpSpPr bwMode="auto">
          <a:xfrm rot="-9394519">
            <a:off x="4959350" y="3213100"/>
            <a:ext cx="481013" cy="330200"/>
            <a:chOff x="576" y="2826"/>
            <a:chExt cx="222" cy="162"/>
          </a:xfrm>
        </p:grpSpPr>
        <p:sp>
          <p:nvSpPr>
            <p:cNvPr id="112798" name="AutoShape 74"/>
            <p:cNvSpPr>
              <a:spLocks noChangeArrowheads="1"/>
            </p:cNvSpPr>
            <p:nvPr/>
          </p:nvSpPr>
          <p:spPr bwMode="auto">
            <a:xfrm rot="-8223457">
              <a:off x="673" y="2864"/>
              <a:ext cx="24" cy="114"/>
            </a:xfrm>
            <a:prstGeom prst="can">
              <a:avLst>
                <a:gd name="adj" fmla="val 124995"/>
              </a:avLst>
            </a:prstGeom>
            <a:solidFill>
              <a:srgbClr val="CC99FF"/>
            </a:solidFill>
            <a:ln w="9525">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sp>
          <p:nvSpPr>
            <p:cNvPr id="21579" name="AutoShape 75"/>
            <p:cNvSpPr>
              <a:spLocks noChangeArrowheads="1"/>
            </p:cNvSpPr>
            <p:nvPr/>
          </p:nvSpPr>
          <p:spPr bwMode="auto">
            <a:xfrm rot="-2435600">
              <a:off x="659" y="2896"/>
              <a:ext cx="144" cy="97"/>
            </a:xfrm>
            <a:custGeom>
              <a:avLst/>
              <a:gdLst>
                <a:gd name="T0" fmla="*/ 72 w 21600"/>
                <a:gd name="T1" fmla="*/ 0 h 21600"/>
                <a:gd name="T2" fmla="*/ 18 w 21600"/>
                <a:gd name="T3" fmla="*/ 49 h 21600"/>
                <a:gd name="T4" fmla="*/ 72 w 21600"/>
                <a:gd name="T5" fmla="*/ 24 h 21600"/>
                <a:gd name="T6" fmla="*/ 126 w 21600"/>
                <a:gd name="T7" fmla="*/ 49 h 21600"/>
                <a:gd name="T8" fmla="*/ 0 60000 65536"/>
                <a:gd name="T9" fmla="*/ 0 60000 65536"/>
                <a:gd name="T10" fmla="*/ 0 60000 65536"/>
                <a:gd name="T11" fmla="*/ 0 60000 65536"/>
                <a:gd name="T12" fmla="*/ 0 w 21600"/>
                <a:gd name="T13" fmla="*/ 0 h 21600"/>
                <a:gd name="T14" fmla="*/ 21600 w 21600"/>
                <a:gd name="T15" fmla="*/ 779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lnTo>
                    <a:pt x="5400" y="10800"/>
                  </a:lnTo>
                  <a:close/>
                </a:path>
              </a:pathLst>
            </a:custGeom>
            <a:solidFill>
              <a:srgbClr val="CC99FF"/>
            </a:solidFill>
            <a:ln w="9525">
              <a:solidFill>
                <a:schemeClr val="bg2"/>
              </a:solidFill>
              <a:miter lim="800000"/>
              <a:headEnd/>
              <a:tailEnd/>
            </a:ln>
            <a:effectLst/>
            <a:extLst/>
          </p:spPr>
          <p:txBody>
            <a:bodyPr wrap="none" anchor="ctr"/>
            <a:lstStyle/>
            <a:p>
              <a:pPr defTabSz="914400">
                <a:defRPr/>
              </a:pPr>
              <a:endParaRPr lang="en-US">
                <a:latin typeface="Calibri" pitchFamily="34" charset="0"/>
                <a:cs typeface="+mn-cs"/>
              </a:endParaRPr>
            </a:p>
          </p:txBody>
        </p:sp>
        <p:sp>
          <p:nvSpPr>
            <p:cNvPr id="21580" name="AutoShape 76"/>
            <p:cNvSpPr>
              <a:spLocks noChangeArrowheads="1"/>
            </p:cNvSpPr>
            <p:nvPr/>
          </p:nvSpPr>
          <p:spPr bwMode="auto">
            <a:xfrm rot="8312831">
              <a:off x="581" y="2833"/>
              <a:ext cx="144" cy="97"/>
            </a:xfrm>
            <a:custGeom>
              <a:avLst/>
              <a:gdLst>
                <a:gd name="T0" fmla="*/ 72 w 21600"/>
                <a:gd name="T1" fmla="*/ 0 h 21600"/>
                <a:gd name="T2" fmla="*/ 18 w 21600"/>
                <a:gd name="T3" fmla="*/ 49 h 21600"/>
                <a:gd name="T4" fmla="*/ 72 w 21600"/>
                <a:gd name="T5" fmla="*/ 24 h 21600"/>
                <a:gd name="T6" fmla="*/ 126 w 21600"/>
                <a:gd name="T7" fmla="*/ 49 h 21600"/>
                <a:gd name="T8" fmla="*/ 0 60000 65536"/>
                <a:gd name="T9" fmla="*/ 0 60000 65536"/>
                <a:gd name="T10" fmla="*/ 0 60000 65536"/>
                <a:gd name="T11" fmla="*/ 0 60000 65536"/>
                <a:gd name="T12" fmla="*/ 0 w 21600"/>
                <a:gd name="T13" fmla="*/ 0 h 21600"/>
                <a:gd name="T14" fmla="*/ 21600 w 21600"/>
                <a:gd name="T15" fmla="*/ 779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lnTo>
                    <a:pt x="5400" y="10800"/>
                  </a:lnTo>
                  <a:close/>
                </a:path>
              </a:pathLst>
            </a:custGeom>
            <a:solidFill>
              <a:srgbClr val="CC99FF"/>
            </a:solidFill>
            <a:ln w="9525">
              <a:solidFill>
                <a:schemeClr val="bg2"/>
              </a:solidFill>
              <a:miter lim="800000"/>
              <a:headEnd/>
              <a:tailEnd/>
            </a:ln>
            <a:effectLst/>
            <a:extLst/>
          </p:spPr>
          <p:txBody>
            <a:bodyPr wrap="none" anchor="ctr"/>
            <a:lstStyle/>
            <a:p>
              <a:pPr defTabSz="914400">
                <a:defRPr/>
              </a:pPr>
              <a:endParaRPr lang="en-US">
                <a:latin typeface="Calibri" pitchFamily="34" charset="0"/>
                <a:cs typeface="+mn-cs"/>
              </a:endParaRPr>
            </a:p>
          </p:txBody>
        </p:sp>
      </p:grpSp>
      <p:sp>
        <p:nvSpPr>
          <p:cNvPr id="112686" name="Oval 77"/>
          <p:cNvSpPr>
            <a:spLocks noChangeArrowheads="1"/>
          </p:cNvSpPr>
          <p:nvPr/>
        </p:nvSpPr>
        <p:spPr bwMode="auto">
          <a:xfrm>
            <a:off x="3471863" y="3581400"/>
            <a:ext cx="533400" cy="228600"/>
          </a:xfrm>
          <a:prstGeom prst="ellipse">
            <a:avLst/>
          </a:prstGeom>
          <a:solidFill>
            <a:schemeClr val="accent1"/>
          </a:solidFill>
          <a:ln w="9525">
            <a:solidFill>
              <a:schemeClr val="bg2"/>
            </a:solidFill>
            <a:round/>
            <a:headEnd/>
            <a:tailEnd/>
          </a:ln>
        </p:spPr>
        <p:txBody>
          <a:bodyPr wrap="none" anchor="ctr"/>
          <a:lstStyle/>
          <a:p>
            <a:pPr algn="ctr" defTabSz="914400" eaLnBrk="0" hangingPunct="0"/>
            <a:r>
              <a:rPr lang="fr-CA" sz="1000" b="1">
                <a:solidFill>
                  <a:srgbClr val="FFFFFF"/>
                </a:solidFill>
                <a:latin typeface="Helvetica" charset="0"/>
              </a:rPr>
              <a:t>IRS-1</a:t>
            </a:r>
            <a:endParaRPr lang="fr-FR" sz="1000" b="1">
              <a:solidFill>
                <a:srgbClr val="FFFFFF"/>
              </a:solidFill>
              <a:latin typeface="Helvetica" charset="0"/>
            </a:endParaRPr>
          </a:p>
        </p:txBody>
      </p:sp>
      <p:sp>
        <p:nvSpPr>
          <p:cNvPr id="112687" name="Oval 78"/>
          <p:cNvSpPr>
            <a:spLocks noChangeArrowheads="1"/>
          </p:cNvSpPr>
          <p:nvPr/>
        </p:nvSpPr>
        <p:spPr bwMode="auto">
          <a:xfrm>
            <a:off x="4429125" y="3595688"/>
            <a:ext cx="533400" cy="228600"/>
          </a:xfrm>
          <a:prstGeom prst="ellipse">
            <a:avLst/>
          </a:prstGeom>
          <a:solidFill>
            <a:srgbClr val="FF6600"/>
          </a:solidFill>
          <a:ln w="9525">
            <a:solidFill>
              <a:schemeClr val="bg2"/>
            </a:solidFill>
            <a:round/>
            <a:headEnd/>
            <a:tailEnd/>
          </a:ln>
        </p:spPr>
        <p:txBody>
          <a:bodyPr wrap="none" anchor="ctr"/>
          <a:lstStyle/>
          <a:p>
            <a:pPr algn="ctr" defTabSz="914400" eaLnBrk="0" hangingPunct="0"/>
            <a:r>
              <a:rPr lang="fr-CA" sz="1000" b="1">
                <a:solidFill>
                  <a:srgbClr val="474747"/>
                </a:solidFill>
                <a:latin typeface="Helvetica" charset="0"/>
              </a:rPr>
              <a:t>Ca</a:t>
            </a:r>
            <a:r>
              <a:rPr lang="fr-CA" sz="1000" b="1" baseline="30000">
                <a:solidFill>
                  <a:srgbClr val="474747"/>
                </a:solidFill>
                <a:latin typeface="Helvetica" charset="0"/>
              </a:rPr>
              <a:t>++</a:t>
            </a:r>
            <a:endParaRPr lang="fr-FR" sz="1000" b="1" baseline="30000">
              <a:solidFill>
                <a:srgbClr val="474747"/>
              </a:solidFill>
              <a:latin typeface="Helvetica" charset="0"/>
            </a:endParaRPr>
          </a:p>
        </p:txBody>
      </p:sp>
      <p:sp>
        <p:nvSpPr>
          <p:cNvPr id="112688" name="AutoShape 79"/>
          <p:cNvSpPr>
            <a:spLocks noChangeArrowheads="1"/>
          </p:cNvSpPr>
          <p:nvPr/>
        </p:nvSpPr>
        <p:spPr bwMode="auto">
          <a:xfrm>
            <a:off x="4038600" y="3657600"/>
            <a:ext cx="381000" cy="76200"/>
          </a:xfrm>
          <a:prstGeom prst="rightArrow">
            <a:avLst>
              <a:gd name="adj1" fmla="val 50000"/>
              <a:gd name="adj2" fmla="val 125000"/>
            </a:avLst>
          </a:prstGeom>
          <a:solidFill>
            <a:srgbClr val="FF0000"/>
          </a:solidFill>
          <a:ln w="9525">
            <a:solidFill>
              <a:schemeClr val="bg2"/>
            </a:solidFill>
            <a:miter lim="800000"/>
            <a:headEnd/>
            <a:tailEnd/>
          </a:ln>
        </p:spPr>
        <p:txBody>
          <a:bodyPr wrap="none" anchor="ctr"/>
          <a:lstStyle/>
          <a:p>
            <a:pPr defTabSz="914400" eaLnBrk="0" hangingPunct="0"/>
            <a:endParaRPr lang="fr-FR" sz="2400">
              <a:solidFill>
                <a:srgbClr val="FFFFFF"/>
              </a:solidFill>
              <a:latin typeface="Helvetica" charset="0"/>
            </a:endParaRPr>
          </a:p>
        </p:txBody>
      </p:sp>
      <p:sp>
        <p:nvSpPr>
          <p:cNvPr id="112689" name="AutoShape 80"/>
          <p:cNvSpPr>
            <a:spLocks noChangeArrowheads="1"/>
          </p:cNvSpPr>
          <p:nvPr/>
        </p:nvSpPr>
        <p:spPr bwMode="auto">
          <a:xfrm rot="-2993947">
            <a:off x="4191000" y="3929063"/>
            <a:ext cx="381000" cy="76200"/>
          </a:xfrm>
          <a:prstGeom prst="rightArrow">
            <a:avLst>
              <a:gd name="adj1" fmla="val 50000"/>
              <a:gd name="adj2" fmla="val 125000"/>
            </a:avLst>
          </a:prstGeom>
          <a:solidFill>
            <a:srgbClr val="FF0000"/>
          </a:solidFill>
          <a:ln w="9525">
            <a:solidFill>
              <a:schemeClr val="bg2"/>
            </a:solidFill>
            <a:miter lim="800000"/>
            <a:headEnd/>
            <a:tailEnd/>
          </a:ln>
        </p:spPr>
        <p:txBody>
          <a:bodyPr wrap="none" anchor="ctr"/>
          <a:lstStyle/>
          <a:p>
            <a:pPr defTabSz="914400" eaLnBrk="0" hangingPunct="0"/>
            <a:endParaRPr lang="fr-FR" sz="2400">
              <a:solidFill>
                <a:srgbClr val="FFFFFF"/>
              </a:solidFill>
              <a:latin typeface="Helvetica" charset="0"/>
            </a:endParaRPr>
          </a:p>
        </p:txBody>
      </p:sp>
      <p:sp>
        <p:nvSpPr>
          <p:cNvPr id="112690" name="AutoShape 81"/>
          <p:cNvSpPr>
            <a:spLocks noChangeArrowheads="1"/>
          </p:cNvSpPr>
          <p:nvPr/>
        </p:nvSpPr>
        <p:spPr bwMode="auto">
          <a:xfrm rot="3636778">
            <a:off x="4781550" y="3949700"/>
            <a:ext cx="357188" cy="109538"/>
          </a:xfrm>
          <a:prstGeom prst="rightArrow">
            <a:avLst>
              <a:gd name="adj1" fmla="val 50000"/>
              <a:gd name="adj2" fmla="val 81521"/>
            </a:avLst>
          </a:prstGeom>
          <a:solidFill>
            <a:srgbClr val="FF0000"/>
          </a:solidFill>
          <a:ln w="9525">
            <a:solidFill>
              <a:schemeClr val="bg2"/>
            </a:solidFill>
            <a:miter lim="800000"/>
            <a:headEnd/>
            <a:tailEnd/>
          </a:ln>
        </p:spPr>
        <p:txBody>
          <a:bodyPr wrap="none" anchor="ctr"/>
          <a:lstStyle/>
          <a:p>
            <a:pPr defTabSz="914400" eaLnBrk="0" hangingPunct="0"/>
            <a:endParaRPr lang="fr-FR" sz="2400">
              <a:solidFill>
                <a:srgbClr val="FFFFFF"/>
              </a:solidFill>
              <a:latin typeface="Helvetica" charset="0"/>
            </a:endParaRPr>
          </a:p>
        </p:txBody>
      </p:sp>
      <p:sp>
        <p:nvSpPr>
          <p:cNvPr id="112691" name="Oval 82"/>
          <p:cNvSpPr>
            <a:spLocks noChangeArrowheads="1"/>
          </p:cNvSpPr>
          <p:nvPr/>
        </p:nvSpPr>
        <p:spPr bwMode="auto">
          <a:xfrm rot="-232894">
            <a:off x="5265738" y="2973388"/>
            <a:ext cx="136525" cy="46037"/>
          </a:xfrm>
          <a:prstGeom prst="ellipse">
            <a:avLst/>
          </a:prstGeom>
          <a:solidFill>
            <a:srgbClr val="FF6600"/>
          </a:solidFill>
          <a:ln w="9525">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sp>
        <p:nvSpPr>
          <p:cNvPr id="21592" name="Freeform 88"/>
          <p:cNvSpPr>
            <a:spLocks/>
          </p:cNvSpPr>
          <p:nvPr/>
        </p:nvSpPr>
        <p:spPr bwMode="auto">
          <a:xfrm>
            <a:off x="1036638" y="5210175"/>
            <a:ext cx="1622425" cy="1058863"/>
          </a:xfrm>
          <a:custGeom>
            <a:avLst/>
            <a:gdLst>
              <a:gd name="T0" fmla="*/ 30143 w 1022"/>
              <a:gd name="T1" fmla="*/ 179388 h 667"/>
              <a:gd name="T2" fmla="*/ 92015 w 1022"/>
              <a:gd name="T3" fmla="*/ 460375 h 667"/>
              <a:gd name="T4" fmla="*/ 144368 w 1022"/>
              <a:gd name="T5" fmla="*/ 636588 h 667"/>
              <a:gd name="T6" fmla="*/ 158646 w 1022"/>
              <a:gd name="T7" fmla="*/ 746125 h 667"/>
              <a:gd name="T8" fmla="*/ 315706 w 1022"/>
              <a:gd name="T9" fmla="*/ 1017588 h 667"/>
              <a:gd name="T10" fmla="*/ 1419885 w 1022"/>
              <a:gd name="T11" fmla="*/ 1017588 h 667"/>
              <a:gd name="T12" fmla="*/ 1529351 w 1022"/>
              <a:gd name="T13" fmla="*/ 808038 h 667"/>
              <a:gd name="T14" fmla="*/ 1481757 w 1022"/>
              <a:gd name="T15" fmla="*/ 608013 h 667"/>
              <a:gd name="T16" fmla="*/ 1453201 w 1022"/>
              <a:gd name="T17" fmla="*/ 365125 h 667"/>
              <a:gd name="T18" fmla="*/ 1448441 w 1022"/>
              <a:gd name="T19" fmla="*/ 74613 h 667"/>
              <a:gd name="T20" fmla="*/ 1391329 w 1022"/>
              <a:gd name="T21" fmla="*/ 12700 h 667"/>
              <a:gd name="T22" fmla="*/ 1377051 w 1022"/>
              <a:gd name="T23" fmla="*/ 3175 h 667"/>
              <a:gd name="T24" fmla="*/ 996299 w 1022"/>
              <a:gd name="T25" fmla="*/ 60325 h 667"/>
              <a:gd name="T26" fmla="*/ 744052 w 1022"/>
              <a:gd name="T27" fmla="*/ 50800 h 667"/>
              <a:gd name="T28" fmla="*/ 610789 w 1022"/>
              <a:gd name="T29" fmla="*/ 12700 h 667"/>
              <a:gd name="T30" fmla="*/ 130090 w 1022"/>
              <a:gd name="T31" fmla="*/ 36513 h 667"/>
              <a:gd name="T32" fmla="*/ 15865 w 1022"/>
              <a:gd name="T33" fmla="*/ 103188 h 667"/>
              <a:gd name="T34" fmla="*/ 30143 w 1022"/>
              <a:gd name="T35" fmla="*/ 179388 h 6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22" h="667">
                <a:moveTo>
                  <a:pt x="19" y="113"/>
                </a:moveTo>
                <a:cubicBezTo>
                  <a:pt x="31" y="172"/>
                  <a:pt x="39" y="234"/>
                  <a:pt x="58" y="290"/>
                </a:cubicBezTo>
                <a:cubicBezTo>
                  <a:pt x="63" y="328"/>
                  <a:pt x="87" y="364"/>
                  <a:pt x="91" y="401"/>
                </a:cubicBezTo>
                <a:cubicBezTo>
                  <a:pt x="94" y="424"/>
                  <a:pt x="93" y="448"/>
                  <a:pt x="100" y="470"/>
                </a:cubicBezTo>
                <a:cubicBezTo>
                  <a:pt x="118" y="510"/>
                  <a:pt x="57" y="615"/>
                  <a:pt x="199" y="641"/>
                </a:cubicBezTo>
                <a:cubicBezTo>
                  <a:pt x="331" y="667"/>
                  <a:pt x="768" y="663"/>
                  <a:pt x="895" y="641"/>
                </a:cubicBezTo>
                <a:cubicBezTo>
                  <a:pt x="1022" y="619"/>
                  <a:pt x="958" y="552"/>
                  <a:pt x="964" y="509"/>
                </a:cubicBezTo>
                <a:cubicBezTo>
                  <a:pt x="962" y="466"/>
                  <a:pt x="948" y="424"/>
                  <a:pt x="934" y="383"/>
                </a:cubicBezTo>
                <a:cubicBezTo>
                  <a:pt x="919" y="337"/>
                  <a:pt x="921" y="278"/>
                  <a:pt x="916" y="230"/>
                </a:cubicBezTo>
                <a:cubicBezTo>
                  <a:pt x="915" y="169"/>
                  <a:pt x="918" y="108"/>
                  <a:pt x="913" y="47"/>
                </a:cubicBezTo>
                <a:cubicBezTo>
                  <a:pt x="912" y="31"/>
                  <a:pt x="888" y="16"/>
                  <a:pt x="877" y="8"/>
                </a:cubicBezTo>
                <a:cubicBezTo>
                  <a:pt x="874" y="6"/>
                  <a:pt x="868" y="2"/>
                  <a:pt x="868" y="2"/>
                </a:cubicBezTo>
                <a:cubicBezTo>
                  <a:pt x="786" y="7"/>
                  <a:pt x="710" y="31"/>
                  <a:pt x="628" y="38"/>
                </a:cubicBezTo>
                <a:cubicBezTo>
                  <a:pt x="576" y="51"/>
                  <a:pt x="521" y="38"/>
                  <a:pt x="469" y="32"/>
                </a:cubicBezTo>
                <a:cubicBezTo>
                  <a:pt x="441" y="25"/>
                  <a:pt x="413" y="15"/>
                  <a:pt x="385" y="8"/>
                </a:cubicBezTo>
                <a:cubicBezTo>
                  <a:pt x="167" y="11"/>
                  <a:pt x="197" y="0"/>
                  <a:pt x="82" y="23"/>
                </a:cubicBezTo>
                <a:cubicBezTo>
                  <a:pt x="22" y="33"/>
                  <a:pt x="20" y="50"/>
                  <a:pt x="10" y="65"/>
                </a:cubicBezTo>
                <a:cubicBezTo>
                  <a:pt x="0" y="80"/>
                  <a:pt x="17" y="103"/>
                  <a:pt x="19" y="113"/>
                </a:cubicBezTo>
                <a:close/>
              </a:path>
            </a:pathLst>
          </a:custGeom>
          <a:solidFill>
            <a:srgbClr val="FFCC66"/>
          </a:solidFill>
          <a:ln w="9525" cap="flat">
            <a:solidFill>
              <a:schemeClr val="bg2"/>
            </a:solidFill>
            <a:prstDash val="dash"/>
            <a:round/>
            <a:headEnd/>
            <a:tailEnd/>
          </a:ln>
          <a:effectLst/>
          <a:extLst/>
        </p:spPr>
        <p:txBody>
          <a:bodyPr/>
          <a:lstStyle/>
          <a:p>
            <a:pPr defTabSz="914400">
              <a:defRPr/>
            </a:pPr>
            <a:endParaRPr lang="en-US">
              <a:latin typeface="Calibri" pitchFamily="34" charset="0"/>
              <a:cs typeface="+mn-cs"/>
            </a:endParaRPr>
          </a:p>
        </p:txBody>
      </p:sp>
      <p:sp>
        <p:nvSpPr>
          <p:cNvPr id="21593" name="Freeform 89"/>
          <p:cNvSpPr>
            <a:spLocks/>
          </p:cNvSpPr>
          <p:nvPr/>
        </p:nvSpPr>
        <p:spPr bwMode="auto">
          <a:xfrm>
            <a:off x="2538413" y="5251450"/>
            <a:ext cx="1576387" cy="1076325"/>
          </a:xfrm>
          <a:custGeom>
            <a:avLst/>
            <a:gdLst>
              <a:gd name="T0" fmla="*/ 23810 w 993"/>
              <a:gd name="T1" fmla="*/ 85725 h 678"/>
              <a:gd name="T2" fmla="*/ 0 w 993"/>
              <a:gd name="T3" fmla="*/ 128588 h 678"/>
              <a:gd name="T4" fmla="*/ 4762 w 993"/>
              <a:gd name="T5" fmla="*/ 342900 h 678"/>
              <a:gd name="T6" fmla="*/ 9524 w 993"/>
              <a:gd name="T7" fmla="*/ 500063 h 678"/>
              <a:gd name="T8" fmla="*/ 104763 w 993"/>
              <a:gd name="T9" fmla="*/ 871538 h 678"/>
              <a:gd name="T10" fmla="*/ 266670 w 993"/>
              <a:gd name="T11" fmla="*/ 1052513 h 678"/>
              <a:gd name="T12" fmla="*/ 809534 w 993"/>
              <a:gd name="T13" fmla="*/ 1009650 h 678"/>
              <a:gd name="T14" fmla="*/ 1047633 w 993"/>
              <a:gd name="T15" fmla="*/ 985838 h 678"/>
              <a:gd name="T16" fmla="*/ 1495258 w 993"/>
              <a:gd name="T17" fmla="*/ 976313 h 678"/>
              <a:gd name="T18" fmla="*/ 1542877 w 993"/>
              <a:gd name="T19" fmla="*/ 947738 h 678"/>
              <a:gd name="T20" fmla="*/ 1571449 w 993"/>
              <a:gd name="T21" fmla="*/ 919163 h 678"/>
              <a:gd name="T22" fmla="*/ 1561925 w 993"/>
              <a:gd name="T23" fmla="*/ 628650 h 678"/>
              <a:gd name="T24" fmla="*/ 1480972 w 993"/>
              <a:gd name="T25" fmla="*/ 185738 h 678"/>
              <a:gd name="T26" fmla="*/ 1376208 w 993"/>
              <a:gd name="T27" fmla="*/ 42863 h 678"/>
              <a:gd name="T28" fmla="*/ 1114300 w 993"/>
              <a:gd name="T29" fmla="*/ 0 h 678"/>
              <a:gd name="T30" fmla="*/ 447625 w 993"/>
              <a:gd name="T31" fmla="*/ 4763 h 678"/>
              <a:gd name="T32" fmla="*/ 95239 w 993"/>
              <a:gd name="T33" fmla="*/ 57150 h 678"/>
              <a:gd name="T34" fmla="*/ 23810 w 993"/>
              <a:gd name="T35" fmla="*/ 85725 h 6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93" h="678">
                <a:moveTo>
                  <a:pt x="15" y="54"/>
                </a:moveTo>
                <a:cubicBezTo>
                  <a:pt x="8" y="61"/>
                  <a:pt x="0" y="81"/>
                  <a:pt x="0" y="81"/>
                </a:cubicBezTo>
                <a:cubicBezTo>
                  <a:pt x="1" y="126"/>
                  <a:pt x="2" y="171"/>
                  <a:pt x="3" y="216"/>
                </a:cubicBezTo>
                <a:cubicBezTo>
                  <a:pt x="4" y="249"/>
                  <a:pt x="5" y="282"/>
                  <a:pt x="6" y="315"/>
                </a:cubicBezTo>
                <a:cubicBezTo>
                  <a:pt x="19" y="368"/>
                  <a:pt x="39" y="491"/>
                  <a:pt x="66" y="549"/>
                </a:cubicBezTo>
                <a:cubicBezTo>
                  <a:pt x="93" y="607"/>
                  <a:pt x="94" y="648"/>
                  <a:pt x="168" y="663"/>
                </a:cubicBezTo>
                <a:cubicBezTo>
                  <a:pt x="242" y="678"/>
                  <a:pt x="428" y="643"/>
                  <a:pt x="510" y="636"/>
                </a:cubicBezTo>
                <a:cubicBezTo>
                  <a:pt x="581" y="628"/>
                  <a:pt x="588" y="624"/>
                  <a:pt x="660" y="621"/>
                </a:cubicBezTo>
                <a:cubicBezTo>
                  <a:pt x="732" y="618"/>
                  <a:pt x="890" y="619"/>
                  <a:pt x="942" y="615"/>
                </a:cubicBezTo>
                <a:cubicBezTo>
                  <a:pt x="963" y="611"/>
                  <a:pt x="960" y="612"/>
                  <a:pt x="972" y="597"/>
                </a:cubicBezTo>
                <a:cubicBezTo>
                  <a:pt x="977" y="590"/>
                  <a:pt x="990" y="579"/>
                  <a:pt x="990" y="579"/>
                </a:cubicBezTo>
                <a:cubicBezTo>
                  <a:pt x="990" y="546"/>
                  <a:pt x="993" y="473"/>
                  <a:pt x="984" y="396"/>
                </a:cubicBezTo>
                <a:cubicBezTo>
                  <a:pt x="975" y="319"/>
                  <a:pt x="952" y="178"/>
                  <a:pt x="933" y="117"/>
                </a:cubicBezTo>
                <a:cubicBezTo>
                  <a:pt x="913" y="70"/>
                  <a:pt x="905" y="46"/>
                  <a:pt x="867" y="27"/>
                </a:cubicBezTo>
                <a:cubicBezTo>
                  <a:pt x="829" y="8"/>
                  <a:pt x="799" y="4"/>
                  <a:pt x="702" y="0"/>
                </a:cubicBezTo>
                <a:cubicBezTo>
                  <a:pt x="562" y="1"/>
                  <a:pt x="422" y="1"/>
                  <a:pt x="282" y="3"/>
                </a:cubicBezTo>
                <a:cubicBezTo>
                  <a:pt x="175" y="9"/>
                  <a:pt x="105" y="28"/>
                  <a:pt x="60" y="36"/>
                </a:cubicBezTo>
                <a:cubicBezTo>
                  <a:pt x="45" y="40"/>
                  <a:pt x="30" y="54"/>
                  <a:pt x="15" y="54"/>
                </a:cubicBezTo>
                <a:close/>
              </a:path>
            </a:pathLst>
          </a:custGeom>
          <a:solidFill>
            <a:srgbClr val="FFCC66"/>
          </a:solidFill>
          <a:ln w="9525" cap="flat">
            <a:solidFill>
              <a:schemeClr val="bg2"/>
            </a:solidFill>
            <a:prstDash val="dash"/>
            <a:round/>
            <a:headEnd/>
            <a:tailEnd/>
          </a:ln>
          <a:effectLst/>
          <a:extLst/>
        </p:spPr>
        <p:txBody>
          <a:bodyPr/>
          <a:lstStyle/>
          <a:p>
            <a:pPr defTabSz="914400">
              <a:defRPr/>
            </a:pPr>
            <a:endParaRPr lang="en-US">
              <a:latin typeface="Calibri" pitchFamily="34" charset="0"/>
              <a:cs typeface="+mn-cs"/>
            </a:endParaRPr>
          </a:p>
        </p:txBody>
      </p:sp>
      <p:sp>
        <p:nvSpPr>
          <p:cNvPr id="21594" name="Freeform 90"/>
          <p:cNvSpPr>
            <a:spLocks/>
          </p:cNvSpPr>
          <p:nvPr/>
        </p:nvSpPr>
        <p:spPr bwMode="auto">
          <a:xfrm>
            <a:off x="4087813" y="5151438"/>
            <a:ext cx="1570037" cy="1120775"/>
          </a:xfrm>
          <a:custGeom>
            <a:avLst/>
            <a:gdLst>
              <a:gd name="T0" fmla="*/ 50817 w 989"/>
              <a:gd name="T1" fmla="*/ 342900 h 706"/>
              <a:gd name="T2" fmla="*/ 84166 w 989"/>
              <a:gd name="T3" fmla="*/ 561975 h 706"/>
              <a:gd name="T4" fmla="*/ 174684 w 989"/>
              <a:gd name="T5" fmla="*/ 1038225 h 706"/>
              <a:gd name="T6" fmla="*/ 593925 w 989"/>
              <a:gd name="T7" fmla="*/ 1062038 h 706"/>
              <a:gd name="T8" fmla="*/ 1246607 w 989"/>
              <a:gd name="T9" fmla="*/ 1081088 h 706"/>
              <a:gd name="T10" fmla="*/ 1408586 w 989"/>
              <a:gd name="T11" fmla="*/ 1000125 h 706"/>
              <a:gd name="T12" fmla="*/ 1441935 w 989"/>
              <a:gd name="T13" fmla="*/ 876300 h 706"/>
              <a:gd name="T14" fmla="*/ 1508633 w 989"/>
              <a:gd name="T15" fmla="*/ 671513 h 706"/>
              <a:gd name="T16" fmla="*/ 1561038 w 989"/>
              <a:gd name="T17" fmla="*/ 223838 h 706"/>
              <a:gd name="T18" fmla="*/ 1446699 w 989"/>
              <a:gd name="T19" fmla="*/ 52388 h 706"/>
              <a:gd name="T20" fmla="*/ 1141797 w 989"/>
              <a:gd name="T21" fmla="*/ 19050 h 706"/>
              <a:gd name="T22" fmla="*/ 455766 w 989"/>
              <a:gd name="T23" fmla="*/ 38100 h 706"/>
              <a:gd name="T24" fmla="*/ 184212 w 989"/>
              <a:gd name="T25" fmla="*/ 66675 h 706"/>
              <a:gd name="T26" fmla="*/ 22232 w 989"/>
              <a:gd name="T27" fmla="*/ 123825 h 706"/>
              <a:gd name="T28" fmla="*/ 50817 w 989"/>
              <a:gd name="T29" fmla="*/ 342900 h 7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89" h="706">
                <a:moveTo>
                  <a:pt x="32" y="216"/>
                </a:moveTo>
                <a:cubicBezTo>
                  <a:pt x="39" y="262"/>
                  <a:pt x="42" y="284"/>
                  <a:pt x="53" y="354"/>
                </a:cubicBezTo>
                <a:cubicBezTo>
                  <a:pt x="66" y="427"/>
                  <a:pt x="57" y="602"/>
                  <a:pt x="110" y="654"/>
                </a:cubicBezTo>
                <a:cubicBezTo>
                  <a:pt x="163" y="706"/>
                  <a:pt x="262" y="665"/>
                  <a:pt x="374" y="669"/>
                </a:cubicBezTo>
                <a:cubicBezTo>
                  <a:pt x="488" y="675"/>
                  <a:pt x="700" y="687"/>
                  <a:pt x="785" y="681"/>
                </a:cubicBezTo>
                <a:cubicBezTo>
                  <a:pt x="870" y="675"/>
                  <a:pt x="867" y="651"/>
                  <a:pt x="887" y="630"/>
                </a:cubicBezTo>
                <a:cubicBezTo>
                  <a:pt x="896" y="604"/>
                  <a:pt x="892" y="576"/>
                  <a:pt x="908" y="552"/>
                </a:cubicBezTo>
                <a:cubicBezTo>
                  <a:pt x="919" y="508"/>
                  <a:pt x="939" y="467"/>
                  <a:pt x="950" y="423"/>
                </a:cubicBezTo>
                <a:cubicBezTo>
                  <a:pt x="954" y="351"/>
                  <a:pt x="989" y="206"/>
                  <a:pt x="983" y="141"/>
                </a:cubicBezTo>
                <a:cubicBezTo>
                  <a:pt x="977" y="76"/>
                  <a:pt x="955" y="54"/>
                  <a:pt x="911" y="33"/>
                </a:cubicBezTo>
                <a:cubicBezTo>
                  <a:pt x="889" y="0"/>
                  <a:pt x="732" y="12"/>
                  <a:pt x="719" y="12"/>
                </a:cubicBezTo>
                <a:cubicBezTo>
                  <a:pt x="555" y="13"/>
                  <a:pt x="434" y="8"/>
                  <a:pt x="287" y="24"/>
                </a:cubicBezTo>
                <a:cubicBezTo>
                  <a:pt x="232" y="38"/>
                  <a:pt x="172" y="37"/>
                  <a:pt x="116" y="42"/>
                </a:cubicBezTo>
                <a:cubicBezTo>
                  <a:pt x="80" y="53"/>
                  <a:pt x="28" y="49"/>
                  <a:pt x="14" y="78"/>
                </a:cubicBezTo>
                <a:cubicBezTo>
                  <a:pt x="0" y="107"/>
                  <a:pt x="25" y="170"/>
                  <a:pt x="32" y="216"/>
                </a:cubicBezTo>
                <a:close/>
              </a:path>
            </a:pathLst>
          </a:custGeom>
          <a:solidFill>
            <a:srgbClr val="FFCC66"/>
          </a:solidFill>
          <a:ln w="9525" cap="flat">
            <a:solidFill>
              <a:schemeClr val="bg2"/>
            </a:solidFill>
            <a:prstDash val="dash"/>
            <a:round/>
            <a:headEnd/>
            <a:tailEnd/>
          </a:ln>
          <a:effectLst/>
          <a:extLst/>
        </p:spPr>
        <p:txBody>
          <a:bodyPr/>
          <a:lstStyle/>
          <a:p>
            <a:pPr defTabSz="914400">
              <a:defRPr/>
            </a:pPr>
            <a:endParaRPr lang="en-US">
              <a:latin typeface="Calibri" pitchFamily="34" charset="0"/>
              <a:cs typeface="+mn-cs"/>
            </a:endParaRPr>
          </a:p>
        </p:txBody>
      </p:sp>
      <p:sp>
        <p:nvSpPr>
          <p:cNvPr id="21595" name="Freeform 91"/>
          <p:cNvSpPr>
            <a:spLocks/>
          </p:cNvSpPr>
          <p:nvPr/>
        </p:nvSpPr>
        <p:spPr bwMode="auto">
          <a:xfrm>
            <a:off x="5511800" y="5105400"/>
            <a:ext cx="1485900" cy="1174750"/>
          </a:xfrm>
          <a:custGeom>
            <a:avLst/>
            <a:gdLst>
              <a:gd name="T0" fmla="*/ 660400 w 936"/>
              <a:gd name="T1" fmla="*/ 1131888 h 740"/>
              <a:gd name="T2" fmla="*/ 1193800 w 936"/>
              <a:gd name="T3" fmla="*/ 1136650 h 740"/>
              <a:gd name="T4" fmla="*/ 1308100 w 936"/>
              <a:gd name="T5" fmla="*/ 1174750 h 740"/>
              <a:gd name="T6" fmla="*/ 1412875 w 936"/>
              <a:gd name="T7" fmla="*/ 1155700 h 740"/>
              <a:gd name="T8" fmla="*/ 1431925 w 936"/>
              <a:gd name="T9" fmla="*/ 1112838 h 740"/>
              <a:gd name="T10" fmla="*/ 1484313 w 936"/>
              <a:gd name="T11" fmla="*/ 889000 h 740"/>
              <a:gd name="T12" fmla="*/ 1474788 w 936"/>
              <a:gd name="T13" fmla="*/ 579438 h 740"/>
              <a:gd name="T14" fmla="*/ 1422400 w 936"/>
              <a:gd name="T15" fmla="*/ 365125 h 740"/>
              <a:gd name="T16" fmla="*/ 1217613 w 936"/>
              <a:gd name="T17" fmla="*/ 141288 h 740"/>
              <a:gd name="T18" fmla="*/ 698500 w 936"/>
              <a:gd name="T19" fmla="*/ 98425 h 740"/>
              <a:gd name="T20" fmla="*/ 584200 w 936"/>
              <a:gd name="T21" fmla="*/ 69850 h 740"/>
              <a:gd name="T22" fmla="*/ 512763 w 936"/>
              <a:gd name="T23" fmla="*/ 36513 h 740"/>
              <a:gd name="T24" fmla="*/ 422275 w 936"/>
              <a:gd name="T25" fmla="*/ 26988 h 740"/>
              <a:gd name="T26" fmla="*/ 207963 w 936"/>
              <a:gd name="T27" fmla="*/ 31750 h 740"/>
              <a:gd name="T28" fmla="*/ 207963 w 936"/>
              <a:gd name="T29" fmla="*/ 217488 h 740"/>
              <a:gd name="T30" fmla="*/ 179388 w 936"/>
              <a:gd name="T31" fmla="*/ 593725 h 740"/>
              <a:gd name="T32" fmla="*/ 79375 w 936"/>
              <a:gd name="T33" fmla="*/ 1084263 h 740"/>
              <a:gd name="T34" fmla="*/ 660400 w 936"/>
              <a:gd name="T35" fmla="*/ 1131888 h 7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36" h="740">
                <a:moveTo>
                  <a:pt x="416" y="713"/>
                </a:moveTo>
                <a:cubicBezTo>
                  <a:pt x="528" y="715"/>
                  <a:pt x="640" y="715"/>
                  <a:pt x="752" y="716"/>
                </a:cubicBezTo>
                <a:cubicBezTo>
                  <a:pt x="820" y="720"/>
                  <a:pt x="801" y="738"/>
                  <a:pt x="824" y="740"/>
                </a:cubicBezTo>
                <a:cubicBezTo>
                  <a:pt x="876" y="737"/>
                  <a:pt x="859" y="738"/>
                  <a:pt x="890" y="728"/>
                </a:cubicBezTo>
                <a:cubicBezTo>
                  <a:pt x="893" y="718"/>
                  <a:pt x="899" y="711"/>
                  <a:pt x="902" y="701"/>
                </a:cubicBezTo>
                <a:cubicBezTo>
                  <a:pt x="910" y="673"/>
                  <a:pt x="931" y="616"/>
                  <a:pt x="935" y="560"/>
                </a:cubicBezTo>
                <a:cubicBezTo>
                  <a:pt x="934" y="521"/>
                  <a:pt x="936" y="420"/>
                  <a:pt x="929" y="365"/>
                </a:cubicBezTo>
                <a:cubicBezTo>
                  <a:pt x="922" y="310"/>
                  <a:pt x="923" y="276"/>
                  <a:pt x="896" y="230"/>
                </a:cubicBezTo>
                <a:cubicBezTo>
                  <a:pt x="869" y="184"/>
                  <a:pt x="843" y="117"/>
                  <a:pt x="767" y="89"/>
                </a:cubicBezTo>
                <a:cubicBezTo>
                  <a:pt x="691" y="61"/>
                  <a:pt x="506" y="69"/>
                  <a:pt x="440" y="62"/>
                </a:cubicBezTo>
                <a:cubicBezTo>
                  <a:pt x="417" y="59"/>
                  <a:pt x="388" y="56"/>
                  <a:pt x="368" y="44"/>
                </a:cubicBezTo>
                <a:cubicBezTo>
                  <a:pt x="356" y="37"/>
                  <a:pt x="337" y="25"/>
                  <a:pt x="323" y="23"/>
                </a:cubicBezTo>
                <a:cubicBezTo>
                  <a:pt x="304" y="20"/>
                  <a:pt x="266" y="17"/>
                  <a:pt x="266" y="17"/>
                </a:cubicBezTo>
                <a:cubicBezTo>
                  <a:pt x="243" y="48"/>
                  <a:pt x="153" y="0"/>
                  <a:pt x="131" y="20"/>
                </a:cubicBezTo>
                <a:cubicBezTo>
                  <a:pt x="109" y="40"/>
                  <a:pt x="134" y="78"/>
                  <a:pt x="131" y="137"/>
                </a:cubicBezTo>
                <a:cubicBezTo>
                  <a:pt x="128" y="196"/>
                  <a:pt x="126" y="283"/>
                  <a:pt x="113" y="374"/>
                </a:cubicBezTo>
                <a:cubicBezTo>
                  <a:pt x="100" y="465"/>
                  <a:pt x="0" y="627"/>
                  <a:pt x="50" y="683"/>
                </a:cubicBezTo>
                <a:cubicBezTo>
                  <a:pt x="100" y="739"/>
                  <a:pt x="299" y="708"/>
                  <a:pt x="416" y="713"/>
                </a:cubicBezTo>
                <a:close/>
              </a:path>
            </a:pathLst>
          </a:custGeom>
          <a:solidFill>
            <a:srgbClr val="FFCC66"/>
          </a:solidFill>
          <a:ln w="9525" cap="flat">
            <a:solidFill>
              <a:schemeClr val="bg2"/>
            </a:solidFill>
            <a:prstDash val="dash"/>
            <a:round/>
            <a:headEnd/>
            <a:tailEnd/>
          </a:ln>
          <a:effectLst/>
          <a:extLst/>
        </p:spPr>
        <p:txBody>
          <a:bodyPr/>
          <a:lstStyle/>
          <a:p>
            <a:pPr defTabSz="914400">
              <a:defRPr/>
            </a:pPr>
            <a:endParaRPr lang="en-US">
              <a:latin typeface="Calibri" pitchFamily="34" charset="0"/>
              <a:cs typeface="+mn-cs"/>
            </a:endParaRPr>
          </a:p>
        </p:txBody>
      </p:sp>
      <p:sp>
        <p:nvSpPr>
          <p:cNvPr id="112696" name="Oval 92"/>
          <p:cNvSpPr>
            <a:spLocks noChangeArrowheads="1"/>
          </p:cNvSpPr>
          <p:nvPr/>
        </p:nvSpPr>
        <p:spPr bwMode="auto">
          <a:xfrm>
            <a:off x="6010275" y="4962525"/>
            <a:ext cx="609600" cy="228600"/>
          </a:xfrm>
          <a:prstGeom prst="ellipse">
            <a:avLst/>
          </a:prstGeom>
          <a:solidFill>
            <a:schemeClr val="tx2"/>
          </a:solidFill>
          <a:ln w="9525">
            <a:solidFill>
              <a:schemeClr val="bg2"/>
            </a:solidFill>
            <a:round/>
            <a:headEnd/>
            <a:tailEnd/>
          </a:ln>
        </p:spPr>
        <p:txBody>
          <a:bodyPr wrap="none" anchor="ctr"/>
          <a:lstStyle/>
          <a:p>
            <a:pPr algn="ctr" defTabSz="914400" eaLnBrk="0" hangingPunct="0"/>
            <a:r>
              <a:rPr lang="fr-CA" sz="1200" b="1">
                <a:solidFill>
                  <a:srgbClr val="474747"/>
                </a:solidFill>
                <a:latin typeface="Helvetica" charset="0"/>
              </a:rPr>
              <a:t>TF</a:t>
            </a:r>
            <a:endParaRPr lang="fr-FR" sz="1200" b="1">
              <a:solidFill>
                <a:srgbClr val="474747"/>
              </a:solidFill>
              <a:latin typeface="Helvetica" charset="0"/>
            </a:endParaRPr>
          </a:p>
        </p:txBody>
      </p:sp>
      <p:sp>
        <p:nvSpPr>
          <p:cNvPr id="112697" name="Oval 93"/>
          <p:cNvSpPr>
            <a:spLocks noChangeArrowheads="1"/>
          </p:cNvSpPr>
          <p:nvPr/>
        </p:nvSpPr>
        <p:spPr bwMode="auto">
          <a:xfrm>
            <a:off x="1214438" y="5637213"/>
            <a:ext cx="328612" cy="209550"/>
          </a:xfrm>
          <a:prstGeom prst="ellipse">
            <a:avLst/>
          </a:prstGeom>
          <a:solidFill>
            <a:srgbClr val="808080"/>
          </a:solidFill>
          <a:ln w="9525">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sp>
        <p:nvSpPr>
          <p:cNvPr id="112698" name="Oval 94"/>
          <p:cNvSpPr>
            <a:spLocks noChangeArrowheads="1"/>
          </p:cNvSpPr>
          <p:nvPr/>
        </p:nvSpPr>
        <p:spPr bwMode="auto">
          <a:xfrm>
            <a:off x="1273175" y="5410200"/>
            <a:ext cx="255588" cy="165100"/>
          </a:xfrm>
          <a:prstGeom prst="ellipse">
            <a:avLst/>
          </a:prstGeom>
          <a:solidFill>
            <a:srgbClr val="808080"/>
          </a:solidFill>
          <a:ln w="9525">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sp>
        <p:nvSpPr>
          <p:cNvPr id="21599" name="Freeform 95"/>
          <p:cNvSpPr>
            <a:spLocks/>
          </p:cNvSpPr>
          <p:nvPr/>
        </p:nvSpPr>
        <p:spPr bwMode="auto">
          <a:xfrm>
            <a:off x="1712913" y="5294313"/>
            <a:ext cx="571500" cy="606425"/>
          </a:xfrm>
          <a:custGeom>
            <a:avLst/>
            <a:gdLst>
              <a:gd name="T0" fmla="*/ 30163 w 360"/>
              <a:gd name="T1" fmla="*/ 296863 h 382"/>
              <a:gd name="T2" fmla="*/ 44450 w 360"/>
              <a:gd name="T3" fmla="*/ 506413 h 382"/>
              <a:gd name="T4" fmla="*/ 277813 w 360"/>
              <a:gd name="T5" fmla="*/ 596900 h 382"/>
              <a:gd name="T6" fmla="*/ 425450 w 360"/>
              <a:gd name="T7" fmla="*/ 568325 h 382"/>
              <a:gd name="T8" fmla="*/ 544513 w 360"/>
              <a:gd name="T9" fmla="*/ 373063 h 382"/>
              <a:gd name="T10" fmla="*/ 534988 w 360"/>
              <a:gd name="T11" fmla="*/ 201613 h 382"/>
              <a:gd name="T12" fmla="*/ 363538 w 360"/>
              <a:gd name="T13" fmla="*/ 87313 h 382"/>
              <a:gd name="T14" fmla="*/ 144463 w 360"/>
              <a:gd name="T15" fmla="*/ 34925 h 382"/>
              <a:gd name="T16" fmla="*/ 30163 w 360"/>
              <a:gd name="T17" fmla="*/ 296863 h 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0" h="382">
                <a:moveTo>
                  <a:pt x="19" y="187"/>
                </a:moveTo>
                <a:cubicBezTo>
                  <a:pt x="20" y="231"/>
                  <a:pt x="0" y="285"/>
                  <a:pt x="28" y="319"/>
                </a:cubicBezTo>
                <a:cubicBezTo>
                  <a:pt x="53" y="346"/>
                  <a:pt x="135" y="370"/>
                  <a:pt x="175" y="376"/>
                </a:cubicBezTo>
                <a:cubicBezTo>
                  <a:pt x="215" y="382"/>
                  <a:pt x="247" y="367"/>
                  <a:pt x="268" y="358"/>
                </a:cubicBezTo>
                <a:cubicBezTo>
                  <a:pt x="296" y="335"/>
                  <a:pt x="332" y="273"/>
                  <a:pt x="343" y="235"/>
                </a:cubicBezTo>
                <a:cubicBezTo>
                  <a:pt x="342" y="199"/>
                  <a:pt x="360" y="155"/>
                  <a:pt x="337" y="127"/>
                </a:cubicBezTo>
                <a:cubicBezTo>
                  <a:pt x="318" y="98"/>
                  <a:pt x="270" y="73"/>
                  <a:pt x="229" y="55"/>
                </a:cubicBezTo>
                <a:cubicBezTo>
                  <a:pt x="188" y="37"/>
                  <a:pt x="126" y="0"/>
                  <a:pt x="91" y="22"/>
                </a:cubicBezTo>
                <a:cubicBezTo>
                  <a:pt x="56" y="44"/>
                  <a:pt x="34" y="153"/>
                  <a:pt x="19" y="187"/>
                </a:cubicBezTo>
                <a:close/>
              </a:path>
            </a:pathLst>
          </a:custGeom>
          <a:solidFill>
            <a:srgbClr val="808080"/>
          </a:solidFill>
          <a:ln w="9525">
            <a:solidFill>
              <a:schemeClr val="bg2"/>
            </a:solidFill>
            <a:round/>
            <a:headEnd/>
            <a:tailEnd/>
          </a:ln>
          <a:effectLst/>
          <a:extLst/>
        </p:spPr>
        <p:txBody>
          <a:bodyPr/>
          <a:lstStyle/>
          <a:p>
            <a:pPr defTabSz="914400">
              <a:defRPr/>
            </a:pPr>
            <a:endParaRPr lang="en-US">
              <a:latin typeface="Calibri" pitchFamily="34" charset="0"/>
              <a:cs typeface="+mn-cs"/>
            </a:endParaRPr>
          </a:p>
        </p:txBody>
      </p:sp>
      <p:sp>
        <p:nvSpPr>
          <p:cNvPr id="21600" name="Freeform 96"/>
          <p:cNvSpPr>
            <a:spLocks/>
          </p:cNvSpPr>
          <p:nvPr/>
        </p:nvSpPr>
        <p:spPr bwMode="auto">
          <a:xfrm>
            <a:off x="3162300" y="5446713"/>
            <a:ext cx="571500" cy="606425"/>
          </a:xfrm>
          <a:custGeom>
            <a:avLst/>
            <a:gdLst>
              <a:gd name="T0" fmla="*/ 30163 w 360"/>
              <a:gd name="T1" fmla="*/ 296863 h 382"/>
              <a:gd name="T2" fmla="*/ 44450 w 360"/>
              <a:gd name="T3" fmla="*/ 506413 h 382"/>
              <a:gd name="T4" fmla="*/ 277813 w 360"/>
              <a:gd name="T5" fmla="*/ 596900 h 382"/>
              <a:gd name="T6" fmla="*/ 425450 w 360"/>
              <a:gd name="T7" fmla="*/ 568325 h 382"/>
              <a:gd name="T8" fmla="*/ 544513 w 360"/>
              <a:gd name="T9" fmla="*/ 373063 h 382"/>
              <a:gd name="T10" fmla="*/ 534988 w 360"/>
              <a:gd name="T11" fmla="*/ 201613 h 382"/>
              <a:gd name="T12" fmla="*/ 363538 w 360"/>
              <a:gd name="T13" fmla="*/ 87313 h 382"/>
              <a:gd name="T14" fmla="*/ 144463 w 360"/>
              <a:gd name="T15" fmla="*/ 34925 h 382"/>
              <a:gd name="T16" fmla="*/ 30163 w 360"/>
              <a:gd name="T17" fmla="*/ 296863 h 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0" h="382">
                <a:moveTo>
                  <a:pt x="19" y="187"/>
                </a:moveTo>
                <a:cubicBezTo>
                  <a:pt x="20" y="231"/>
                  <a:pt x="0" y="285"/>
                  <a:pt x="28" y="319"/>
                </a:cubicBezTo>
                <a:cubicBezTo>
                  <a:pt x="53" y="346"/>
                  <a:pt x="135" y="370"/>
                  <a:pt x="175" y="376"/>
                </a:cubicBezTo>
                <a:cubicBezTo>
                  <a:pt x="215" y="382"/>
                  <a:pt x="247" y="367"/>
                  <a:pt x="268" y="358"/>
                </a:cubicBezTo>
                <a:cubicBezTo>
                  <a:pt x="296" y="335"/>
                  <a:pt x="332" y="273"/>
                  <a:pt x="343" y="235"/>
                </a:cubicBezTo>
                <a:cubicBezTo>
                  <a:pt x="342" y="199"/>
                  <a:pt x="360" y="155"/>
                  <a:pt x="337" y="127"/>
                </a:cubicBezTo>
                <a:cubicBezTo>
                  <a:pt x="318" y="98"/>
                  <a:pt x="270" y="73"/>
                  <a:pt x="229" y="55"/>
                </a:cubicBezTo>
                <a:cubicBezTo>
                  <a:pt x="188" y="37"/>
                  <a:pt x="126" y="0"/>
                  <a:pt x="91" y="22"/>
                </a:cubicBezTo>
                <a:cubicBezTo>
                  <a:pt x="56" y="44"/>
                  <a:pt x="34" y="153"/>
                  <a:pt x="19" y="187"/>
                </a:cubicBezTo>
                <a:close/>
              </a:path>
            </a:pathLst>
          </a:custGeom>
          <a:solidFill>
            <a:srgbClr val="808080"/>
          </a:solidFill>
          <a:ln w="9525">
            <a:solidFill>
              <a:schemeClr val="bg2"/>
            </a:solidFill>
            <a:round/>
            <a:headEnd/>
            <a:tailEnd/>
          </a:ln>
          <a:effectLst/>
          <a:extLst/>
        </p:spPr>
        <p:txBody>
          <a:bodyPr/>
          <a:lstStyle/>
          <a:p>
            <a:pPr defTabSz="914400">
              <a:defRPr/>
            </a:pPr>
            <a:endParaRPr lang="en-US">
              <a:latin typeface="Calibri" pitchFamily="34" charset="0"/>
              <a:cs typeface="+mn-cs"/>
            </a:endParaRPr>
          </a:p>
        </p:txBody>
      </p:sp>
      <p:sp>
        <p:nvSpPr>
          <p:cNvPr id="21601" name="Freeform 97"/>
          <p:cNvSpPr>
            <a:spLocks/>
          </p:cNvSpPr>
          <p:nvPr/>
        </p:nvSpPr>
        <p:spPr bwMode="auto">
          <a:xfrm>
            <a:off x="4705350" y="5256213"/>
            <a:ext cx="571500" cy="606425"/>
          </a:xfrm>
          <a:custGeom>
            <a:avLst/>
            <a:gdLst>
              <a:gd name="T0" fmla="*/ 30163 w 360"/>
              <a:gd name="T1" fmla="*/ 296863 h 382"/>
              <a:gd name="T2" fmla="*/ 44450 w 360"/>
              <a:gd name="T3" fmla="*/ 506413 h 382"/>
              <a:gd name="T4" fmla="*/ 277813 w 360"/>
              <a:gd name="T5" fmla="*/ 596900 h 382"/>
              <a:gd name="T6" fmla="*/ 425450 w 360"/>
              <a:gd name="T7" fmla="*/ 568325 h 382"/>
              <a:gd name="T8" fmla="*/ 544513 w 360"/>
              <a:gd name="T9" fmla="*/ 373063 h 382"/>
              <a:gd name="T10" fmla="*/ 534988 w 360"/>
              <a:gd name="T11" fmla="*/ 201613 h 382"/>
              <a:gd name="T12" fmla="*/ 363538 w 360"/>
              <a:gd name="T13" fmla="*/ 87313 h 382"/>
              <a:gd name="T14" fmla="*/ 144463 w 360"/>
              <a:gd name="T15" fmla="*/ 34925 h 382"/>
              <a:gd name="T16" fmla="*/ 30163 w 360"/>
              <a:gd name="T17" fmla="*/ 296863 h 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0" h="382">
                <a:moveTo>
                  <a:pt x="19" y="187"/>
                </a:moveTo>
                <a:cubicBezTo>
                  <a:pt x="20" y="231"/>
                  <a:pt x="0" y="285"/>
                  <a:pt x="28" y="319"/>
                </a:cubicBezTo>
                <a:cubicBezTo>
                  <a:pt x="53" y="346"/>
                  <a:pt x="135" y="370"/>
                  <a:pt x="175" y="376"/>
                </a:cubicBezTo>
                <a:cubicBezTo>
                  <a:pt x="215" y="382"/>
                  <a:pt x="247" y="367"/>
                  <a:pt x="268" y="358"/>
                </a:cubicBezTo>
                <a:cubicBezTo>
                  <a:pt x="296" y="335"/>
                  <a:pt x="332" y="273"/>
                  <a:pt x="343" y="235"/>
                </a:cubicBezTo>
                <a:cubicBezTo>
                  <a:pt x="342" y="199"/>
                  <a:pt x="360" y="155"/>
                  <a:pt x="337" y="127"/>
                </a:cubicBezTo>
                <a:cubicBezTo>
                  <a:pt x="318" y="98"/>
                  <a:pt x="270" y="73"/>
                  <a:pt x="229" y="55"/>
                </a:cubicBezTo>
                <a:cubicBezTo>
                  <a:pt x="188" y="37"/>
                  <a:pt x="126" y="0"/>
                  <a:pt x="91" y="22"/>
                </a:cubicBezTo>
                <a:cubicBezTo>
                  <a:pt x="56" y="44"/>
                  <a:pt x="34" y="153"/>
                  <a:pt x="19" y="187"/>
                </a:cubicBezTo>
                <a:close/>
              </a:path>
            </a:pathLst>
          </a:custGeom>
          <a:solidFill>
            <a:srgbClr val="808080"/>
          </a:solidFill>
          <a:ln w="9525">
            <a:solidFill>
              <a:schemeClr val="bg2"/>
            </a:solidFill>
            <a:round/>
            <a:headEnd/>
            <a:tailEnd/>
          </a:ln>
          <a:effectLst/>
          <a:extLst/>
        </p:spPr>
        <p:txBody>
          <a:bodyPr/>
          <a:lstStyle/>
          <a:p>
            <a:pPr defTabSz="914400">
              <a:defRPr/>
            </a:pPr>
            <a:endParaRPr lang="en-US">
              <a:latin typeface="Calibri" pitchFamily="34" charset="0"/>
              <a:cs typeface="+mn-cs"/>
            </a:endParaRPr>
          </a:p>
        </p:txBody>
      </p:sp>
      <p:sp>
        <p:nvSpPr>
          <p:cNvPr id="21602" name="Freeform 98"/>
          <p:cNvSpPr>
            <a:spLocks/>
          </p:cNvSpPr>
          <p:nvPr/>
        </p:nvSpPr>
        <p:spPr bwMode="auto">
          <a:xfrm>
            <a:off x="6234113" y="5233988"/>
            <a:ext cx="571500" cy="606425"/>
          </a:xfrm>
          <a:custGeom>
            <a:avLst/>
            <a:gdLst>
              <a:gd name="T0" fmla="*/ 30163 w 360"/>
              <a:gd name="T1" fmla="*/ 296863 h 382"/>
              <a:gd name="T2" fmla="*/ 44450 w 360"/>
              <a:gd name="T3" fmla="*/ 506413 h 382"/>
              <a:gd name="T4" fmla="*/ 277813 w 360"/>
              <a:gd name="T5" fmla="*/ 596900 h 382"/>
              <a:gd name="T6" fmla="*/ 425450 w 360"/>
              <a:gd name="T7" fmla="*/ 568325 h 382"/>
              <a:gd name="T8" fmla="*/ 544513 w 360"/>
              <a:gd name="T9" fmla="*/ 373063 h 382"/>
              <a:gd name="T10" fmla="*/ 534988 w 360"/>
              <a:gd name="T11" fmla="*/ 201613 h 382"/>
              <a:gd name="T12" fmla="*/ 363538 w 360"/>
              <a:gd name="T13" fmla="*/ 87313 h 382"/>
              <a:gd name="T14" fmla="*/ 144463 w 360"/>
              <a:gd name="T15" fmla="*/ 34925 h 382"/>
              <a:gd name="T16" fmla="*/ 30163 w 360"/>
              <a:gd name="T17" fmla="*/ 296863 h 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0" h="382">
                <a:moveTo>
                  <a:pt x="19" y="187"/>
                </a:moveTo>
                <a:cubicBezTo>
                  <a:pt x="20" y="231"/>
                  <a:pt x="0" y="285"/>
                  <a:pt x="28" y="319"/>
                </a:cubicBezTo>
                <a:cubicBezTo>
                  <a:pt x="53" y="346"/>
                  <a:pt x="135" y="370"/>
                  <a:pt x="175" y="376"/>
                </a:cubicBezTo>
                <a:cubicBezTo>
                  <a:pt x="215" y="382"/>
                  <a:pt x="247" y="367"/>
                  <a:pt x="268" y="358"/>
                </a:cubicBezTo>
                <a:cubicBezTo>
                  <a:pt x="296" y="335"/>
                  <a:pt x="332" y="273"/>
                  <a:pt x="343" y="235"/>
                </a:cubicBezTo>
                <a:cubicBezTo>
                  <a:pt x="342" y="199"/>
                  <a:pt x="360" y="155"/>
                  <a:pt x="337" y="127"/>
                </a:cubicBezTo>
                <a:cubicBezTo>
                  <a:pt x="318" y="98"/>
                  <a:pt x="270" y="73"/>
                  <a:pt x="229" y="55"/>
                </a:cubicBezTo>
                <a:cubicBezTo>
                  <a:pt x="188" y="37"/>
                  <a:pt x="126" y="0"/>
                  <a:pt x="91" y="22"/>
                </a:cubicBezTo>
                <a:cubicBezTo>
                  <a:pt x="56" y="44"/>
                  <a:pt x="34" y="153"/>
                  <a:pt x="19" y="187"/>
                </a:cubicBezTo>
                <a:close/>
              </a:path>
            </a:pathLst>
          </a:custGeom>
          <a:solidFill>
            <a:srgbClr val="808080"/>
          </a:solidFill>
          <a:ln w="9525">
            <a:solidFill>
              <a:schemeClr val="bg2"/>
            </a:solidFill>
            <a:round/>
            <a:headEnd/>
            <a:tailEnd/>
          </a:ln>
          <a:effectLst/>
          <a:extLst/>
        </p:spPr>
        <p:txBody>
          <a:bodyPr/>
          <a:lstStyle/>
          <a:p>
            <a:pPr defTabSz="914400">
              <a:defRPr/>
            </a:pPr>
            <a:endParaRPr lang="en-US">
              <a:latin typeface="Calibri" pitchFamily="34" charset="0"/>
              <a:cs typeface="+mn-cs"/>
            </a:endParaRPr>
          </a:p>
        </p:txBody>
      </p:sp>
      <p:sp>
        <p:nvSpPr>
          <p:cNvPr id="112703" name="AutoShape 99"/>
          <p:cNvSpPr>
            <a:spLocks noChangeArrowheads="1"/>
          </p:cNvSpPr>
          <p:nvPr/>
        </p:nvSpPr>
        <p:spPr bwMode="auto">
          <a:xfrm rot="-2281102">
            <a:off x="4551363" y="5924550"/>
            <a:ext cx="320675" cy="228600"/>
          </a:xfrm>
          <a:prstGeom prst="hexagon">
            <a:avLst>
              <a:gd name="adj" fmla="val 35069"/>
              <a:gd name="vf" fmla="val 115470"/>
            </a:avLst>
          </a:prstGeom>
          <a:solidFill>
            <a:srgbClr val="00CCFF"/>
          </a:solidFill>
          <a:ln w="9525">
            <a:solidFill>
              <a:schemeClr val="bg2"/>
            </a:solidFill>
            <a:miter lim="800000"/>
            <a:headEnd/>
            <a:tailEnd/>
          </a:ln>
        </p:spPr>
        <p:txBody>
          <a:bodyPr wrap="none" anchor="ctr"/>
          <a:lstStyle/>
          <a:p>
            <a:pPr defTabSz="914400" eaLnBrk="0" hangingPunct="0"/>
            <a:endParaRPr lang="fr-FR" sz="2400">
              <a:solidFill>
                <a:srgbClr val="FFFFFF"/>
              </a:solidFill>
              <a:latin typeface="Helvetica" charset="0"/>
            </a:endParaRPr>
          </a:p>
        </p:txBody>
      </p:sp>
      <p:sp>
        <p:nvSpPr>
          <p:cNvPr id="112704" name="AutoShape 100"/>
          <p:cNvSpPr>
            <a:spLocks noChangeArrowheads="1"/>
          </p:cNvSpPr>
          <p:nvPr/>
        </p:nvSpPr>
        <p:spPr bwMode="auto">
          <a:xfrm>
            <a:off x="2895600" y="6034088"/>
            <a:ext cx="320675" cy="228600"/>
          </a:xfrm>
          <a:prstGeom prst="hexagon">
            <a:avLst>
              <a:gd name="adj" fmla="val 35069"/>
              <a:gd name="vf" fmla="val 115470"/>
            </a:avLst>
          </a:prstGeom>
          <a:solidFill>
            <a:srgbClr val="00CCFF"/>
          </a:solidFill>
          <a:ln w="9525">
            <a:solidFill>
              <a:schemeClr val="bg2"/>
            </a:solidFill>
            <a:miter lim="800000"/>
            <a:headEnd/>
            <a:tailEnd/>
          </a:ln>
        </p:spPr>
        <p:txBody>
          <a:bodyPr wrap="none" anchor="ctr"/>
          <a:lstStyle/>
          <a:p>
            <a:pPr defTabSz="914400" eaLnBrk="0" hangingPunct="0"/>
            <a:endParaRPr lang="fr-FR" sz="2400">
              <a:solidFill>
                <a:srgbClr val="FFFFFF"/>
              </a:solidFill>
              <a:latin typeface="Helvetica" charset="0"/>
            </a:endParaRPr>
          </a:p>
        </p:txBody>
      </p:sp>
      <p:sp>
        <p:nvSpPr>
          <p:cNvPr id="112705" name="AutoShape 101"/>
          <p:cNvSpPr>
            <a:spLocks noChangeArrowheads="1"/>
          </p:cNvSpPr>
          <p:nvPr/>
        </p:nvSpPr>
        <p:spPr bwMode="auto">
          <a:xfrm>
            <a:off x="1620838" y="5886450"/>
            <a:ext cx="274637" cy="136525"/>
          </a:xfrm>
          <a:prstGeom prst="hexagon">
            <a:avLst>
              <a:gd name="adj" fmla="val 50291"/>
              <a:gd name="vf" fmla="val 115470"/>
            </a:avLst>
          </a:prstGeom>
          <a:solidFill>
            <a:srgbClr val="00CCFF"/>
          </a:solidFill>
          <a:ln w="9525">
            <a:solidFill>
              <a:schemeClr val="bg2"/>
            </a:solidFill>
            <a:miter lim="800000"/>
            <a:headEnd/>
            <a:tailEnd/>
          </a:ln>
        </p:spPr>
        <p:txBody>
          <a:bodyPr wrap="none" anchor="ctr"/>
          <a:lstStyle/>
          <a:p>
            <a:pPr defTabSz="914400" eaLnBrk="0" hangingPunct="0"/>
            <a:endParaRPr lang="fr-FR" sz="2400">
              <a:solidFill>
                <a:srgbClr val="FFFFFF"/>
              </a:solidFill>
              <a:latin typeface="Helvetica" charset="0"/>
            </a:endParaRPr>
          </a:p>
        </p:txBody>
      </p:sp>
      <p:sp>
        <p:nvSpPr>
          <p:cNvPr id="112706" name="Oval 102"/>
          <p:cNvSpPr>
            <a:spLocks noChangeArrowheads="1"/>
          </p:cNvSpPr>
          <p:nvPr/>
        </p:nvSpPr>
        <p:spPr bwMode="auto">
          <a:xfrm>
            <a:off x="2744788" y="5878513"/>
            <a:ext cx="255587" cy="165100"/>
          </a:xfrm>
          <a:prstGeom prst="ellipse">
            <a:avLst/>
          </a:prstGeom>
          <a:solidFill>
            <a:srgbClr val="808080"/>
          </a:solidFill>
          <a:ln w="9525">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sp>
        <p:nvSpPr>
          <p:cNvPr id="112707" name="Oval 103"/>
          <p:cNvSpPr>
            <a:spLocks noChangeArrowheads="1"/>
          </p:cNvSpPr>
          <p:nvPr/>
        </p:nvSpPr>
        <p:spPr bwMode="auto">
          <a:xfrm>
            <a:off x="4908550" y="5981700"/>
            <a:ext cx="201613" cy="165100"/>
          </a:xfrm>
          <a:prstGeom prst="ellipse">
            <a:avLst/>
          </a:prstGeom>
          <a:solidFill>
            <a:srgbClr val="808080"/>
          </a:solidFill>
          <a:ln w="9525">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sp>
        <p:nvSpPr>
          <p:cNvPr id="112708" name="AutoShape 104"/>
          <p:cNvSpPr>
            <a:spLocks noChangeArrowheads="1"/>
          </p:cNvSpPr>
          <p:nvPr/>
        </p:nvSpPr>
        <p:spPr bwMode="auto">
          <a:xfrm>
            <a:off x="6365875" y="5872163"/>
            <a:ext cx="420688" cy="228600"/>
          </a:xfrm>
          <a:prstGeom prst="hexagon">
            <a:avLst>
              <a:gd name="adj" fmla="val 46007"/>
              <a:gd name="vf" fmla="val 115470"/>
            </a:avLst>
          </a:prstGeom>
          <a:solidFill>
            <a:srgbClr val="00CCFF"/>
          </a:solidFill>
          <a:ln w="9525">
            <a:solidFill>
              <a:schemeClr val="bg2"/>
            </a:solidFill>
            <a:miter lim="800000"/>
            <a:headEnd/>
            <a:tailEnd/>
          </a:ln>
        </p:spPr>
        <p:txBody>
          <a:bodyPr wrap="none" anchor="ctr"/>
          <a:lstStyle/>
          <a:p>
            <a:pPr algn="ctr" defTabSz="914400" eaLnBrk="0" hangingPunct="0"/>
            <a:r>
              <a:rPr lang="fr-CA" sz="1000" b="1">
                <a:solidFill>
                  <a:srgbClr val="FFFFFF"/>
                </a:solidFill>
                <a:latin typeface="Helvetica" charset="0"/>
              </a:rPr>
              <a:t>PGI</a:t>
            </a:r>
            <a:r>
              <a:rPr lang="fr-CA" sz="1000" b="1" baseline="-25000">
                <a:solidFill>
                  <a:srgbClr val="FFFFFF"/>
                </a:solidFill>
                <a:latin typeface="Helvetica" charset="0"/>
              </a:rPr>
              <a:t>2</a:t>
            </a:r>
            <a:endParaRPr lang="fr-FR" sz="1000" b="1" baseline="-25000">
              <a:solidFill>
                <a:srgbClr val="FFFFFF"/>
              </a:solidFill>
              <a:latin typeface="Helvetica" charset="0"/>
            </a:endParaRPr>
          </a:p>
        </p:txBody>
      </p:sp>
      <p:sp>
        <p:nvSpPr>
          <p:cNvPr id="112709" name="Oval 105"/>
          <p:cNvSpPr>
            <a:spLocks noChangeArrowheads="1"/>
          </p:cNvSpPr>
          <p:nvPr/>
        </p:nvSpPr>
        <p:spPr bwMode="auto">
          <a:xfrm>
            <a:off x="5748338" y="5876925"/>
            <a:ext cx="365125" cy="228600"/>
          </a:xfrm>
          <a:prstGeom prst="ellipse">
            <a:avLst/>
          </a:prstGeom>
          <a:solidFill>
            <a:srgbClr val="808080"/>
          </a:solidFill>
          <a:ln w="9525">
            <a:solidFill>
              <a:schemeClr val="bg2"/>
            </a:solidFill>
            <a:round/>
            <a:headEnd/>
            <a:tailEnd/>
          </a:ln>
        </p:spPr>
        <p:txBody>
          <a:bodyPr wrap="none" anchor="ctr"/>
          <a:lstStyle/>
          <a:p>
            <a:pPr algn="ctr" defTabSz="914400" eaLnBrk="0" hangingPunct="0"/>
            <a:r>
              <a:rPr lang="fr-CA" sz="1200" b="1">
                <a:solidFill>
                  <a:srgbClr val="FFFFFF"/>
                </a:solidFill>
                <a:latin typeface="Helvetica" charset="0"/>
              </a:rPr>
              <a:t>NO</a:t>
            </a:r>
            <a:endParaRPr lang="fr-FR" sz="1200" b="1">
              <a:solidFill>
                <a:srgbClr val="FFFFFF"/>
              </a:solidFill>
              <a:latin typeface="Helvetica" charset="0"/>
            </a:endParaRPr>
          </a:p>
        </p:txBody>
      </p:sp>
      <p:grpSp>
        <p:nvGrpSpPr>
          <p:cNvPr id="112710" name="Group 106"/>
          <p:cNvGrpSpPr>
            <a:grpSpLocks/>
          </p:cNvGrpSpPr>
          <p:nvPr/>
        </p:nvGrpSpPr>
        <p:grpSpPr bwMode="auto">
          <a:xfrm>
            <a:off x="1328738" y="5035550"/>
            <a:ext cx="112712" cy="355600"/>
            <a:chOff x="837" y="3172"/>
            <a:chExt cx="71" cy="224"/>
          </a:xfrm>
        </p:grpSpPr>
        <p:sp>
          <p:nvSpPr>
            <p:cNvPr id="112795" name="Rectangle 107"/>
            <p:cNvSpPr>
              <a:spLocks noChangeArrowheads="1"/>
            </p:cNvSpPr>
            <p:nvPr/>
          </p:nvSpPr>
          <p:spPr bwMode="auto">
            <a:xfrm>
              <a:off x="863" y="3252"/>
              <a:ext cx="23" cy="144"/>
            </a:xfrm>
            <a:prstGeom prst="rect">
              <a:avLst/>
            </a:prstGeom>
            <a:solidFill>
              <a:schemeClr val="accent1"/>
            </a:solidFill>
            <a:ln w="9525">
              <a:solidFill>
                <a:schemeClr val="bg2"/>
              </a:solidFill>
              <a:miter lim="800000"/>
              <a:headEnd/>
              <a:tailEnd/>
            </a:ln>
          </p:spPr>
          <p:txBody>
            <a:bodyPr wrap="none" anchor="ctr"/>
            <a:lstStyle/>
            <a:p>
              <a:pPr defTabSz="914400" eaLnBrk="0" hangingPunct="0"/>
              <a:endParaRPr lang="fr-FR" sz="2400">
                <a:solidFill>
                  <a:srgbClr val="FFFFFF"/>
                </a:solidFill>
                <a:latin typeface="Helvetica" charset="0"/>
              </a:endParaRPr>
            </a:p>
          </p:txBody>
        </p:sp>
        <p:sp>
          <p:nvSpPr>
            <p:cNvPr id="112796" name="Oval 108"/>
            <p:cNvSpPr>
              <a:spLocks noChangeArrowheads="1"/>
            </p:cNvSpPr>
            <p:nvPr/>
          </p:nvSpPr>
          <p:spPr bwMode="auto">
            <a:xfrm>
              <a:off x="885" y="3268"/>
              <a:ext cx="23" cy="86"/>
            </a:xfrm>
            <a:prstGeom prst="ellipse">
              <a:avLst/>
            </a:prstGeom>
            <a:solidFill>
              <a:schemeClr val="accent1"/>
            </a:solidFill>
            <a:ln w="9525">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sp>
          <p:nvSpPr>
            <p:cNvPr id="112797" name="Oval 109"/>
            <p:cNvSpPr>
              <a:spLocks noChangeArrowheads="1"/>
            </p:cNvSpPr>
            <p:nvPr/>
          </p:nvSpPr>
          <p:spPr bwMode="auto">
            <a:xfrm>
              <a:off x="837" y="3172"/>
              <a:ext cx="69" cy="86"/>
            </a:xfrm>
            <a:prstGeom prst="ellipse">
              <a:avLst/>
            </a:prstGeom>
            <a:solidFill>
              <a:schemeClr val="accent1"/>
            </a:solidFill>
            <a:ln w="9525">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grpSp>
      <p:grpSp>
        <p:nvGrpSpPr>
          <p:cNvPr id="112711" name="Group 110"/>
          <p:cNvGrpSpPr>
            <a:grpSpLocks/>
          </p:cNvGrpSpPr>
          <p:nvPr/>
        </p:nvGrpSpPr>
        <p:grpSpPr bwMode="auto">
          <a:xfrm>
            <a:off x="2284413" y="5092700"/>
            <a:ext cx="112712" cy="355600"/>
            <a:chOff x="837" y="3172"/>
            <a:chExt cx="71" cy="224"/>
          </a:xfrm>
        </p:grpSpPr>
        <p:sp>
          <p:nvSpPr>
            <p:cNvPr id="112792" name="Rectangle 111"/>
            <p:cNvSpPr>
              <a:spLocks noChangeArrowheads="1"/>
            </p:cNvSpPr>
            <p:nvPr/>
          </p:nvSpPr>
          <p:spPr bwMode="auto">
            <a:xfrm>
              <a:off x="863" y="3252"/>
              <a:ext cx="23" cy="144"/>
            </a:xfrm>
            <a:prstGeom prst="rect">
              <a:avLst/>
            </a:prstGeom>
            <a:solidFill>
              <a:schemeClr val="accent1"/>
            </a:solidFill>
            <a:ln w="9525">
              <a:solidFill>
                <a:schemeClr val="bg2"/>
              </a:solidFill>
              <a:miter lim="800000"/>
              <a:headEnd/>
              <a:tailEnd/>
            </a:ln>
          </p:spPr>
          <p:txBody>
            <a:bodyPr wrap="none" anchor="ctr"/>
            <a:lstStyle/>
            <a:p>
              <a:pPr defTabSz="914400" eaLnBrk="0" hangingPunct="0"/>
              <a:endParaRPr lang="fr-FR" sz="2400">
                <a:solidFill>
                  <a:srgbClr val="FFFFFF"/>
                </a:solidFill>
                <a:latin typeface="Helvetica" charset="0"/>
              </a:endParaRPr>
            </a:p>
          </p:txBody>
        </p:sp>
        <p:sp>
          <p:nvSpPr>
            <p:cNvPr id="112793" name="Oval 112"/>
            <p:cNvSpPr>
              <a:spLocks noChangeArrowheads="1"/>
            </p:cNvSpPr>
            <p:nvPr/>
          </p:nvSpPr>
          <p:spPr bwMode="auto">
            <a:xfrm>
              <a:off x="885" y="3268"/>
              <a:ext cx="23" cy="86"/>
            </a:xfrm>
            <a:prstGeom prst="ellipse">
              <a:avLst/>
            </a:prstGeom>
            <a:solidFill>
              <a:schemeClr val="accent1"/>
            </a:solidFill>
            <a:ln w="9525">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sp>
          <p:nvSpPr>
            <p:cNvPr id="112794" name="Oval 113"/>
            <p:cNvSpPr>
              <a:spLocks noChangeArrowheads="1"/>
            </p:cNvSpPr>
            <p:nvPr/>
          </p:nvSpPr>
          <p:spPr bwMode="auto">
            <a:xfrm>
              <a:off x="837" y="3172"/>
              <a:ext cx="69" cy="86"/>
            </a:xfrm>
            <a:prstGeom prst="ellipse">
              <a:avLst/>
            </a:prstGeom>
            <a:solidFill>
              <a:schemeClr val="accent1"/>
            </a:solidFill>
            <a:ln w="9525">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grpSp>
      <p:grpSp>
        <p:nvGrpSpPr>
          <p:cNvPr id="112712" name="Group 114"/>
          <p:cNvGrpSpPr>
            <a:grpSpLocks/>
          </p:cNvGrpSpPr>
          <p:nvPr/>
        </p:nvGrpSpPr>
        <p:grpSpPr bwMode="auto">
          <a:xfrm>
            <a:off x="3748088" y="5013325"/>
            <a:ext cx="112712" cy="460375"/>
            <a:chOff x="837" y="3172"/>
            <a:chExt cx="71" cy="224"/>
          </a:xfrm>
        </p:grpSpPr>
        <p:sp>
          <p:nvSpPr>
            <p:cNvPr id="112789" name="Rectangle 115"/>
            <p:cNvSpPr>
              <a:spLocks noChangeArrowheads="1"/>
            </p:cNvSpPr>
            <p:nvPr/>
          </p:nvSpPr>
          <p:spPr bwMode="auto">
            <a:xfrm>
              <a:off x="863" y="3252"/>
              <a:ext cx="23" cy="144"/>
            </a:xfrm>
            <a:prstGeom prst="rect">
              <a:avLst/>
            </a:prstGeom>
            <a:solidFill>
              <a:schemeClr val="accent1"/>
            </a:solidFill>
            <a:ln w="9525">
              <a:solidFill>
                <a:schemeClr val="bg2"/>
              </a:solidFill>
              <a:miter lim="800000"/>
              <a:headEnd/>
              <a:tailEnd/>
            </a:ln>
          </p:spPr>
          <p:txBody>
            <a:bodyPr wrap="none" anchor="ctr"/>
            <a:lstStyle/>
            <a:p>
              <a:pPr defTabSz="914400" eaLnBrk="0" hangingPunct="0"/>
              <a:endParaRPr lang="fr-FR" sz="2400">
                <a:solidFill>
                  <a:srgbClr val="FFFFFF"/>
                </a:solidFill>
                <a:latin typeface="Helvetica" charset="0"/>
              </a:endParaRPr>
            </a:p>
          </p:txBody>
        </p:sp>
        <p:sp>
          <p:nvSpPr>
            <p:cNvPr id="112790" name="Oval 116"/>
            <p:cNvSpPr>
              <a:spLocks noChangeArrowheads="1"/>
            </p:cNvSpPr>
            <p:nvPr/>
          </p:nvSpPr>
          <p:spPr bwMode="auto">
            <a:xfrm>
              <a:off x="885" y="3268"/>
              <a:ext cx="23" cy="87"/>
            </a:xfrm>
            <a:prstGeom prst="ellipse">
              <a:avLst/>
            </a:prstGeom>
            <a:solidFill>
              <a:schemeClr val="accent1"/>
            </a:solidFill>
            <a:ln w="9525">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sp>
          <p:nvSpPr>
            <p:cNvPr id="112791" name="Oval 117"/>
            <p:cNvSpPr>
              <a:spLocks noChangeArrowheads="1"/>
            </p:cNvSpPr>
            <p:nvPr/>
          </p:nvSpPr>
          <p:spPr bwMode="auto">
            <a:xfrm>
              <a:off x="837" y="3172"/>
              <a:ext cx="69" cy="86"/>
            </a:xfrm>
            <a:prstGeom prst="ellipse">
              <a:avLst/>
            </a:prstGeom>
            <a:solidFill>
              <a:schemeClr val="accent1"/>
            </a:solidFill>
            <a:ln w="9525">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grpSp>
      <p:grpSp>
        <p:nvGrpSpPr>
          <p:cNvPr id="112713" name="Group 118"/>
          <p:cNvGrpSpPr>
            <a:grpSpLocks/>
          </p:cNvGrpSpPr>
          <p:nvPr/>
        </p:nvGrpSpPr>
        <p:grpSpPr bwMode="auto">
          <a:xfrm>
            <a:off x="5272088" y="4902200"/>
            <a:ext cx="182562" cy="552450"/>
            <a:chOff x="837" y="3172"/>
            <a:chExt cx="71" cy="224"/>
          </a:xfrm>
        </p:grpSpPr>
        <p:sp>
          <p:nvSpPr>
            <p:cNvPr id="112786" name="Rectangle 119"/>
            <p:cNvSpPr>
              <a:spLocks noChangeArrowheads="1"/>
            </p:cNvSpPr>
            <p:nvPr/>
          </p:nvSpPr>
          <p:spPr bwMode="auto">
            <a:xfrm>
              <a:off x="863" y="3252"/>
              <a:ext cx="23" cy="144"/>
            </a:xfrm>
            <a:prstGeom prst="rect">
              <a:avLst/>
            </a:prstGeom>
            <a:solidFill>
              <a:schemeClr val="accent1"/>
            </a:solidFill>
            <a:ln w="9525">
              <a:solidFill>
                <a:schemeClr val="bg2"/>
              </a:solidFill>
              <a:miter lim="800000"/>
              <a:headEnd/>
              <a:tailEnd/>
            </a:ln>
          </p:spPr>
          <p:txBody>
            <a:bodyPr wrap="none" anchor="ctr"/>
            <a:lstStyle/>
            <a:p>
              <a:pPr defTabSz="914400" eaLnBrk="0" hangingPunct="0"/>
              <a:endParaRPr lang="fr-FR" sz="2400">
                <a:solidFill>
                  <a:srgbClr val="FFFFFF"/>
                </a:solidFill>
                <a:latin typeface="Helvetica" charset="0"/>
              </a:endParaRPr>
            </a:p>
          </p:txBody>
        </p:sp>
        <p:sp>
          <p:nvSpPr>
            <p:cNvPr id="112787" name="Oval 120"/>
            <p:cNvSpPr>
              <a:spLocks noChangeArrowheads="1"/>
            </p:cNvSpPr>
            <p:nvPr/>
          </p:nvSpPr>
          <p:spPr bwMode="auto">
            <a:xfrm>
              <a:off x="885" y="3268"/>
              <a:ext cx="23" cy="86"/>
            </a:xfrm>
            <a:prstGeom prst="ellipse">
              <a:avLst/>
            </a:prstGeom>
            <a:solidFill>
              <a:schemeClr val="accent1"/>
            </a:solidFill>
            <a:ln w="9525">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sp>
          <p:nvSpPr>
            <p:cNvPr id="112788" name="Oval 121"/>
            <p:cNvSpPr>
              <a:spLocks noChangeArrowheads="1"/>
            </p:cNvSpPr>
            <p:nvPr/>
          </p:nvSpPr>
          <p:spPr bwMode="auto">
            <a:xfrm>
              <a:off x="837" y="3172"/>
              <a:ext cx="69" cy="86"/>
            </a:xfrm>
            <a:prstGeom prst="ellipse">
              <a:avLst/>
            </a:prstGeom>
            <a:solidFill>
              <a:schemeClr val="accent1"/>
            </a:solidFill>
            <a:ln w="9525">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grpSp>
      <p:grpSp>
        <p:nvGrpSpPr>
          <p:cNvPr id="112714" name="Group 122"/>
          <p:cNvGrpSpPr>
            <a:grpSpLocks/>
          </p:cNvGrpSpPr>
          <p:nvPr/>
        </p:nvGrpSpPr>
        <p:grpSpPr bwMode="auto">
          <a:xfrm>
            <a:off x="5789613" y="4924425"/>
            <a:ext cx="112712" cy="409575"/>
            <a:chOff x="837" y="3172"/>
            <a:chExt cx="71" cy="224"/>
          </a:xfrm>
        </p:grpSpPr>
        <p:sp>
          <p:nvSpPr>
            <p:cNvPr id="112783" name="Rectangle 123"/>
            <p:cNvSpPr>
              <a:spLocks noChangeArrowheads="1"/>
            </p:cNvSpPr>
            <p:nvPr/>
          </p:nvSpPr>
          <p:spPr bwMode="auto">
            <a:xfrm>
              <a:off x="863" y="3252"/>
              <a:ext cx="23" cy="144"/>
            </a:xfrm>
            <a:prstGeom prst="rect">
              <a:avLst/>
            </a:prstGeom>
            <a:solidFill>
              <a:schemeClr val="accent1"/>
            </a:solidFill>
            <a:ln w="9525">
              <a:solidFill>
                <a:schemeClr val="bg2"/>
              </a:solidFill>
              <a:miter lim="800000"/>
              <a:headEnd/>
              <a:tailEnd/>
            </a:ln>
          </p:spPr>
          <p:txBody>
            <a:bodyPr wrap="none" anchor="ctr"/>
            <a:lstStyle/>
            <a:p>
              <a:pPr defTabSz="914400" eaLnBrk="0" hangingPunct="0"/>
              <a:endParaRPr lang="fr-FR" sz="2400">
                <a:solidFill>
                  <a:srgbClr val="FFFFFF"/>
                </a:solidFill>
                <a:latin typeface="Helvetica" charset="0"/>
              </a:endParaRPr>
            </a:p>
          </p:txBody>
        </p:sp>
        <p:sp>
          <p:nvSpPr>
            <p:cNvPr id="112784" name="Oval 124"/>
            <p:cNvSpPr>
              <a:spLocks noChangeArrowheads="1"/>
            </p:cNvSpPr>
            <p:nvPr/>
          </p:nvSpPr>
          <p:spPr bwMode="auto">
            <a:xfrm>
              <a:off x="885" y="3268"/>
              <a:ext cx="23" cy="86"/>
            </a:xfrm>
            <a:prstGeom prst="ellipse">
              <a:avLst/>
            </a:prstGeom>
            <a:solidFill>
              <a:schemeClr val="accent1"/>
            </a:solidFill>
            <a:ln w="9525">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sp>
          <p:nvSpPr>
            <p:cNvPr id="112785" name="Oval 125"/>
            <p:cNvSpPr>
              <a:spLocks noChangeArrowheads="1"/>
            </p:cNvSpPr>
            <p:nvPr/>
          </p:nvSpPr>
          <p:spPr bwMode="auto">
            <a:xfrm>
              <a:off x="837" y="3172"/>
              <a:ext cx="69" cy="86"/>
            </a:xfrm>
            <a:prstGeom prst="ellipse">
              <a:avLst/>
            </a:prstGeom>
            <a:solidFill>
              <a:schemeClr val="accent1"/>
            </a:solidFill>
            <a:ln w="9525">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grpSp>
      <p:grpSp>
        <p:nvGrpSpPr>
          <p:cNvPr id="112715" name="Group 126"/>
          <p:cNvGrpSpPr>
            <a:grpSpLocks/>
          </p:cNvGrpSpPr>
          <p:nvPr/>
        </p:nvGrpSpPr>
        <p:grpSpPr bwMode="auto">
          <a:xfrm>
            <a:off x="5018088" y="4962525"/>
            <a:ext cx="112712" cy="333375"/>
            <a:chOff x="837" y="3172"/>
            <a:chExt cx="71" cy="224"/>
          </a:xfrm>
        </p:grpSpPr>
        <p:sp>
          <p:nvSpPr>
            <p:cNvPr id="112780" name="Rectangle 127"/>
            <p:cNvSpPr>
              <a:spLocks noChangeArrowheads="1"/>
            </p:cNvSpPr>
            <p:nvPr/>
          </p:nvSpPr>
          <p:spPr bwMode="auto">
            <a:xfrm>
              <a:off x="863" y="3252"/>
              <a:ext cx="23" cy="144"/>
            </a:xfrm>
            <a:prstGeom prst="rect">
              <a:avLst/>
            </a:prstGeom>
            <a:solidFill>
              <a:schemeClr val="accent1"/>
            </a:solidFill>
            <a:ln w="9525">
              <a:solidFill>
                <a:schemeClr val="bg2"/>
              </a:solidFill>
              <a:miter lim="800000"/>
              <a:headEnd/>
              <a:tailEnd/>
            </a:ln>
          </p:spPr>
          <p:txBody>
            <a:bodyPr wrap="none" anchor="ctr"/>
            <a:lstStyle/>
            <a:p>
              <a:pPr defTabSz="914400" eaLnBrk="0" hangingPunct="0"/>
              <a:endParaRPr lang="fr-FR" sz="2400">
                <a:solidFill>
                  <a:srgbClr val="FFFFFF"/>
                </a:solidFill>
                <a:latin typeface="Helvetica" charset="0"/>
              </a:endParaRPr>
            </a:p>
          </p:txBody>
        </p:sp>
        <p:sp>
          <p:nvSpPr>
            <p:cNvPr id="112781" name="Oval 128"/>
            <p:cNvSpPr>
              <a:spLocks noChangeArrowheads="1"/>
            </p:cNvSpPr>
            <p:nvPr/>
          </p:nvSpPr>
          <p:spPr bwMode="auto">
            <a:xfrm>
              <a:off x="885" y="3268"/>
              <a:ext cx="23" cy="86"/>
            </a:xfrm>
            <a:prstGeom prst="ellipse">
              <a:avLst/>
            </a:prstGeom>
            <a:solidFill>
              <a:schemeClr val="accent1"/>
            </a:solidFill>
            <a:ln w="9525">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sp>
          <p:nvSpPr>
            <p:cNvPr id="112782" name="Oval 129"/>
            <p:cNvSpPr>
              <a:spLocks noChangeArrowheads="1"/>
            </p:cNvSpPr>
            <p:nvPr/>
          </p:nvSpPr>
          <p:spPr bwMode="auto">
            <a:xfrm>
              <a:off x="837" y="3172"/>
              <a:ext cx="69" cy="86"/>
            </a:xfrm>
            <a:prstGeom prst="ellipse">
              <a:avLst/>
            </a:prstGeom>
            <a:solidFill>
              <a:schemeClr val="accent1"/>
            </a:solidFill>
            <a:ln w="9525">
              <a:solidFill>
                <a:schemeClr val="bg2"/>
              </a:solidFill>
              <a:round/>
              <a:headEnd/>
              <a:tailEnd/>
            </a:ln>
          </p:spPr>
          <p:txBody>
            <a:bodyPr wrap="none" anchor="ctr"/>
            <a:lstStyle/>
            <a:p>
              <a:pPr defTabSz="914400" eaLnBrk="0" hangingPunct="0"/>
              <a:endParaRPr lang="fr-FR" sz="2400">
                <a:solidFill>
                  <a:srgbClr val="FFFFFF"/>
                </a:solidFill>
                <a:latin typeface="Helvetica" charset="0"/>
              </a:endParaRPr>
            </a:p>
          </p:txBody>
        </p:sp>
      </p:grpSp>
      <p:sp>
        <p:nvSpPr>
          <p:cNvPr id="112716" name="AutoShape 130"/>
          <p:cNvSpPr>
            <a:spLocks noChangeArrowheads="1"/>
          </p:cNvSpPr>
          <p:nvPr/>
        </p:nvSpPr>
        <p:spPr bwMode="auto">
          <a:xfrm rot="-3153896">
            <a:off x="5181600" y="4114800"/>
            <a:ext cx="76200" cy="152400"/>
          </a:xfrm>
          <a:prstGeom prst="flowChartTerminator">
            <a:avLst/>
          </a:prstGeom>
          <a:solidFill>
            <a:srgbClr val="993366"/>
          </a:solidFill>
          <a:ln w="9525">
            <a:solidFill>
              <a:schemeClr val="bg2"/>
            </a:solidFill>
            <a:miter lim="800000"/>
            <a:headEnd/>
            <a:tailEnd/>
          </a:ln>
        </p:spPr>
        <p:txBody>
          <a:bodyPr wrap="none" anchor="ctr"/>
          <a:lstStyle/>
          <a:p>
            <a:pPr defTabSz="914400" eaLnBrk="0" hangingPunct="0"/>
            <a:endParaRPr lang="fr-FR" sz="2400">
              <a:solidFill>
                <a:srgbClr val="FFFFFF"/>
              </a:solidFill>
              <a:latin typeface="Helvetica" charset="0"/>
            </a:endParaRPr>
          </a:p>
        </p:txBody>
      </p:sp>
      <p:sp>
        <p:nvSpPr>
          <p:cNvPr id="112717" name="AutoShape 131"/>
          <p:cNvSpPr>
            <a:spLocks noChangeArrowheads="1"/>
          </p:cNvSpPr>
          <p:nvPr/>
        </p:nvSpPr>
        <p:spPr bwMode="auto">
          <a:xfrm rot="-3153896">
            <a:off x="5000625" y="4171950"/>
            <a:ext cx="76200" cy="152400"/>
          </a:xfrm>
          <a:prstGeom prst="flowChartTerminator">
            <a:avLst/>
          </a:prstGeom>
          <a:solidFill>
            <a:srgbClr val="993366"/>
          </a:solidFill>
          <a:ln w="9525">
            <a:solidFill>
              <a:schemeClr val="bg2"/>
            </a:solidFill>
            <a:miter lim="800000"/>
            <a:headEnd/>
            <a:tailEnd/>
          </a:ln>
        </p:spPr>
        <p:txBody>
          <a:bodyPr wrap="none" anchor="ctr"/>
          <a:lstStyle/>
          <a:p>
            <a:pPr defTabSz="914400" eaLnBrk="0" hangingPunct="0"/>
            <a:endParaRPr lang="fr-FR" sz="2400">
              <a:solidFill>
                <a:srgbClr val="FFFFFF"/>
              </a:solidFill>
              <a:latin typeface="Helvetica" charset="0"/>
            </a:endParaRPr>
          </a:p>
        </p:txBody>
      </p:sp>
      <p:sp>
        <p:nvSpPr>
          <p:cNvPr id="112718" name="AutoShape 132"/>
          <p:cNvSpPr>
            <a:spLocks noChangeArrowheads="1"/>
          </p:cNvSpPr>
          <p:nvPr/>
        </p:nvSpPr>
        <p:spPr bwMode="auto">
          <a:xfrm rot="-3153896">
            <a:off x="5081588" y="4319588"/>
            <a:ext cx="76200" cy="152400"/>
          </a:xfrm>
          <a:prstGeom prst="flowChartTerminator">
            <a:avLst/>
          </a:prstGeom>
          <a:solidFill>
            <a:srgbClr val="993366"/>
          </a:solidFill>
          <a:ln w="9525">
            <a:solidFill>
              <a:schemeClr val="bg2"/>
            </a:solidFill>
            <a:miter lim="800000"/>
            <a:headEnd/>
            <a:tailEnd/>
          </a:ln>
        </p:spPr>
        <p:txBody>
          <a:bodyPr wrap="none" anchor="ctr"/>
          <a:lstStyle/>
          <a:p>
            <a:pPr defTabSz="914400" eaLnBrk="0" hangingPunct="0"/>
            <a:endParaRPr lang="fr-FR" sz="2400">
              <a:solidFill>
                <a:srgbClr val="FFFFFF"/>
              </a:solidFill>
              <a:latin typeface="Helvetica" charset="0"/>
            </a:endParaRPr>
          </a:p>
        </p:txBody>
      </p:sp>
      <p:sp>
        <p:nvSpPr>
          <p:cNvPr id="112719" name="AutoShape 133"/>
          <p:cNvSpPr>
            <a:spLocks noChangeArrowheads="1"/>
          </p:cNvSpPr>
          <p:nvPr/>
        </p:nvSpPr>
        <p:spPr bwMode="auto">
          <a:xfrm rot="-3153896">
            <a:off x="5205413" y="4295775"/>
            <a:ext cx="76200" cy="152400"/>
          </a:xfrm>
          <a:prstGeom prst="flowChartTerminator">
            <a:avLst/>
          </a:prstGeom>
          <a:solidFill>
            <a:srgbClr val="993366"/>
          </a:solidFill>
          <a:ln w="9525">
            <a:solidFill>
              <a:schemeClr val="bg2"/>
            </a:solidFill>
            <a:miter lim="800000"/>
            <a:headEnd/>
            <a:tailEnd/>
          </a:ln>
        </p:spPr>
        <p:txBody>
          <a:bodyPr wrap="none" anchor="ctr"/>
          <a:lstStyle/>
          <a:p>
            <a:pPr defTabSz="914400" eaLnBrk="0" hangingPunct="0"/>
            <a:endParaRPr lang="fr-FR" sz="2400">
              <a:solidFill>
                <a:srgbClr val="FFFFFF"/>
              </a:solidFill>
              <a:latin typeface="Helvetica" charset="0"/>
            </a:endParaRPr>
          </a:p>
        </p:txBody>
      </p:sp>
      <p:sp>
        <p:nvSpPr>
          <p:cNvPr id="112720" name="Text Box 134"/>
          <p:cNvSpPr txBox="1">
            <a:spLocks noChangeArrowheads="1"/>
          </p:cNvSpPr>
          <p:nvPr/>
        </p:nvSpPr>
        <p:spPr bwMode="auto">
          <a:xfrm>
            <a:off x="3287713" y="6246813"/>
            <a:ext cx="2211387" cy="400050"/>
          </a:xfrm>
          <a:prstGeom prst="rect">
            <a:avLst/>
          </a:prstGeom>
          <a:noFill/>
          <a:ln w="9525">
            <a:noFill/>
            <a:miter lim="800000"/>
            <a:headEnd/>
            <a:tailEnd/>
          </a:ln>
        </p:spPr>
        <p:txBody>
          <a:bodyPr wrap="none">
            <a:spAutoFit/>
          </a:bodyPr>
          <a:lstStyle/>
          <a:p>
            <a:pPr defTabSz="914400" eaLnBrk="0" hangingPunct="0"/>
            <a:r>
              <a:rPr lang="fr-CA" sz="2000" b="1">
                <a:solidFill>
                  <a:srgbClr val="FFFFFF"/>
                </a:solidFill>
                <a:latin typeface="Helvetica" charset="0"/>
              </a:rPr>
              <a:t>Endothelial cells</a:t>
            </a:r>
            <a:endParaRPr lang="fr-FR" sz="2000" b="1">
              <a:solidFill>
                <a:srgbClr val="FFFFFF"/>
              </a:solidFill>
              <a:latin typeface="Helvetica" charset="0"/>
            </a:endParaRPr>
          </a:p>
        </p:txBody>
      </p:sp>
      <p:sp>
        <p:nvSpPr>
          <p:cNvPr id="21639" name="AutoShape 135"/>
          <p:cNvSpPr>
            <a:spLocks noChangeArrowheads="1"/>
          </p:cNvSpPr>
          <p:nvPr/>
        </p:nvSpPr>
        <p:spPr bwMode="auto">
          <a:xfrm>
            <a:off x="5676900" y="5715000"/>
            <a:ext cx="533400" cy="533400"/>
          </a:xfrm>
          <a:custGeom>
            <a:avLst/>
            <a:gdLst>
              <a:gd name="T0" fmla="*/ 266700 w 21600"/>
              <a:gd name="T1" fmla="*/ 0 h 21600"/>
              <a:gd name="T2" fmla="*/ 78109 w 21600"/>
              <a:gd name="T3" fmla="*/ 78109 h 21600"/>
              <a:gd name="T4" fmla="*/ 0 w 21600"/>
              <a:gd name="T5" fmla="*/ 266700 h 21600"/>
              <a:gd name="T6" fmla="*/ 78109 w 21600"/>
              <a:gd name="T7" fmla="*/ 455291 h 21600"/>
              <a:gd name="T8" fmla="*/ 266700 w 21600"/>
              <a:gd name="T9" fmla="*/ 533400 h 21600"/>
              <a:gd name="T10" fmla="*/ 455291 w 21600"/>
              <a:gd name="T11" fmla="*/ 455291 h 21600"/>
              <a:gd name="T12" fmla="*/ 533400 w 21600"/>
              <a:gd name="T13" fmla="*/ 266700 h 21600"/>
              <a:gd name="T14" fmla="*/ 455291 w 21600"/>
              <a:gd name="T15" fmla="*/ 78109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699" y="9117"/>
                  <a:pt x="2699" y="10799"/>
                </a:cubicBezTo>
                <a:cubicBezTo>
                  <a:pt x="2700" y="15273"/>
                  <a:pt x="6326" y="18900"/>
                  <a:pt x="10800" y="18900"/>
                </a:cubicBezTo>
                <a:cubicBezTo>
                  <a:pt x="12482" y="18900"/>
                  <a:pt x="14122" y="18376"/>
                  <a:pt x="15493" y="17401"/>
                </a:cubicBezTo>
                <a:lnTo>
                  <a:pt x="4198" y="6106"/>
                </a:lnTo>
                <a:close/>
              </a:path>
            </a:pathLst>
          </a:custGeom>
          <a:solidFill>
            <a:srgbClr val="FF0000">
              <a:alpha val="20000"/>
            </a:srgbClr>
          </a:solidFill>
          <a:ln w="9525">
            <a:solidFill>
              <a:schemeClr val="tx1"/>
            </a:solidFill>
            <a:miter lim="800000"/>
            <a:headEnd/>
            <a:tailEnd/>
          </a:ln>
          <a:effectLst/>
          <a:extLst/>
        </p:spPr>
        <p:txBody>
          <a:bodyPr wrap="none" anchor="ctr"/>
          <a:lstStyle/>
          <a:p>
            <a:pPr defTabSz="914400">
              <a:defRPr/>
            </a:pPr>
            <a:endParaRPr lang="en-US">
              <a:latin typeface="Calibri" pitchFamily="34" charset="0"/>
              <a:cs typeface="+mn-cs"/>
            </a:endParaRPr>
          </a:p>
        </p:txBody>
      </p:sp>
      <p:sp>
        <p:nvSpPr>
          <p:cNvPr id="21640" name="AutoShape 136"/>
          <p:cNvSpPr>
            <a:spLocks noChangeArrowheads="1"/>
          </p:cNvSpPr>
          <p:nvPr/>
        </p:nvSpPr>
        <p:spPr bwMode="auto">
          <a:xfrm>
            <a:off x="6324600" y="5727700"/>
            <a:ext cx="533400" cy="533400"/>
          </a:xfrm>
          <a:custGeom>
            <a:avLst/>
            <a:gdLst>
              <a:gd name="T0" fmla="*/ 266700 w 21600"/>
              <a:gd name="T1" fmla="*/ 0 h 21600"/>
              <a:gd name="T2" fmla="*/ 78109 w 21600"/>
              <a:gd name="T3" fmla="*/ 78109 h 21600"/>
              <a:gd name="T4" fmla="*/ 0 w 21600"/>
              <a:gd name="T5" fmla="*/ 266700 h 21600"/>
              <a:gd name="T6" fmla="*/ 78109 w 21600"/>
              <a:gd name="T7" fmla="*/ 455291 h 21600"/>
              <a:gd name="T8" fmla="*/ 266700 w 21600"/>
              <a:gd name="T9" fmla="*/ 533400 h 21600"/>
              <a:gd name="T10" fmla="*/ 455291 w 21600"/>
              <a:gd name="T11" fmla="*/ 455291 h 21600"/>
              <a:gd name="T12" fmla="*/ 533400 w 21600"/>
              <a:gd name="T13" fmla="*/ 266700 h 21600"/>
              <a:gd name="T14" fmla="*/ 455291 w 21600"/>
              <a:gd name="T15" fmla="*/ 78109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699" y="9117"/>
                  <a:pt x="2699" y="10799"/>
                </a:cubicBezTo>
                <a:cubicBezTo>
                  <a:pt x="2700" y="15273"/>
                  <a:pt x="6326" y="18900"/>
                  <a:pt x="10800" y="18900"/>
                </a:cubicBezTo>
                <a:cubicBezTo>
                  <a:pt x="12482" y="18900"/>
                  <a:pt x="14122" y="18376"/>
                  <a:pt x="15493" y="17401"/>
                </a:cubicBezTo>
                <a:lnTo>
                  <a:pt x="4198" y="6106"/>
                </a:lnTo>
                <a:close/>
              </a:path>
            </a:pathLst>
          </a:custGeom>
          <a:solidFill>
            <a:srgbClr val="FF0000">
              <a:alpha val="20000"/>
            </a:srgbClr>
          </a:solidFill>
          <a:ln w="9525">
            <a:solidFill>
              <a:schemeClr val="tx1"/>
            </a:solidFill>
            <a:miter lim="800000"/>
            <a:headEnd/>
            <a:tailEnd/>
          </a:ln>
          <a:effectLst/>
          <a:extLst/>
        </p:spPr>
        <p:txBody>
          <a:bodyPr wrap="none" anchor="ctr"/>
          <a:lstStyle/>
          <a:p>
            <a:pPr defTabSz="914400">
              <a:defRPr/>
            </a:pPr>
            <a:endParaRPr lang="en-US">
              <a:latin typeface="Calibri" pitchFamily="34" charset="0"/>
              <a:cs typeface="+mn-cs"/>
            </a:endParaRPr>
          </a:p>
        </p:txBody>
      </p:sp>
      <p:sp>
        <p:nvSpPr>
          <p:cNvPr id="21571" name="Freeform 67"/>
          <p:cNvSpPr>
            <a:spLocks/>
          </p:cNvSpPr>
          <p:nvPr/>
        </p:nvSpPr>
        <p:spPr bwMode="auto">
          <a:xfrm rot="-2691647">
            <a:off x="5024438" y="2905125"/>
            <a:ext cx="73025" cy="73025"/>
          </a:xfrm>
          <a:custGeom>
            <a:avLst/>
            <a:gdLst>
              <a:gd name="T0" fmla="*/ 1713 w 84"/>
              <a:gd name="T1" fmla="*/ 440 h 166"/>
              <a:gd name="T2" fmla="*/ 10281 w 84"/>
              <a:gd name="T3" fmla="*/ 52349 h 166"/>
              <a:gd name="T4" fmla="*/ 27416 w 84"/>
              <a:gd name="T5" fmla="*/ 71705 h 166"/>
              <a:gd name="T6" fmla="*/ 68539 w 84"/>
              <a:gd name="T7" fmla="*/ 66426 h 166"/>
              <a:gd name="T8" fmla="*/ 71966 w 84"/>
              <a:gd name="T9" fmla="*/ 32993 h 166"/>
              <a:gd name="T10" fmla="*/ 68539 w 84"/>
              <a:gd name="T11" fmla="*/ 1320 h 166"/>
              <a:gd name="T12" fmla="*/ 41123 w 84"/>
              <a:gd name="T13" fmla="*/ 18036 h 166"/>
              <a:gd name="T14" fmla="*/ 0 w 84"/>
              <a:gd name="T15" fmla="*/ 440 h 1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 h="166">
                <a:moveTo>
                  <a:pt x="2" y="1"/>
                </a:moveTo>
                <a:cubicBezTo>
                  <a:pt x="4" y="21"/>
                  <a:pt x="8" y="92"/>
                  <a:pt x="12" y="119"/>
                </a:cubicBezTo>
                <a:cubicBezTo>
                  <a:pt x="17" y="146"/>
                  <a:pt x="21" y="158"/>
                  <a:pt x="32" y="163"/>
                </a:cubicBezTo>
                <a:cubicBezTo>
                  <a:pt x="60" y="160"/>
                  <a:pt x="58" y="166"/>
                  <a:pt x="80" y="151"/>
                </a:cubicBezTo>
                <a:lnTo>
                  <a:pt x="84" y="75"/>
                </a:lnTo>
                <a:lnTo>
                  <a:pt x="80" y="3"/>
                </a:lnTo>
                <a:lnTo>
                  <a:pt x="48" y="41"/>
                </a:lnTo>
                <a:cubicBezTo>
                  <a:pt x="37" y="47"/>
                  <a:pt x="6" y="0"/>
                  <a:pt x="0" y="1"/>
                </a:cubicBezTo>
              </a:path>
            </a:pathLst>
          </a:custGeom>
          <a:solidFill>
            <a:schemeClr val="bg2"/>
          </a:solidFill>
          <a:ln w="12700" cmpd="sng">
            <a:solidFill>
              <a:srgbClr val="FF0000"/>
            </a:solidFill>
            <a:round/>
            <a:headEnd/>
            <a:tailEnd/>
          </a:ln>
          <a:effectLst/>
          <a:extLst/>
        </p:spPr>
        <p:txBody>
          <a:bodyPr/>
          <a:lstStyle/>
          <a:p>
            <a:pPr defTabSz="914400">
              <a:defRPr/>
            </a:pPr>
            <a:endParaRPr lang="en-US">
              <a:latin typeface="Calibri" pitchFamily="34" charset="0"/>
              <a:cs typeface="+mn-cs"/>
            </a:endParaRPr>
          </a:p>
        </p:txBody>
      </p:sp>
      <p:sp>
        <p:nvSpPr>
          <p:cNvPr id="21572" name="Freeform 68"/>
          <p:cNvSpPr>
            <a:spLocks/>
          </p:cNvSpPr>
          <p:nvPr/>
        </p:nvSpPr>
        <p:spPr bwMode="auto">
          <a:xfrm rot="-849100">
            <a:off x="5522913" y="2881313"/>
            <a:ext cx="63500" cy="109537"/>
          </a:xfrm>
          <a:custGeom>
            <a:avLst/>
            <a:gdLst>
              <a:gd name="T0" fmla="*/ 1512 w 84"/>
              <a:gd name="T1" fmla="*/ 660 h 166"/>
              <a:gd name="T2" fmla="*/ 9071 w 84"/>
              <a:gd name="T3" fmla="*/ 78524 h 166"/>
              <a:gd name="T4" fmla="*/ 24190 w 84"/>
              <a:gd name="T5" fmla="*/ 107557 h 166"/>
              <a:gd name="T6" fmla="*/ 60476 w 84"/>
              <a:gd name="T7" fmla="*/ 99639 h 166"/>
              <a:gd name="T8" fmla="*/ 63500 w 84"/>
              <a:gd name="T9" fmla="*/ 49490 h 166"/>
              <a:gd name="T10" fmla="*/ 60476 w 84"/>
              <a:gd name="T11" fmla="*/ 1980 h 166"/>
              <a:gd name="T12" fmla="*/ 36286 w 84"/>
              <a:gd name="T13" fmla="*/ 27054 h 166"/>
              <a:gd name="T14" fmla="*/ 0 w 84"/>
              <a:gd name="T15" fmla="*/ 660 h 1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 h="166">
                <a:moveTo>
                  <a:pt x="2" y="1"/>
                </a:moveTo>
                <a:cubicBezTo>
                  <a:pt x="4" y="21"/>
                  <a:pt x="8" y="92"/>
                  <a:pt x="12" y="119"/>
                </a:cubicBezTo>
                <a:cubicBezTo>
                  <a:pt x="17" y="146"/>
                  <a:pt x="21" y="158"/>
                  <a:pt x="32" y="163"/>
                </a:cubicBezTo>
                <a:cubicBezTo>
                  <a:pt x="60" y="160"/>
                  <a:pt x="58" y="166"/>
                  <a:pt x="80" y="151"/>
                </a:cubicBezTo>
                <a:lnTo>
                  <a:pt x="84" y="75"/>
                </a:lnTo>
                <a:lnTo>
                  <a:pt x="80" y="3"/>
                </a:lnTo>
                <a:lnTo>
                  <a:pt x="48" y="41"/>
                </a:lnTo>
                <a:cubicBezTo>
                  <a:pt x="37" y="47"/>
                  <a:pt x="6" y="0"/>
                  <a:pt x="0" y="1"/>
                </a:cubicBezTo>
              </a:path>
            </a:pathLst>
          </a:custGeom>
          <a:solidFill>
            <a:srgbClr val="808080"/>
          </a:solidFill>
          <a:ln w="12700" cmpd="sng">
            <a:solidFill>
              <a:srgbClr val="FF0000"/>
            </a:solidFill>
            <a:round/>
            <a:headEnd/>
            <a:tailEnd/>
          </a:ln>
          <a:effectLst/>
          <a:extLst/>
        </p:spPr>
        <p:txBody>
          <a:bodyPr/>
          <a:lstStyle/>
          <a:p>
            <a:pPr defTabSz="914400">
              <a:defRPr/>
            </a:pPr>
            <a:endParaRPr lang="en-US">
              <a:latin typeface="Calibri" pitchFamily="34" charset="0"/>
              <a:cs typeface="+mn-cs"/>
            </a:endParaRPr>
          </a:p>
        </p:txBody>
      </p:sp>
      <p:sp>
        <p:nvSpPr>
          <p:cNvPr id="112725" name="Text Box 137"/>
          <p:cNvSpPr txBox="1">
            <a:spLocks noChangeArrowheads="1"/>
          </p:cNvSpPr>
          <p:nvPr/>
        </p:nvSpPr>
        <p:spPr bwMode="auto">
          <a:xfrm>
            <a:off x="473075" y="3733800"/>
            <a:ext cx="471488" cy="276225"/>
          </a:xfrm>
          <a:prstGeom prst="rect">
            <a:avLst/>
          </a:prstGeom>
          <a:noFill/>
          <a:ln w="9525">
            <a:noFill/>
            <a:miter lim="800000"/>
            <a:headEnd/>
            <a:tailEnd/>
          </a:ln>
        </p:spPr>
        <p:txBody>
          <a:bodyPr wrap="none">
            <a:spAutoFit/>
          </a:bodyPr>
          <a:lstStyle/>
          <a:p>
            <a:pPr defTabSz="914400" eaLnBrk="0" hangingPunct="0"/>
            <a:r>
              <a:rPr lang="fr-CA" sz="1200" b="1">
                <a:solidFill>
                  <a:srgbClr val="FFFFFF"/>
                </a:solidFill>
                <a:latin typeface="Helvetica" charset="0"/>
              </a:rPr>
              <a:t>H</a:t>
            </a:r>
            <a:r>
              <a:rPr lang="fr-CA" sz="1200" b="1" baseline="-25000">
                <a:solidFill>
                  <a:srgbClr val="FFFFFF"/>
                </a:solidFill>
                <a:latin typeface="Helvetica" charset="0"/>
              </a:rPr>
              <a:t>2</a:t>
            </a:r>
            <a:r>
              <a:rPr lang="fr-CA" sz="1200" b="1">
                <a:solidFill>
                  <a:srgbClr val="FFFFFF"/>
                </a:solidFill>
                <a:latin typeface="Helvetica" charset="0"/>
              </a:rPr>
              <a:t>O</a:t>
            </a:r>
            <a:endParaRPr lang="fr-FR" sz="1200" b="1">
              <a:solidFill>
                <a:srgbClr val="FFFFFF"/>
              </a:solidFill>
              <a:latin typeface="Helvetica" charset="0"/>
            </a:endParaRPr>
          </a:p>
        </p:txBody>
      </p:sp>
      <p:grpSp>
        <p:nvGrpSpPr>
          <p:cNvPr id="112726" name="Group 145"/>
          <p:cNvGrpSpPr>
            <a:grpSpLocks/>
          </p:cNvGrpSpPr>
          <p:nvPr/>
        </p:nvGrpSpPr>
        <p:grpSpPr bwMode="auto">
          <a:xfrm>
            <a:off x="5141913" y="3659188"/>
            <a:ext cx="623887" cy="422275"/>
            <a:chOff x="3239" y="2305"/>
            <a:chExt cx="393" cy="266"/>
          </a:xfrm>
        </p:grpSpPr>
        <p:sp>
          <p:nvSpPr>
            <p:cNvPr id="21525" name="Freeform 21"/>
            <p:cNvSpPr>
              <a:spLocks/>
            </p:cNvSpPr>
            <p:nvPr/>
          </p:nvSpPr>
          <p:spPr bwMode="auto">
            <a:xfrm>
              <a:off x="3242" y="2305"/>
              <a:ext cx="390" cy="266"/>
            </a:xfrm>
            <a:custGeom>
              <a:avLst/>
              <a:gdLst>
                <a:gd name="T0" fmla="*/ 390 w 390"/>
                <a:gd name="T1" fmla="*/ 143 h 266"/>
                <a:gd name="T2" fmla="*/ 146 w 390"/>
                <a:gd name="T3" fmla="*/ 23 h 266"/>
                <a:gd name="T4" fmla="*/ 74 w 390"/>
                <a:gd name="T5" fmla="*/ 7 h 266"/>
                <a:gd name="T6" fmla="*/ 19 w 390"/>
                <a:gd name="T7" fmla="*/ 53 h 266"/>
                <a:gd name="T8" fmla="*/ 6 w 390"/>
                <a:gd name="T9" fmla="*/ 107 h 266"/>
                <a:gd name="T10" fmla="*/ 56 w 390"/>
                <a:gd name="T11" fmla="*/ 147 h 266"/>
                <a:gd name="T12" fmla="*/ 162 w 390"/>
                <a:gd name="T13" fmla="*/ 201 h 266"/>
                <a:gd name="T14" fmla="*/ 314 w 390"/>
                <a:gd name="T15" fmla="*/ 266 h 266"/>
                <a:gd name="T16" fmla="*/ 266 w 390"/>
                <a:gd name="T17" fmla="*/ 171 h 266"/>
                <a:gd name="T18" fmla="*/ 390 w 390"/>
                <a:gd name="T19" fmla="*/ 133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0" h="266">
                  <a:moveTo>
                    <a:pt x="390" y="143"/>
                  </a:moveTo>
                  <a:cubicBezTo>
                    <a:pt x="347" y="124"/>
                    <a:pt x="199" y="46"/>
                    <a:pt x="146" y="23"/>
                  </a:cubicBezTo>
                  <a:cubicBezTo>
                    <a:pt x="93" y="0"/>
                    <a:pt x="95" y="2"/>
                    <a:pt x="74" y="7"/>
                  </a:cubicBezTo>
                  <a:cubicBezTo>
                    <a:pt x="53" y="12"/>
                    <a:pt x="30" y="36"/>
                    <a:pt x="19" y="53"/>
                  </a:cubicBezTo>
                  <a:cubicBezTo>
                    <a:pt x="8" y="70"/>
                    <a:pt x="0" y="91"/>
                    <a:pt x="6" y="107"/>
                  </a:cubicBezTo>
                  <a:lnTo>
                    <a:pt x="56" y="147"/>
                  </a:lnTo>
                  <a:lnTo>
                    <a:pt x="162" y="201"/>
                  </a:lnTo>
                  <a:lnTo>
                    <a:pt x="314" y="266"/>
                  </a:lnTo>
                  <a:lnTo>
                    <a:pt x="266" y="171"/>
                  </a:lnTo>
                  <a:cubicBezTo>
                    <a:pt x="263" y="146"/>
                    <a:pt x="387" y="145"/>
                    <a:pt x="390" y="133"/>
                  </a:cubicBezTo>
                </a:path>
              </a:pathLst>
            </a:custGeom>
            <a:solidFill>
              <a:srgbClr val="969696"/>
            </a:solidFill>
            <a:ln w="12700" cmpd="sng">
              <a:solidFill>
                <a:srgbClr val="FF0000"/>
              </a:solidFill>
              <a:round/>
              <a:headEnd/>
              <a:tailEnd/>
            </a:ln>
            <a:effectLst/>
            <a:extLst/>
          </p:spPr>
          <p:txBody>
            <a:bodyPr/>
            <a:lstStyle/>
            <a:p>
              <a:pPr defTabSz="914400">
                <a:defRPr/>
              </a:pPr>
              <a:endParaRPr lang="en-US">
                <a:latin typeface="Calibri" pitchFamily="34" charset="0"/>
                <a:cs typeface="+mn-cs"/>
              </a:endParaRPr>
            </a:p>
          </p:txBody>
        </p:sp>
        <p:sp>
          <p:nvSpPr>
            <p:cNvPr id="112779" name="Text Box 138"/>
            <p:cNvSpPr txBox="1">
              <a:spLocks noChangeArrowheads="1"/>
            </p:cNvSpPr>
            <p:nvPr/>
          </p:nvSpPr>
          <p:spPr bwMode="auto">
            <a:xfrm rot="1261937">
              <a:off x="3239" y="2329"/>
              <a:ext cx="329" cy="155"/>
            </a:xfrm>
            <a:prstGeom prst="rect">
              <a:avLst/>
            </a:prstGeom>
            <a:noFill/>
            <a:ln w="9525">
              <a:noFill/>
              <a:miter lim="800000"/>
              <a:headEnd/>
              <a:tailEnd/>
            </a:ln>
          </p:spPr>
          <p:txBody>
            <a:bodyPr wrap="none">
              <a:spAutoFit/>
            </a:bodyPr>
            <a:lstStyle/>
            <a:p>
              <a:pPr defTabSz="914400" eaLnBrk="0" hangingPunct="0"/>
              <a:r>
                <a:rPr lang="fr-CA" sz="1000" b="1">
                  <a:solidFill>
                    <a:srgbClr val="474747"/>
                  </a:solidFill>
                  <a:latin typeface="Helvetica" charset="0"/>
                </a:rPr>
                <a:t>P2Y</a:t>
              </a:r>
              <a:r>
                <a:rPr lang="fr-CA" sz="1000" b="1" baseline="-25000">
                  <a:solidFill>
                    <a:srgbClr val="474747"/>
                  </a:solidFill>
                  <a:latin typeface="Helvetica" charset="0"/>
                </a:rPr>
                <a:t>12</a:t>
              </a:r>
              <a:endParaRPr lang="fr-FR" sz="1000" b="1" baseline="-25000">
                <a:solidFill>
                  <a:srgbClr val="474747"/>
                </a:solidFill>
                <a:latin typeface="Helvetica" charset="0"/>
              </a:endParaRPr>
            </a:p>
          </p:txBody>
        </p:sp>
      </p:grpSp>
      <p:grpSp>
        <p:nvGrpSpPr>
          <p:cNvPr id="112727" name="Group 144"/>
          <p:cNvGrpSpPr>
            <a:grpSpLocks/>
          </p:cNvGrpSpPr>
          <p:nvPr/>
        </p:nvGrpSpPr>
        <p:grpSpPr bwMode="auto">
          <a:xfrm>
            <a:off x="5649913" y="3970338"/>
            <a:ext cx="422275" cy="234950"/>
            <a:chOff x="3547" y="2489"/>
            <a:chExt cx="266" cy="148"/>
          </a:xfrm>
        </p:grpSpPr>
        <p:sp>
          <p:nvSpPr>
            <p:cNvPr id="21527" name="Freeform 23"/>
            <p:cNvSpPr>
              <a:spLocks/>
            </p:cNvSpPr>
            <p:nvPr/>
          </p:nvSpPr>
          <p:spPr bwMode="auto">
            <a:xfrm>
              <a:off x="3547" y="2489"/>
              <a:ext cx="231" cy="148"/>
            </a:xfrm>
            <a:custGeom>
              <a:avLst/>
              <a:gdLst>
                <a:gd name="T0" fmla="*/ 53 w 231"/>
                <a:gd name="T1" fmla="*/ 63 h 148"/>
                <a:gd name="T2" fmla="*/ 65 w 231"/>
                <a:gd name="T3" fmla="*/ 73 h 148"/>
                <a:gd name="T4" fmla="*/ 77 w 231"/>
                <a:gd name="T5" fmla="*/ 81 h 148"/>
                <a:gd name="T6" fmla="*/ 93 w 231"/>
                <a:gd name="T7" fmla="*/ 95 h 148"/>
                <a:gd name="T8" fmla="*/ 143 w 231"/>
                <a:gd name="T9" fmla="*/ 135 h 148"/>
                <a:gd name="T10" fmla="*/ 161 w 231"/>
                <a:gd name="T11" fmla="*/ 145 h 148"/>
                <a:gd name="T12" fmla="*/ 167 w 231"/>
                <a:gd name="T13" fmla="*/ 147 h 148"/>
                <a:gd name="T14" fmla="*/ 195 w 231"/>
                <a:gd name="T15" fmla="*/ 145 h 148"/>
                <a:gd name="T16" fmla="*/ 215 w 231"/>
                <a:gd name="T17" fmla="*/ 121 h 148"/>
                <a:gd name="T18" fmla="*/ 231 w 231"/>
                <a:gd name="T19" fmla="*/ 91 h 148"/>
                <a:gd name="T20" fmla="*/ 179 w 231"/>
                <a:gd name="T21" fmla="*/ 33 h 148"/>
                <a:gd name="T22" fmla="*/ 37 w 231"/>
                <a:gd name="T23" fmla="*/ 3 h 148"/>
                <a:gd name="T24" fmla="*/ 3 w 231"/>
                <a:gd name="T25" fmla="*/ 15 h 148"/>
                <a:gd name="T26" fmla="*/ 53 w 231"/>
                <a:gd name="T27" fmla="*/ 63 h 1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1" h="148">
                  <a:moveTo>
                    <a:pt x="53" y="63"/>
                  </a:moveTo>
                  <a:cubicBezTo>
                    <a:pt x="74" y="77"/>
                    <a:pt x="42" y="55"/>
                    <a:pt x="65" y="73"/>
                  </a:cubicBezTo>
                  <a:cubicBezTo>
                    <a:pt x="69" y="76"/>
                    <a:pt x="77" y="81"/>
                    <a:pt x="77" y="81"/>
                  </a:cubicBezTo>
                  <a:cubicBezTo>
                    <a:pt x="81" y="87"/>
                    <a:pt x="93" y="95"/>
                    <a:pt x="93" y="95"/>
                  </a:cubicBezTo>
                  <a:cubicBezTo>
                    <a:pt x="105" y="113"/>
                    <a:pt x="125" y="123"/>
                    <a:pt x="143" y="135"/>
                  </a:cubicBezTo>
                  <a:cubicBezTo>
                    <a:pt x="161" y="147"/>
                    <a:pt x="133" y="136"/>
                    <a:pt x="161" y="145"/>
                  </a:cubicBezTo>
                  <a:cubicBezTo>
                    <a:pt x="163" y="146"/>
                    <a:pt x="167" y="147"/>
                    <a:pt x="167" y="147"/>
                  </a:cubicBezTo>
                  <a:cubicBezTo>
                    <a:pt x="176" y="146"/>
                    <a:pt x="186" y="148"/>
                    <a:pt x="195" y="145"/>
                  </a:cubicBezTo>
                  <a:cubicBezTo>
                    <a:pt x="205" y="142"/>
                    <a:pt x="207" y="126"/>
                    <a:pt x="215" y="121"/>
                  </a:cubicBezTo>
                  <a:cubicBezTo>
                    <a:pt x="222" y="111"/>
                    <a:pt x="224" y="101"/>
                    <a:pt x="231" y="91"/>
                  </a:cubicBezTo>
                  <a:cubicBezTo>
                    <a:pt x="228" y="48"/>
                    <a:pt x="211" y="48"/>
                    <a:pt x="179" y="33"/>
                  </a:cubicBezTo>
                  <a:lnTo>
                    <a:pt x="37" y="3"/>
                  </a:lnTo>
                  <a:cubicBezTo>
                    <a:pt x="8" y="0"/>
                    <a:pt x="0" y="5"/>
                    <a:pt x="3" y="15"/>
                  </a:cubicBezTo>
                  <a:cubicBezTo>
                    <a:pt x="6" y="25"/>
                    <a:pt x="43" y="53"/>
                    <a:pt x="53" y="63"/>
                  </a:cubicBezTo>
                  <a:close/>
                </a:path>
              </a:pathLst>
            </a:custGeom>
            <a:solidFill>
              <a:schemeClr val="accent1"/>
            </a:solidFill>
            <a:ln w="9525">
              <a:solidFill>
                <a:schemeClr val="bg2"/>
              </a:solidFill>
              <a:round/>
              <a:headEnd/>
              <a:tailEnd/>
            </a:ln>
            <a:effectLst/>
            <a:extLst/>
          </p:spPr>
          <p:txBody>
            <a:bodyPr/>
            <a:lstStyle/>
            <a:p>
              <a:pPr defTabSz="914400">
                <a:defRPr/>
              </a:pPr>
              <a:endParaRPr lang="en-US">
                <a:latin typeface="Calibri" pitchFamily="34" charset="0"/>
                <a:cs typeface="+mn-cs"/>
              </a:endParaRPr>
            </a:p>
          </p:txBody>
        </p:sp>
        <p:sp>
          <p:nvSpPr>
            <p:cNvPr id="112777" name="Text Box 143"/>
            <p:cNvSpPr txBox="1">
              <a:spLocks noChangeArrowheads="1"/>
            </p:cNvSpPr>
            <p:nvPr/>
          </p:nvSpPr>
          <p:spPr bwMode="auto">
            <a:xfrm rot="1818265">
              <a:off x="3560" y="2489"/>
              <a:ext cx="253" cy="136"/>
            </a:xfrm>
            <a:prstGeom prst="rect">
              <a:avLst/>
            </a:prstGeom>
            <a:noFill/>
            <a:ln w="9525">
              <a:noFill/>
              <a:miter lim="800000"/>
              <a:headEnd/>
              <a:tailEnd/>
            </a:ln>
          </p:spPr>
          <p:txBody>
            <a:bodyPr wrap="none">
              <a:spAutoFit/>
            </a:bodyPr>
            <a:lstStyle/>
            <a:p>
              <a:pPr defTabSz="914400" eaLnBrk="0" hangingPunct="0"/>
              <a:r>
                <a:rPr lang="fr-CA" sz="800" b="1">
                  <a:solidFill>
                    <a:srgbClr val="474747"/>
                  </a:solidFill>
                  <a:latin typeface="Helvetica" charset="0"/>
                </a:rPr>
                <a:t>ADP</a:t>
              </a:r>
              <a:endParaRPr lang="fr-FR" sz="800" b="1">
                <a:solidFill>
                  <a:srgbClr val="474747"/>
                </a:solidFill>
                <a:latin typeface="Helvetica" charset="0"/>
              </a:endParaRPr>
            </a:p>
          </p:txBody>
        </p:sp>
      </p:grpSp>
      <p:sp>
        <p:nvSpPr>
          <p:cNvPr id="112728" name="AutoShape 146"/>
          <p:cNvSpPr>
            <a:spLocks noChangeArrowheads="1"/>
          </p:cNvSpPr>
          <p:nvPr/>
        </p:nvSpPr>
        <p:spPr bwMode="auto">
          <a:xfrm rot="-4398647">
            <a:off x="800100" y="4067175"/>
            <a:ext cx="152400" cy="457200"/>
          </a:xfrm>
          <a:prstGeom prst="curvedRightArrow">
            <a:avLst>
              <a:gd name="adj1" fmla="val 60000"/>
              <a:gd name="adj2" fmla="val 120000"/>
              <a:gd name="adj3" fmla="val 33333"/>
            </a:avLst>
          </a:prstGeom>
          <a:solidFill>
            <a:srgbClr val="FF0000"/>
          </a:solidFill>
          <a:ln w="9525">
            <a:solidFill>
              <a:schemeClr val="bg2"/>
            </a:solidFill>
            <a:miter lim="800000"/>
            <a:headEnd/>
            <a:tailEnd/>
          </a:ln>
        </p:spPr>
        <p:txBody>
          <a:bodyPr wrap="none" anchor="ctr"/>
          <a:lstStyle/>
          <a:p>
            <a:pPr defTabSz="914400" eaLnBrk="0" hangingPunct="0"/>
            <a:endParaRPr lang="fr-FR" sz="2400">
              <a:solidFill>
                <a:srgbClr val="FFFFFF"/>
              </a:solidFill>
              <a:latin typeface="Helvetica" charset="0"/>
            </a:endParaRPr>
          </a:p>
        </p:txBody>
      </p:sp>
      <p:grpSp>
        <p:nvGrpSpPr>
          <p:cNvPr id="112729" name="Group 147"/>
          <p:cNvGrpSpPr>
            <a:grpSpLocks/>
          </p:cNvGrpSpPr>
          <p:nvPr/>
        </p:nvGrpSpPr>
        <p:grpSpPr bwMode="auto">
          <a:xfrm>
            <a:off x="182563" y="1219200"/>
            <a:ext cx="1905000" cy="1749425"/>
            <a:chOff x="280" y="804"/>
            <a:chExt cx="1200" cy="1102"/>
          </a:xfrm>
        </p:grpSpPr>
        <p:sp>
          <p:nvSpPr>
            <p:cNvPr id="112771" name="Text Box 148"/>
            <p:cNvSpPr txBox="1">
              <a:spLocks noChangeArrowheads="1"/>
            </p:cNvSpPr>
            <p:nvPr/>
          </p:nvSpPr>
          <p:spPr bwMode="auto">
            <a:xfrm>
              <a:off x="280" y="804"/>
              <a:ext cx="1200" cy="196"/>
            </a:xfrm>
            <a:prstGeom prst="rect">
              <a:avLst/>
            </a:prstGeom>
            <a:solidFill>
              <a:srgbClr val="FF0000"/>
            </a:solidFill>
            <a:ln w="6350">
              <a:solidFill>
                <a:schemeClr val="bg2"/>
              </a:solidFill>
              <a:miter lim="800000"/>
              <a:headEnd/>
              <a:tailEnd/>
            </a:ln>
          </p:spPr>
          <p:txBody>
            <a:bodyPr>
              <a:spAutoFit/>
            </a:bodyPr>
            <a:lstStyle/>
            <a:p>
              <a:pPr algn="ctr" defTabSz="914400" eaLnBrk="0" hangingPunct="0"/>
              <a:r>
                <a:rPr lang="en-US" sz="1400" b="1">
                  <a:solidFill>
                    <a:srgbClr val="FFFFFF"/>
                  </a:solidFill>
                  <a:latin typeface="Helvetica" charset="0"/>
                </a:rPr>
                <a:t>HYPERGLYCAEMIA</a:t>
              </a:r>
              <a:endParaRPr lang="fr-FR" sz="1400" b="1">
                <a:solidFill>
                  <a:srgbClr val="FFFFFF"/>
                </a:solidFill>
                <a:latin typeface="Helvetica" charset="0"/>
              </a:endParaRPr>
            </a:p>
          </p:txBody>
        </p:sp>
        <p:sp>
          <p:nvSpPr>
            <p:cNvPr id="112772" name="Text Box 149"/>
            <p:cNvSpPr txBox="1">
              <a:spLocks noChangeArrowheads="1"/>
            </p:cNvSpPr>
            <p:nvPr/>
          </p:nvSpPr>
          <p:spPr bwMode="auto">
            <a:xfrm>
              <a:off x="348" y="1000"/>
              <a:ext cx="1064" cy="254"/>
            </a:xfrm>
            <a:prstGeom prst="rect">
              <a:avLst/>
            </a:prstGeom>
            <a:solidFill>
              <a:srgbClr val="FF9900"/>
            </a:solidFill>
            <a:ln w="6350">
              <a:solidFill>
                <a:schemeClr val="bg2"/>
              </a:solidFill>
              <a:miter lim="800000"/>
              <a:headEnd/>
              <a:tailEnd/>
            </a:ln>
          </p:spPr>
          <p:txBody>
            <a:bodyPr>
              <a:spAutoFit/>
            </a:bodyPr>
            <a:lstStyle/>
            <a:p>
              <a:pPr algn="ctr" defTabSz="914400" eaLnBrk="0" hangingPunct="0"/>
              <a:r>
                <a:rPr lang="en-US" sz="1000" b="1">
                  <a:solidFill>
                    <a:srgbClr val="474747"/>
                  </a:solidFill>
                  <a:latin typeface="Helvetica" charset="0"/>
                </a:rPr>
                <a:t>Increased P-selectin</a:t>
              </a:r>
            </a:p>
            <a:p>
              <a:pPr algn="ctr" defTabSz="914400" eaLnBrk="0" hangingPunct="0"/>
              <a:r>
                <a:rPr lang="en-US" sz="1000" b="1">
                  <a:solidFill>
                    <a:srgbClr val="474747"/>
                  </a:solidFill>
                  <a:latin typeface="Helvetica" charset="0"/>
                </a:rPr>
                <a:t>expression</a:t>
              </a:r>
              <a:endParaRPr lang="fr-FR" sz="1000" b="1">
                <a:solidFill>
                  <a:srgbClr val="474747"/>
                </a:solidFill>
                <a:latin typeface="Helvetica" charset="0"/>
              </a:endParaRPr>
            </a:p>
          </p:txBody>
        </p:sp>
        <p:sp>
          <p:nvSpPr>
            <p:cNvPr id="112773" name="Text Box 150"/>
            <p:cNvSpPr txBox="1">
              <a:spLocks noChangeArrowheads="1"/>
            </p:cNvSpPr>
            <p:nvPr/>
          </p:nvSpPr>
          <p:spPr bwMode="auto">
            <a:xfrm>
              <a:off x="348" y="1248"/>
              <a:ext cx="1064" cy="158"/>
            </a:xfrm>
            <a:prstGeom prst="rect">
              <a:avLst/>
            </a:prstGeom>
            <a:solidFill>
              <a:srgbClr val="FF9900"/>
            </a:solidFill>
            <a:ln w="6350">
              <a:solidFill>
                <a:schemeClr val="bg2"/>
              </a:solidFill>
              <a:miter lim="800000"/>
              <a:headEnd/>
              <a:tailEnd/>
            </a:ln>
          </p:spPr>
          <p:txBody>
            <a:bodyPr>
              <a:spAutoFit/>
            </a:bodyPr>
            <a:lstStyle/>
            <a:p>
              <a:pPr algn="ctr" defTabSz="914400" eaLnBrk="0" hangingPunct="0"/>
              <a:r>
                <a:rPr lang="en-US" sz="1000" b="1">
                  <a:solidFill>
                    <a:srgbClr val="474747"/>
                  </a:solidFill>
                  <a:latin typeface="Helvetica" charset="0"/>
                </a:rPr>
                <a:t>Osmotic effect</a:t>
              </a:r>
              <a:endParaRPr lang="fr-FR" sz="1000" b="1">
                <a:solidFill>
                  <a:srgbClr val="474747"/>
                </a:solidFill>
                <a:latin typeface="Helvetica" charset="0"/>
              </a:endParaRPr>
            </a:p>
          </p:txBody>
        </p:sp>
        <p:sp>
          <p:nvSpPr>
            <p:cNvPr id="112774" name="Text Box 151"/>
            <p:cNvSpPr txBox="1">
              <a:spLocks noChangeArrowheads="1"/>
            </p:cNvSpPr>
            <p:nvPr/>
          </p:nvSpPr>
          <p:spPr bwMode="auto">
            <a:xfrm>
              <a:off x="348" y="1400"/>
              <a:ext cx="1064" cy="158"/>
            </a:xfrm>
            <a:prstGeom prst="rect">
              <a:avLst/>
            </a:prstGeom>
            <a:solidFill>
              <a:srgbClr val="FF9900"/>
            </a:solidFill>
            <a:ln w="6350">
              <a:solidFill>
                <a:schemeClr val="bg2"/>
              </a:solidFill>
              <a:miter lim="800000"/>
              <a:headEnd/>
              <a:tailEnd/>
            </a:ln>
          </p:spPr>
          <p:txBody>
            <a:bodyPr>
              <a:spAutoFit/>
            </a:bodyPr>
            <a:lstStyle/>
            <a:p>
              <a:pPr algn="ctr" defTabSz="914400" eaLnBrk="0" hangingPunct="0"/>
              <a:r>
                <a:rPr lang="en-US" sz="1000" b="1">
                  <a:solidFill>
                    <a:srgbClr val="474747"/>
                  </a:solidFill>
                  <a:latin typeface="Helvetica" charset="0"/>
                </a:rPr>
                <a:t>Activation of PKC</a:t>
              </a:r>
              <a:endParaRPr lang="fr-FR" sz="1000" b="1">
                <a:solidFill>
                  <a:srgbClr val="474747"/>
                </a:solidFill>
                <a:latin typeface="Helvetica" charset="0"/>
              </a:endParaRPr>
            </a:p>
          </p:txBody>
        </p:sp>
        <p:sp>
          <p:nvSpPr>
            <p:cNvPr id="112775" name="Text Box 152"/>
            <p:cNvSpPr txBox="1">
              <a:spLocks noChangeArrowheads="1"/>
            </p:cNvSpPr>
            <p:nvPr/>
          </p:nvSpPr>
          <p:spPr bwMode="auto">
            <a:xfrm>
              <a:off x="348" y="1556"/>
              <a:ext cx="1064" cy="350"/>
            </a:xfrm>
            <a:prstGeom prst="rect">
              <a:avLst/>
            </a:prstGeom>
            <a:solidFill>
              <a:srgbClr val="FF9900"/>
            </a:solidFill>
            <a:ln w="6350">
              <a:solidFill>
                <a:schemeClr val="bg2"/>
              </a:solidFill>
              <a:miter lim="800000"/>
              <a:headEnd/>
              <a:tailEnd/>
            </a:ln>
          </p:spPr>
          <p:txBody>
            <a:bodyPr>
              <a:spAutoFit/>
            </a:bodyPr>
            <a:lstStyle/>
            <a:p>
              <a:pPr algn="ctr" defTabSz="914400" eaLnBrk="0" hangingPunct="0"/>
              <a:r>
                <a:rPr lang="en-US" sz="1000" b="1">
                  <a:solidFill>
                    <a:srgbClr val="474747"/>
                  </a:solidFill>
                  <a:latin typeface="Helvetica" charset="0"/>
                </a:rPr>
                <a:t>Decreased membrane fluidity by glycation of surface proteins</a:t>
              </a:r>
              <a:endParaRPr lang="fr-FR" sz="1000" b="1">
                <a:solidFill>
                  <a:srgbClr val="474747"/>
                </a:solidFill>
                <a:latin typeface="Helvetica" charset="0"/>
              </a:endParaRPr>
            </a:p>
          </p:txBody>
        </p:sp>
      </p:grpSp>
      <p:sp>
        <p:nvSpPr>
          <p:cNvPr id="21657" name="Freeform 153"/>
          <p:cNvSpPr>
            <a:spLocks/>
          </p:cNvSpPr>
          <p:nvPr/>
        </p:nvSpPr>
        <p:spPr bwMode="auto">
          <a:xfrm>
            <a:off x="19050" y="2057400"/>
            <a:ext cx="454025" cy="1752600"/>
          </a:xfrm>
          <a:custGeom>
            <a:avLst/>
            <a:gdLst>
              <a:gd name="T0" fmla="*/ 300922 w 286"/>
              <a:gd name="T1" fmla="*/ 0 h 1104"/>
              <a:gd name="T2" fmla="*/ 25341 w 286"/>
              <a:gd name="T3" fmla="*/ 1219200 h 1104"/>
              <a:gd name="T4" fmla="*/ 452967 w 286"/>
              <a:gd name="T5" fmla="*/ 1752600 h 1104"/>
              <a:gd name="T6" fmla="*/ 0 60000 65536"/>
              <a:gd name="T7" fmla="*/ 0 60000 65536"/>
              <a:gd name="T8" fmla="*/ 0 60000 65536"/>
            </a:gdLst>
            <a:ahLst/>
            <a:cxnLst>
              <a:cxn ang="T6">
                <a:pos x="T0" y="T1"/>
              </a:cxn>
              <a:cxn ang="T7">
                <a:pos x="T2" y="T3"/>
              </a:cxn>
              <a:cxn ang="T8">
                <a:pos x="T4" y="T5"/>
              </a:cxn>
            </a:cxnLst>
            <a:rect l="0" t="0" r="r" b="b"/>
            <a:pathLst>
              <a:path w="286" h="1104">
                <a:moveTo>
                  <a:pt x="190" y="0"/>
                </a:moveTo>
                <a:cubicBezTo>
                  <a:pt x="161" y="128"/>
                  <a:pt x="0" y="584"/>
                  <a:pt x="16" y="768"/>
                </a:cubicBezTo>
                <a:cubicBezTo>
                  <a:pt x="32" y="952"/>
                  <a:pt x="230" y="1034"/>
                  <a:pt x="286" y="1104"/>
                </a:cubicBezTo>
              </a:path>
            </a:pathLst>
          </a:custGeom>
          <a:noFill/>
          <a:ln w="19050" cmpd="sng">
            <a:solidFill>
              <a:schemeClr val="bg2"/>
            </a:solidFill>
            <a:round/>
            <a:headEnd type="oval" w="med" len="med"/>
            <a:tailEnd type="triangle" w="med" len="med"/>
          </a:ln>
          <a:effectLst/>
          <a:extLst/>
        </p:spPr>
        <p:txBody>
          <a:bodyPr/>
          <a:lstStyle/>
          <a:p>
            <a:pPr defTabSz="914400">
              <a:defRPr/>
            </a:pPr>
            <a:endParaRPr lang="en-US">
              <a:latin typeface="Calibri" pitchFamily="34" charset="0"/>
              <a:cs typeface="+mn-cs"/>
            </a:endParaRPr>
          </a:p>
        </p:txBody>
      </p:sp>
      <p:sp>
        <p:nvSpPr>
          <p:cNvPr id="21658" name="Freeform 154"/>
          <p:cNvSpPr>
            <a:spLocks/>
          </p:cNvSpPr>
          <p:nvPr/>
        </p:nvSpPr>
        <p:spPr bwMode="auto">
          <a:xfrm>
            <a:off x="290513" y="2286000"/>
            <a:ext cx="1366837" cy="1447800"/>
          </a:xfrm>
          <a:custGeom>
            <a:avLst/>
            <a:gdLst>
              <a:gd name="T0" fmla="*/ 103227 w 861"/>
              <a:gd name="T1" fmla="*/ 0 h 912"/>
              <a:gd name="T2" fmla="*/ 211219 w 861"/>
              <a:gd name="T3" fmla="*/ 1095375 h 912"/>
              <a:gd name="T4" fmla="*/ 1367367 w 861"/>
              <a:gd name="T5" fmla="*/ 1447800 h 912"/>
              <a:gd name="T6" fmla="*/ 0 60000 65536"/>
              <a:gd name="T7" fmla="*/ 0 60000 65536"/>
              <a:gd name="T8" fmla="*/ 0 60000 65536"/>
            </a:gdLst>
            <a:ahLst/>
            <a:cxnLst>
              <a:cxn ang="T6">
                <a:pos x="T0" y="T1"/>
              </a:cxn>
              <a:cxn ang="T7">
                <a:pos x="T2" y="T3"/>
              </a:cxn>
              <a:cxn ang="T8">
                <a:pos x="T4" y="T5"/>
              </a:cxn>
            </a:cxnLst>
            <a:rect l="0" t="0" r="r" b="b"/>
            <a:pathLst>
              <a:path w="861" h="912">
                <a:moveTo>
                  <a:pt x="65" y="0"/>
                </a:moveTo>
                <a:cubicBezTo>
                  <a:pt x="76" y="115"/>
                  <a:pt x="0" y="538"/>
                  <a:pt x="133" y="690"/>
                </a:cubicBezTo>
                <a:cubicBezTo>
                  <a:pt x="266" y="842"/>
                  <a:pt x="709" y="866"/>
                  <a:pt x="861" y="912"/>
                </a:cubicBezTo>
              </a:path>
            </a:pathLst>
          </a:custGeom>
          <a:noFill/>
          <a:ln w="19050" cmpd="sng">
            <a:solidFill>
              <a:schemeClr val="bg2"/>
            </a:solidFill>
            <a:round/>
            <a:headEnd type="oval" w="med" len="med"/>
            <a:tailEnd type="triangle" w="med" len="med"/>
          </a:ln>
          <a:effectLst/>
          <a:extLst/>
        </p:spPr>
        <p:txBody>
          <a:bodyPr/>
          <a:lstStyle/>
          <a:p>
            <a:pPr defTabSz="914400">
              <a:defRPr/>
            </a:pPr>
            <a:endParaRPr lang="en-US">
              <a:latin typeface="Calibri" pitchFamily="34" charset="0"/>
              <a:cs typeface="+mn-cs"/>
            </a:endParaRPr>
          </a:p>
        </p:txBody>
      </p:sp>
      <p:sp>
        <p:nvSpPr>
          <p:cNvPr id="21659" name="Freeform 155"/>
          <p:cNvSpPr>
            <a:spLocks/>
          </p:cNvSpPr>
          <p:nvPr/>
        </p:nvSpPr>
        <p:spPr bwMode="auto">
          <a:xfrm>
            <a:off x="831850" y="2952750"/>
            <a:ext cx="692150" cy="409575"/>
          </a:xfrm>
          <a:custGeom>
            <a:avLst/>
            <a:gdLst>
              <a:gd name="T0" fmla="*/ 0 w 436"/>
              <a:gd name="T1" fmla="*/ 0 h 258"/>
              <a:gd name="T2" fmla="*/ 174803 w 436"/>
              <a:gd name="T3" fmla="*/ 304800 h 258"/>
              <a:gd name="T4" fmla="*/ 692855 w 436"/>
              <a:gd name="T5" fmla="*/ 409575 h 258"/>
              <a:gd name="T6" fmla="*/ 0 60000 65536"/>
              <a:gd name="T7" fmla="*/ 0 60000 65536"/>
              <a:gd name="T8" fmla="*/ 0 60000 65536"/>
            </a:gdLst>
            <a:ahLst/>
            <a:cxnLst>
              <a:cxn ang="T6">
                <a:pos x="T0" y="T1"/>
              </a:cxn>
              <a:cxn ang="T7">
                <a:pos x="T2" y="T3"/>
              </a:cxn>
              <a:cxn ang="T8">
                <a:pos x="T4" y="T5"/>
              </a:cxn>
            </a:cxnLst>
            <a:rect l="0" t="0" r="r" b="b"/>
            <a:pathLst>
              <a:path w="436" h="258">
                <a:moveTo>
                  <a:pt x="0" y="0"/>
                </a:moveTo>
                <a:cubicBezTo>
                  <a:pt x="18" y="32"/>
                  <a:pt x="37" y="149"/>
                  <a:pt x="110" y="192"/>
                </a:cubicBezTo>
                <a:cubicBezTo>
                  <a:pt x="183" y="235"/>
                  <a:pt x="368" y="244"/>
                  <a:pt x="436" y="258"/>
                </a:cubicBezTo>
              </a:path>
            </a:pathLst>
          </a:custGeom>
          <a:noFill/>
          <a:ln w="19050" cmpd="sng">
            <a:solidFill>
              <a:schemeClr val="bg2"/>
            </a:solidFill>
            <a:round/>
            <a:headEnd type="oval" w="med" len="med"/>
            <a:tailEnd type="triangle" w="med" len="med"/>
          </a:ln>
          <a:effectLst/>
          <a:extLst/>
        </p:spPr>
        <p:txBody>
          <a:bodyPr/>
          <a:lstStyle/>
          <a:p>
            <a:pPr defTabSz="914400">
              <a:defRPr/>
            </a:pPr>
            <a:endParaRPr lang="en-US">
              <a:latin typeface="Calibri" pitchFamily="34" charset="0"/>
              <a:cs typeface="+mn-cs"/>
            </a:endParaRPr>
          </a:p>
        </p:txBody>
      </p:sp>
      <p:sp>
        <p:nvSpPr>
          <p:cNvPr id="21660" name="Freeform 156"/>
          <p:cNvSpPr>
            <a:spLocks/>
          </p:cNvSpPr>
          <p:nvPr/>
        </p:nvSpPr>
        <p:spPr bwMode="auto">
          <a:xfrm>
            <a:off x="1847850" y="1733550"/>
            <a:ext cx="546100" cy="2876550"/>
          </a:xfrm>
          <a:custGeom>
            <a:avLst/>
            <a:gdLst>
              <a:gd name="T0" fmla="*/ 0 w 344"/>
              <a:gd name="T1" fmla="*/ 0 h 1812"/>
              <a:gd name="T2" fmla="*/ 464748 w 344"/>
              <a:gd name="T3" fmla="*/ 1152525 h 1812"/>
              <a:gd name="T4" fmla="*/ 496580 w 344"/>
              <a:gd name="T5" fmla="*/ 2876550 h 1812"/>
              <a:gd name="T6" fmla="*/ 0 60000 65536"/>
              <a:gd name="T7" fmla="*/ 0 60000 65536"/>
              <a:gd name="T8" fmla="*/ 0 60000 65536"/>
            </a:gdLst>
            <a:ahLst/>
            <a:cxnLst>
              <a:cxn ang="T6">
                <a:pos x="T0" y="T1"/>
              </a:cxn>
              <a:cxn ang="T7">
                <a:pos x="T2" y="T3"/>
              </a:cxn>
              <a:cxn ang="T8">
                <a:pos x="T4" y="T5"/>
              </a:cxn>
            </a:cxnLst>
            <a:rect l="0" t="0" r="r" b="b"/>
            <a:pathLst>
              <a:path w="344" h="1812">
                <a:moveTo>
                  <a:pt x="0" y="0"/>
                </a:moveTo>
                <a:cubicBezTo>
                  <a:pt x="48" y="121"/>
                  <a:pt x="240" y="424"/>
                  <a:pt x="292" y="726"/>
                </a:cubicBezTo>
                <a:cubicBezTo>
                  <a:pt x="344" y="1028"/>
                  <a:pt x="308" y="1586"/>
                  <a:pt x="312" y="1812"/>
                </a:cubicBezTo>
              </a:path>
            </a:pathLst>
          </a:custGeom>
          <a:noFill/>
          <a:ln w="19050" cmpd="sng">
            <a:solidFill>
              <a:schemeClr val="bg2"/>
            </a:solidFill>
            <a:round/>
            <a:headEnd type="oval" w="med" len="med"/>
            <a:tailEnd type="triangle" w="med" len="med"/>
          </a:ln>
          <a:effectLst/>
          <a:extLst/>
        </p:spPr>
        <p:txBody>
          <a:bodyPr/>
          <a:lstStyle/>
          <a:p>
            <a:pPr defTabSz="914400">
              <a:defRPr/>
            </a:pPr>
            <a:endParaRPr lang="en-US">
              <a:latin typeface="Calibri" pitchFamily="34" charset="0"/>
              <a:cs typeface="+mn-cs"/>
            </a:endParaRPr>
          </a:p>
        </p:txBody>
      </p:sp>
      <p:grpSp>
        <p:nvGrpSpPr>
          <p:cNvPr id="112734" name="Group 194"/>
          <p:cNvGrpSpPr>
            <a:grpSpLocks/>
          </p:cNvGrpSpPr>
          <p:nvPr/>
        </p:nvGrpSpPr>
        <p:grpSpPr bwMode="auto">
          <a:xfrm>
            <a:off x="2573338" y="1219200"/>
            <a:ext cx="1900237" cy="1441450"/>
            <a:chOff x="1621" y="801"/>
            <a:chExt cx="1197" cy="908"/>
          </a:xfrm>
        </p:grpSpPr>
        <p:sp>
          <p:nvSpPr>
            <p:cNvPr id="112768" name="Text Box 158"/>
            <p:cNvSpPr txBox="1">
              <a:spLocks noChangeArrowheads="1"/>
            </p:cNvSpPr>
            <p:nvPr/>
          </p:nvSpPr>
          <p:spPr bwMode="auto">
            <a:xfrm>
              <a:off x="1621" y="801"/>
              <a:ext cx="1197" cy="330"/>
            </a:xfrm>
            <a:prstGeom prst="rect">
              <a:avLst/>
            </a:prstGeom>
            <a:solidFill>
              <a:srgbClr val="FF0000"/>
            </a:solidFill>
            <a:ln w="6350">
              <a:solidFill>
                <a:schemeClr val="bg2"/>
              </a:solidFill>
              <a:miter lim="800000"/>
              <a:headEnd/>
              <a:tailEnd/>
            </a:ln>
          </p:spPr>
          <p:txBody>
            <a:bodyPr wrap="none">
              <a:spAutoFit/>
            </a:bodyPr>
            <a:lstStyle/>
            <a:p>
              <a:pPr algn="ctr" defTabSz="914400" eaLnBrk="0" hangingPunct="0"/>
              <a:r>
                <a:rPr lang="en-US" sz="1400" b="1">
                  <a:solidFill>
                    <a:srgbClr val="FFFFFF"/>
                  </a:solidFill>
                  <a:latin typeface="Helvetica" charset="0"/>
                </a:rPr>
                <a:t>DEFICIENT INSULIN</a:t>
              </a:r>
            </a:p>
            <a:p>
              <a:pPr algn="ctr" defTabSz="914400" eaLnBrk="0" hangingPunct="0"/>
              <a:r>
                <a:rPr lang="en-US" sz="1400" b="1">
                  <a:solidFill>
                    <a:srgbClr val="FFFFFF"/>
                  </a:solidFill>
                  <a:latin typeface="Helvetica" charset="0"/>
                </a:rPr>
                <a:t>ACTION</a:t>
              </a:r>
            </a:p>
          </p:txBody>
        </p:sp>
        <p:sp>
          <p:nvSpPr>
            <p:cNvPr id="112769" name="Text Box 159"/>
            <p:cNvSpPr txBox="1">
              <a:spLocks noChangeArrowheads="1"/>
            </p:cNvSpPr>
            <p:nvPr/>
          </p:nvSpPr>
          <p:spPr bwMode="auto">
            <a:xfrm>
              <a:off x="1680" y="1129"/>
              <a:ext cx="1064" cy="254"/>
            </a:xfrm>
            <a:prstGeom prst="rect">
              <a:avLst/>
            </a:prstGeom>
            <a:solidFill>
              <a:srgbClr val="FF9900"/>
            </a:solidFill>
            <a:ln w="6350">
              <a:solidFill>
                <a:schemeClr val="bg2"/>
              </a:solidFill>
              <a:miter lim="800000"/>
              <a:headEnd/>
              <a:tailEnd/>
            </a:ln>
          </p:spPr>
          <p:txBody>
            <a:bodyPr>
              <a:spAutoFit/>
            </a:bodyPr>
            <a:lstStyle/>
            <a:p>
              <a:pPr algn="ctr" defTabSz="914400" eaLnBrk="0" hangingPunct="0"/>
              <a:r>
                <a:rPr lang="en-US" sz="1000" b="1">
                  <a:solidFill>
                    <a:srgbClr val="474747"/>
                  </a:solidFill>
                  <a:latin typeface="Helvetica" charset="0"/>
                </a:rPr>
                <a:t>Impaired response to</a:t>
              </a:r>
            </a:p>
            <a:p>
              <a:pPr algn="ctr" defTabSz="914400" eaLnBrk="0" hangingPunct="0"/>
              <a:r>
                <a:rPr lang="en-US" sz="1000" b="1">
                  <a:solidFill>
                    <a:srgbClr val="474747"/>
                  </a:solidFill>
                  <a:latin typeface="Helvetica" charset="0"/>
                </a:rPr>
                <a:t>NO and PGI</a:t>
              </a:r>
              <a:r>
                <a:rPr lang="en-US" sz="1000" b="1" baseline="-25000">
                  <a:solidFill>
                    <a:srgbClr val="474747"/>
                  </a:solidFill>
                  <a:latin typeface="Helvetica" charset="0"/>
                </a:rPr>
                <a:t>2</a:t>
              </a:r>
              <a:endParaRPr lang="fr-FR" sz="1000" b="1" baseline="-25000">
                <a:solidFill>
                  <a:srgbClr val="474747"/>
                </a:solidFill>
                <a:latin typeface="Helvetica" charset="0"/>
              </a:endParaRPr>
            </a:p>
          </p:txBody>
        </p:sp>
        <p:sp>
          <p:nvSpPr>
            <p:cNvPr id="112770" name="Text Box 160"/>
            <p:cNvSpPr txBox="1">
              <a:spLocks noChangeArrowheads="1"/>
            </p:cNvSpPr>
            <p:nvPr/>
          </p:nvSpPr>
          <p:spPr bwMode="auto">
            <a:xfrm>
              <a:off x="1680" y="1359"/>
              <a:ext cx="1064" cy="350"/>
            </a:xfrm>
            <a:prstGeom prst="rect">
              <a:avLst/>
            </a:prstGeom>
            <a:solidFill>
              <a:srgbClr val="FF9900"/>
            </a:solidFill>
            <a:ln w="6350">
              <a:solidFill>
                <a:schemeClr val="bg2"/>
              </a:solidFill>
              <a:miter lim="800000"/>
              <a:headEnd/>
              <a:tailEnd/>
            </a:ln>
          </p:spPr>
          <p:txBody>
            <a:bodyPr>
              <a:spAutoFit/>
            </a:bodyPr>
            <a:lstStyle/>
            <a:p>
              <a:pPr algn="ctr" defTabSz="914400" eaLnBrk="0" hangingPunct="0"/>
              <a:r>
                <a:rPr lang="en-US" sz="1000" b="1">
                  <a:solidFill>
                    <a:srgbClr val="474747"/>
                  </a:solidFill>
                  <a:latin typeface="Helvetica" charset="0"/>
                </a:rPr>
                <a:t>IRS-dependent factors:</a:t>
              </a:r>
            </a:p>
            <a:p>
              <a:pPr algn="ctr" defTabSz="914400" eaLnBrk="0" hangingPunct="0"/>
              <a:r>
                <a:rPr lang="en-US" sz="1000" b="1">
                  <a:solidFill>
                    <a:srgbClr val="474747"/>
                  </a:solidFill>
                  <a:latin typeface="Helvetica" charset="0"/>
                </a:rPr>
                <a:t>Increased intracellular Ca</a:t>
              </a:r>
              <a:r>
                <a:rPr lang="en-US" sz="1000" b="1" baseline="30000">
                  <a:solidFill>
                    <a:srgbClr val="474747"/>
                  </a:solidFill>
                  <a:latin typeface="Helvetica" charset="0"/>
                </a:rPr>
                <a:t>++</a:t>
              </a:r>
              <a:r>
                <a:rPr lang="en-US" sz="1000" b="1">
                  <a:solidFill>
                    <a:srgbClr val="474747"/>
                  </a:solidFill>
                  <a:latin typeface="Helvetica" charset="0"/>
                </a:rPr>
                <a:t> degranulation</a:t>
              </a:r>
              <a:endParaRPr lang="fr-FR" sz="1000" b="1" baseline="-25000">
                <a:solidFill>
                  <a:srgbClr val="474747"/>
                </a:solidFill>
                <a:latin typeface="Helvetica" charset="0"/>
              </a:endParaRPr>
            </a:p>
          </p:txBody>
        </p:sp>
      </p:grpSp>
      <p:sp>
        <p:nvSpPr>
          <p:cNvPr id="21665" name="Freeform 161"/>
          <p:cNvSpPr>
            <a:spLocks/>
          </p:cNvSpPr>
          <p:nvPr/>
        </p:nvSpPr>
        <p:spPr bwMode="auto">
          <a:xfrm>
            <a:off x="2344738" y="2386013"/>
            <a:ext cx="1325562" cy="1195387"/>
          </a:xfrm>
          <a:custGeom>
            <a:avLst/>
            <a:gdLst>
              <a:gd name="T0" fmla="*/ 393543 w 835"/>
              <a:gd name="T1" fmla="*/ 0 h 753"/>
              <a:gd name="T2" fmla="*/ 115841 w 835"/>
              <a:gd name="T3" fmla="*/ 604837 h 753"/>
              <a:gd name="T4" fmla="*/ 1087004 w 835"/>
              <a:gd name="T5" fmla="*/ 947737 h 753"/>
              <a:gd name="T6" fmla="*/ 1325034 w 835"/>
              <a:gd name="T7" fmla="*/ 1195387 h 7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5" h="753">
                <a:moveTo>
                  <a:pt x="248" y="0"/>
                </a:moveTo>
                <a:cubicBezTo>
                  <a:pt x="220" y="63"/>
                  <a:pt x="0" y="282"/>
                  <a:pt x="73" y="381"/>
                </a:cubicBezTo>
                <a:cubicBezTo>
                  <a:pt x="146" y="480"/>
                  <a:pt x="558" y="535"/>
                  <a:pt x="685" y="597"/>
                </a:cubicBezTo>
                <a:cubicBezTo>
                  <a:pt x="812" y="659"/>
                  <a:pt x="804" y="721"/>
                  <a:pt x="835" y="753"/>
                </a:cubicBezTo>
              </a:path>
            </a:pathLst>
          </a:custGeom>
          <a:noFill/>
          <a:ln w="19050" cmpd="sng">
            <a:solidFill>
              <a:schemeClr val="bg2"/>
            </a:solidFill>
            <a:round/>
            <a:headEnd type="oval" w="med" len="med"/>
            <a:tailEnd type="triangle" w="med" len="med"/>
          </a:ln>
          <a:effectLst/>
          <a:extLst/>
        </p:spPr>
        <p:txBody>
          <a:bodyPr/>
          <a:lstStyle/>
          <a:p>
            <a:pPr defTabSz="914400">
              <a:defRPr/>
            </a:pPr>
            <a:endParaRPr lang="en-US">
              <a:latin typeface="Calibri" pitchFamily="34" charset="0"/>
              <a:cs typeface="+mn-cs"/>
            </a:endParaRPr>
          </a:p>
        </p:txBody>
      </p:sp>
      <p:sp>
        <p:nvSpPr>
          <p:cNvPr id="21666" name="Freeform 162"/>
          <p:cNvSpPr>
            <a:spLocks/>
          </p:cNvSpPr>
          <p:nvPr/>
        </p:nvSpPr>
        <p:spPr bwMode="auto">
          <a:xfrm>
            <a:off x="4011613" y="1971675"/>
            <a:ext cx="460375" cy="1362075"/>
          </a:xfrm>
          <a:custGeom>
            <a:avLst/>
            <a:gdLst>
              <a:gd name="T0" fmla="*/ 269668 w 290"/>
              <a:gd name="T1" fmla="*/ 0 h 858"/>
              <a:gd name="T2" fmla="*/ 448918 w 290"/>
              <a:gd name="T3" fmla="*/ 609600 h 858"/>
              <a:gd name="T4" fmla="*/ 201458 w 290"/>
              <a:gd name="T5" fmla="*/ 866775 h 858"/>
              <a:gd name="T6" fmla="*/ 26967 w 290"/>
              <a:gd name="T7" fmla="*/ 1019175 h 858"/>
              <a:gd name="T8" fmla="*/ 36485 w 290"/>
              <a:gd name="T9" fmla="*/ 1362075 h 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0" h="858">
                <a:moveTo>
                  <a:pt x="170" y="0"/>
                </a:moveTo>
                <a:cubicBezTo>
                  <a:pt x="188" y="64"/>
                  <a:pt x="290" y="293"/>
                  <a:pt x="283" y="384"/>
                </a:cubicBezTo>
                <a:cubicBezTo>
                  <a:pt x="276" y="475"/>
                  <a:pt x="171" y="503"/>
                  <a:pt x="127" y="546"/>
                </a:cubicBezTo>
                <a:cubicBezTo>
                  <a:pt x="83" y="589"/>
                  <a:pt x="34" y="590"/>
                  <a:pt x="17" y="642"/>
                </a:cubicBezTo>
                <a:cubicBezTo>
                  <a:pt x="0" y="694"/>
                  <a:pt x="22" y="813"/>
                  <a:pt x="23" y="858"/>
                </a:cubicBezTo>
              </a:path>
            </a:pathLst>
          </a:custGeom>
          <a:noFill/>
          <a:ln w="19050" cmpd="sng">
            <a:solidFill>
              <a:schemeClr val="bg2"/>
            </a:solidFill>
            <a:round/>
            <a:headEnd type="oval" w="med" len="med"/>
            <a:tailEnd type="triangle" w="med" len="med"/>
          </a:ln>
          <a:effectLst/>
          <a:extLst/>
        </p:spPr>
        <p:txBody>
          <a:bodyPr/>
          <a:lstStyle/>
          <a:p>
            <a:pPr defTabSz="914400">
              <a:defRPr/>
            </a:pPr>
            <a:endParaRPr lang="en-US">
              <a:latin typeface="Calibri" pitchFamily="34" charset="0"/>
              <a:cs typeface="+mn-cs"/>
            </a:endParaRPr>
          </a:p>
        </p:txBody>
      </p:sp>
      <p:grpSp>
        <p:nvGrpSpPr>
          <p:cNvPr id="112737" name="Group 163"/>
          <p:cNvGrpSpPr>
            <a:grpSpLocks/>
          </p:cNvGrpSpPr>
          <p:nvPr/>
        </p:nvGrpSpPr>
        <p:grpSpPr bwMode="auto">
          <a:xfrm>
            <a:off x="4918075" y="1214438"/>
            <a:ext cx="1350963" cy="1482725"/>
            <a:chOff x="3098" y="767"/>
            <a:chExt cx="851" cy="934"/>
          </a:xfrm>
        </p:grpSpPr>
        <p:sp>
          <p:nvSpPr>
            <p:cNvPr id="112764" name="Text Box 164"/>
            <p:cNvSpPr txBox="1">
              <a:spLocks noChangeArrowheads="1"/>
            </p:cNvSpPr>
            <p:nvPr/>
          </p:nvSpPr>
          <p:spPr bwMode="auto">
            <a:xfrm>
              <a:off x="3098" y="767"/>
              <a:ext cx="851" cy="465"/>
            </a:xfrm>
            <a:prstGeom prst="rect">
              <a:avLst/>
            </a:prstGeom>
            <a:solidFill>
              <a:srgbClr val="FF0000"/>
            </a:solidFill>
            <a:ln w="6350">
              <a:solidFill>
                <a:schemeClr val="bg2"/>
              </a:solidFill>
              <a:miter lim="800000"/>
              <a:headEnd/>
              <a:tailEnd/>
            </a:ln>
          </p:spPr>
          <p:txBody>
            <a:bodyPr wrap="none">
              <a:spAutoFit/>
            </a:bodyPr>
            <a:lstStyle/>
            <a:p>
              <a:pPr algn="ctr" defTabSz="914400" eaLnBrk="0" hangingPunct="0"/>
              <a:r>
                <a:rPr lang="en-US" sz="1400" b="1">
                  <a:solidFill>
                    <a:srgbClr val="FFFFFF"/>
                  </a:solidFill>
                  <a:latin typeface="Helvetica" charset="0"/>
                </a:rPr>
                <a:t>ASSOCIATED </a:t>
              </a:r>
            </a:p>
            <a:p>
              <a:pPr algn="ctr" defTabSz="914400" eaLnBrk="0" hangingPunct="0"/>
              <a:r>
                <a:rPr lang="en-US" sz="1400" b="1">
                  <a:solidFill>
                    <a:srgbClr val="FFFFFF"/>
                  </a:solidFill>
                  <a:latin typeface="Helvetica" charset="0"/>
                </a:rPr>
                <a:t>METABOLIC </a:t>
              </a:r>
            </a:p>
            <a:p>
              <a:pPr algn="ctr" defTabSz="914400" eaLnBrk="0" hangingPunct="0"/>
              <a:r>
                <a:rPr lang="en-US" sz="1400" b="1">
                  <a:solidFill>
                    <a:srgbClr val="FFFFFF"/>
                  </a:solidFill>
                  <a:latin typeface="Helvetica" charset="0"/>
                </a:rPr>
                <a:t>CONDITIONS</a:t>
              </a:r>
            </a:p>
          </p:txBody>
        </p:sp>
        <p:sp>
          <p:nvSpPr>
            <p:cNvPr id="112765" name="Text Box 165"/>
            <p:cNvSpPr txBox="1">
              <a:spLocks noChangeArrowheads="1"/>
            </p:cNvSpPr>
            <p:nvPr/>
          </p:nvSpPr>
          <p:spPr bwMode="auto">
            <a:xfrm>
              <a:off x="3200" y="1231"/>
              <a:ext cx="680" cy="158"/>
            </a:xfrm>
            <a:prstGeom prst="rect">
              <a:avLst/>
            </a:prstGeom>
            <a:solidFill>
              <a:srgbClr val="FF9900"/>
            </a:solidFill>
            <a:ln w="6350">
              <a:solidFill>
                <a:schemeClr val="bg2"/>
              </a:solidFill>
              <a:miter lim="800000"/>
              <a:headEnd/>
              <a:tailEnd/>
            </a:ln>
          </p:spPr>
          <p:txBody>
            <a:bodyPr>
              <a:spAutoFit/>
            </a:bodyPr>
            <a:lstStyle/>
            <a:p>
              <a:pPr algn="ctr" defTabSz="914400" eaLnBrk="0" hangingPunct="0"/>
              <a:r>
                <a:rPr lang="en-US" sz="1000" b="1">
                  <a:solidFill>
                    <a:srgbClr val="474747"/>
                  </a:solidFill>
                  <a:latin typeface="Helvetica" charset="0"/>
                </a:rPr>
                <a:t>Obesity</a:t>
              </a:r>
              <a:endParaRPr lang="fr-FR" sz="1000" b="1" baseline="-25000">
                <a:solidFill>
                  <a:srgbClr val="474747"/>
                </a:solidFill>
                <a:latin typeface="Helvetica" charset="0"/>
              </a:endParaRPr>
            </a:p>
          </p:txBody>
        </p:sp>
        <p:sp>
          <p:nvSpPr>
            <p:cNvPr id="112766" name="Text Box 166"/>
            <p:cNvSpPr txBox="1">
              <a:spLocks noChangeArrowheads="1"/>
            </p:cNvSpPr>
            <p:nvPr/>
          </p:nvSpPr>
          <p:spPr bwMode="auto">
            <a:xfrm>
              <a:off x="3200" y="1389"/>
              <a:ext cx="680" cy="158"/>
            </a:xfrm>
            <a:prstGeom prst="rect">
              <a:avLst/>
            </a:prstGeom>
            <a:solidFill>
              <a:srgbClr val="FF9900"/>
            </a:solidFill>
            <a:ln w="6350">
              <a:solidFill>
                <a:schemeClr val="bg2"/>
              </a:solidFill>
              <a:miter lim="800000"/>
              <a:headEnd/>
              <a:tailEnd/>
            </a:ln>
          </p:spPr>
          <p:txBody>
            <a:bodyPr>
              <a:spAutoFit/>
            </a:bodyPr>
            <a:lstStyle/>
            <a:p>
              <a:pPr algn="ctr" defTabSz="914400" eaLnBrk="0" hangingPunct="0"/>
              <a:r>
                <a:rPr lang="en-US" sz="1000" b="1">
                  <a:solidFill>
                    <a:srgbClr val="474747"/>
                  </a:solidFill>
                  <a:latin typeface="Helvetica" charset="0"/>
                </a:rPr>
                <a:t>Dyslipidemia</a:t>
              </a:r>
              <a:endParaRPr lang="fr-FR" sz="1000" b="1" baseline="-25000">
                <a:solidFill>
                  <a:srgbClr val="474747"/>
                </a:solidFill>
                <a:latin typeface="Helvetica" charset="0"/>
              </a:endParaRPr>
            </a:p>
          </p:txBody>
        </p:sp>
        <p:sp>
          <p:nvSpPr>
            <p:cNvPr id="112767" name="Text Box 167"/>
            <p:cNvSpPr txBox="1">
              <a:spLocks noChangeArrowheads="1"/>
            </p:cNvSpPr>
            <p:nvPr/>
          </p:nvSpPr>
          <p:spPr bwMode="auto">
            <a:xfrm>
              <a:off x="3200" y="1543"/>
              <a:ext cx="680" cy="158"/>
            </a:xfrm>
            <a:prstGeom prst="rect">
              <a:avLst/>
            </a:prstGeom>
            <a:solidFill>
              <a:srgbClr val="FF9900"/>
            </a:solidFill>
            <a:ln w="6350">
              <a:solidFill>
                <a:schemeClr val="bg2"/>
              </a:solidFill>
              <a:miter lim="800000"/>
              <a:headEnd/>
              <a:tailEnd/>
            </a:ln>
          </p:spPr>
          <p:txBody>
            <a:bodyPr>
              <a:spAutoFit/>
            </a:bodyPr>
            <a:lstStyle/>
            <a:p>
              <a:pPr algn="ctr" defTabSz="914400" eaLnBrk="0" hangingPunct="0"/>
              <a:r>
                <a:rPr lang="en-US" sz="1000" b="1">
                  <a:solidFill>
                    <a:srgbClr val="474747"/>
                  </a:solidFill>
                  <a:latin typeface="Helvetica" charset="0"/>
                </a:rPr>
                <a:t>Inflammation</a:t>
              </a:r>
              <a:endParaRPr lang="fr-FR" sz="1000" b="1" baseline="-25000">
                <a:solidFill>
                  <a:srgbClr val="474747"/>
                </a:solidFill>
                <a:latin typeface="Helvetica" charset="0"/>
              </a:endParaRPr>
            </a:p>
          </p:txBody>
        </p:sp>
      </p:grpSp>
      <p:sp>
        <p:nvSpPr>
          <p:cNvPr id="21672" name="Freeform 168"/>
          <p:cNvSpPr>
            <a:spLocks/>
          </p:cNvSpPr>
          <p:nvPr/>
        </p:nvSpPr>
        <p:spPr bwMode="auto">
          <a:xfrm>
            <a:off x="4143375" y="2082800"/>
            <a:ext cx="974725" cy="2081213"/>
          </a:xfrm>
          <a:custGeom>
            <a:avLst/>
            <a:gdLst>
              <a:gd name="T0" fmla="*/ 975078 w 614"/>
              <a:gd name="T1" fmla="*/ 0 h 1311"/>
              <a:gd name="T2" fmla="*/ 447837 w 614"/>
              <a:gd name="T3" fmla="*/ 509588 h 1311"/>
              <a:gd name="T4" fmla="*/ 0 w 614"/>
              <a:gd name="T5" fmla="*/ 2081213 h 1311"/>
              <a:gd name="T6" fmla="*/ 0 60000 65536"/>
              <a:gd name="T7" fmla="*/ 0 60000 65536"/>
              <a:gd name="T8" fmla="*/ 0 60000 65536"/>
            </a:gdLst>
            <a:ahLst/>
            <a:cxnLst>
              <a:cxn ang="T6">
                <a:pos x="T0" y="T1"/>
              </a:cxn>
              <a:cxn ang="T7">
                <a:pos x="T2" y="T3"/>
              </a:cxn>
              <a:cxn ang="T8">
                <a:pos x="T4" y="T5"/>
              </a:cxn>
            </a:cxnLst>
            <a:rect l="0" t="0" r="r" b="b"/>
            <a:pathLst>
              <a:path w="614" h="1311">
                <a:moveTo>
                  <a:pt x="614" y="0"/>
                </a:moveTo>
                <a:cubicBezTo>
                  <a:pt x="559" y="53"/>
                  <a:pt x="384" y="102"/>
                  <a:pt x="282" y="321"/>
                </a:cubicBezTo>
                <a:cubicBezTo>
                  <a:pt x="180" y="540"/>
                  <a:pt x="59" y="1105"/>
                  <a:pt x="0" y="1311"/>
                </a:cubicBezTo>
              </a:path>
            </a:pathLst>
          </a:custGeom>
          <a:noFill/>
          <a:ln w="19050" cmpd="sng">
            <a:solidFill>
              <a:schemeClr val="bg2"/>
            </a:solidFill>
            <a:round/>
            <a:headEnd type="oval" w="med" len="med"/>
            <a:tailEnd type="triangle" w="med" len="med"/>
          </a:ln>
          <a:effectLst/>
          <a:extLst/>
        </p:spPr>
        <p:txBody>
          <a:bodyPr/>
          <a:lstStyle/>
          <a:p>
            <a:pPr defTabSz="914400">
              <a:defRPr/>
            </a:pPr>
            <a:endParaRPr lang="en-US">
              <a:latin typeface="Calibri" pitchFamily="34" charset="0"/>
              <a:cs typeface="+mn-cs"/>
            </a:endParaRPr>
          </a:p>
        </p:txBody>
      </p:sp>
      <p:sp>
        <p:nvSpPr>
          <p:cNvPr id="21673" name="Freeform 169"/>
          <p:cNvSpPr>
            <a:spLocks/>
          </p:cNvSpPr>
          <p:nvPr/>
        </p:nvSpPr>
        <p:spPr bwMode="auto">
          <a:xfrm>
            <a:off x="4552950" y="2087563"/>
            <a:ext cx="552450" cy="1514475"/>
          </a:xfrm>
          <a:custGeom>
            <a:avLst/>
            <a:gdLst>
              <a:gd name="T0" fmla="*/ 551744 w 348"/>
              <a:gd name="T1" fmla="*/ 0 h 954"/>
              <a:gd name="T2" fmla="*/ 142692 w 348"/>
              <a:gd name="T3" fmla="*/ 466725 h 954"/>
              <a:gd name="T4" fmla="*/ 0 w 348"/>
              <a:gd name="T5" fmla="*/ 1514475 h 954"/>
              <a:gd name="T6" fmla="*/ 0 60000 65536"/>
              <a:gd name="T7" fmla="*/ 0 60000 65536"/>
              <a:gd name="T8" fmla="*/ 0 60000 65536"/>
            </a:gdLst>
            <a:ahLst/>
            <a:cxnLst>
              <a:cxn ang="T6">
                <a:pos x="T0" y="T1"/>
              </a:cxn>
              <a:cxn ang="T7">
                <a:pos x="T2" y="T3"/>
              </a:cxn>
              <a:cxn ang="T8">
                <a:pos x="T4" y="T5"/>
              </a:cxn>
            </a:cxnLst>
            <a:rect l="0" t="0" r="r" b="b"/>
            <a:pathLst>
              <a:path w="348" h="954">
                <a:moveTo>
                  <a:pt x="348" y="0"/>
                </a:moveTo>
                <a:cubicBezTo>
                  <a:pt x="305" y="49"/>
                  <a:pt x="148" y="135"/>
                  <a:pt x="90" y="294"/>
                </a:cubicBezTo>
                <a:cubicBezTo>
                  <a:pt x="32" y="453"/>
                  <a:pt x="19" y="817"/>
                  <a:pt x="0" y="954"/>
                </a:cubicBezTo>
              </a:path>
            </a:pathLst>
          </a:custGeom>
          <a:noFill/>
          <a:ln w="19050" cmpd="sng">
            <a:solidFill>
              <a:schemeClr val="bg2"/>
            </a:solidFill>
            <a:round/>
            <a:headEnd type="oval" w="med" len="med"/>
            <a:tailEnd type="triangle" w="med" len="med"/>
          </a:ln>
          <a:effectLst/>
          <a:extLst/>
        </p:spPr>
        <p:txBody>
          <a:bodyPr/>
          <a:lstStyle/>
          <a:p>
            <a:pPr defTabSz="914400">
              <a:defRPr/>
            </a:pPr>
            <a:endParaRPr lang="en-US">
              <a:latin typeface="Calibri" pitchFamily="34" charset="0"/>
              <a:cs typeface="+mn-cs"/>
            </a:endParaRPr>
          </a:p>
        </p:txBody>
      </p:sp>
      <p:sp>
        <p:nvSpPr>
          <p:cNvPr id="21674" name="Freeform 170"/>
          <p:cNvSpPr>
            <a:spLocks/>
          </p:cNvSpPr>
          <p:nvPr/>
        </p:nvSpPr>
        <p:spPr bwMode="auto">
          <a:xfrm>
            <a:off x="6072188" y="2105025"/>
            <a:ext cx="1800225" cy="276225"/>
          </a:xfrm>
          <a:custGeom>
            <a:avLst/>
            <a:gdLst>
              <a:gd name="T0" fmla="*/ 0 w 1134"/>
              <a:gd name="T1" fmla="*/ 276225 h 174"/>
              <a:gd name="T2" fmla="*/ 928870 w 1134"/>
              <a:gd name="T3" fmla="*/ 61913 h 174"/>
              <a:gd name="T4" fmla="*/ 1800578 w 1134"/>
              <a:gd name="T5" fmla="*/ 0 h 174"/>
              <a:gd name="T6" fmla="*/ 0 60000 65536"/>
              <a:gd name="T7" fmla="*/ 0 60000 65536"/>
              <a:gd name="T8" fmla="*/ 0 60000 65536"/>
            </a:gdLst>
            <a:ahLst/>
            <a:cxnLst>
              <a:cxn ang="T6">
                <a:pos x="T0" y="T1"/>
              </a:cxn>
              <a:cxn ang="T7">
                <a:pos x="T2" y="T3"/>
              </a:cxn>
              <a:cxn ang="T8">
                <a:pos x="T4" y="T5"/>
              </a:cxn>
            </a:cxnLst>
            <a:rect l="0" t="0" r="r" b="b"/>
            <a:pathLst>
              <a:path w="1134" h="174">
                <a:moveTo>
                  <a:pt x="0" y="174"/>
                </a:moveTo>
                <a:cubicBezTo>
                  <a:pt x="97" y="151"/>
                  <a:pt x="396" y="68"/>
                  <a:pt x="585" y="39"/>
                </a:cubicBezTo>
                <a:cubicBezTo>
                  <a:pt x="774" y="10"/>
                  <a:pt x="1020" y="8"/>
                  <a:pt x="1134" y="0"/>
                </a:cubicBezTo>
              </a:path>
            </a:pathLst>
          </a:custGeom>
          <a:noFill/>
          <a:ln w="19050" cmpd="sng">
            <a:solidFill>
              <a:schemeClr val="bg2"/>
            </a:solidFill>
            <a:round/>
            <a:headEnd type="oval" w="med" len="med"/>
            <a:tailEnd type="triangle" w="med" len="med"/>
          </a:ln>
          <a:effectLst/>
          <a:extLst/>
        </p:spPr>
        <p:txBody>
          <a:bodyPr/>
          <a:lstStyle/>
          <a:p>
            <a:pPr defTabSz="914400">
              <a:defRPr/>
            </a:pPr>
            <a:endParaRPr lang="en-US">
              <a:latin typeface="Calibri" pitchFamily="34" charset="0"/>
              <a:cs typeface="+mn-cs"/>
            </a:endParaRPr>
          </a:p>
        </p:txBody>
      </p:sp>
      <p:grpSp>
        <p:nvGrpSpPr>
          <p:cNvPr id="112741" name="Group 193"/>
          <p:cNvGrpSpPr>
            <a:grpSpLocks/>
          </p:cNvGrpSpPr>
          <p:nvPr/>
        </p:nvGrpSpPr>
        <p:grpSpPr bwMode="auto">
          <a:xfrm>
            <a:off x="6705600" y="1219200"/>
            <a:ext cx="2336800" cy="3632200"/>
            <a:chOff x="4246" y="864"/>
            <a:chExt cx="1472" cy="2288"/>
          </a:xfrm>
        </p:grpSpPr>
        <p:sp>
          <p:nvSpPr>
            <p:cNvPr id="112752" name="Text Box 172"/>
            <p:cNvSpPr txBox="1">
              <a:spLocks noChangeArrowheads="1"/>
            </p:cNvSpPr>
            <p:nvPr/>
          </p:nvSpPr>
          <p:spPr bwMode="auto">
            <a:xfrm>
              <a:off x="4367" y="864"/>
              <a:ext cx="1153" cy="330"/>
            </a:xfrm>
            <a:prstGeom prst="rect">
              <a:avLst/>
            </a:prstGeom>
            <a:solidFill>
              <a:srgbClr val="FF0000"/>
            </a:solidFill>
            <a:ln w="6350">
              <a:solidFill>
                <a:schemeClr val="bg2"/>
              </a:solidFill>
              <a:miter lim="800000"/>
              <a:headEnd/>
              <a:tailEnd/>
            </a:ln>
          </p:spPr>
          <p:txBody>
            <a:bodyPr wrap="none">
              <a:spAutoFit/>
            </a:bodyPr>
            <a:lstStyle/>
            <a:p>
              <a:pPr algn="ctr" defTabSz="914400" eaLnBrk="0" hangingPunct="0"/>
              <a:r>
                <a:rPr lang="en-US" sz="1400" b="1">
                  <a:solidFill>
                    <a:srgbClr val="FFFFFF"/>
                  </a:solidFill>
                  <a:latin typeface="Helvetica" charset="0"/>
                </a:rPr>
                <a:t>OTHER CELLULAR</a:t>
              </a:r>
            </a:p>
            <a:p>
              <a:pPr algn="ctr" defTabSz="914400" eaLnBrk="0" hangingPunct="0"/>
              <a:r>
                <a:rPr lang="en-US" sz="1400" b="1">
                  <a:solidFill>
                    <a:srgbClr val="FFFFFF"/>
                  </a:solidFill>
                  <a:latin typeface="Helvetica" charset="0"/>
                </a:rPr>
                <a:t>ABNORMALITIES</a:t>
              </a:r>
            </a:p>
          </p:txBody>
        </p:sp>
        <p:sp>
          <p:nvSpPr>
            <p:cNvPr id="112753" name="Text Box 173"/>
            <p:cNvSpPr txBox="1">
              <a:spLocks noChangeArrowheads="1"/>
            </p:cNvSpPr>
            <p:nvPr/>
          </p:nvSpPr>
          <p:spPr bwMode="auto">
            <a:xfrm>
              <a:off x="4246" y="1195"/>
              <a:ext cx="680" cy="158"/>
            </a:xfrm>
            <a:prstGeom prst="rect">
              <a:avLst/>
            </a:prstGeom>
            <a:solidFill>
              <a:srgbClr val="FF0000"/>
            </a:solidFill>
            <a:ln w="6350">
              <a:solidFill>
                <a:schemeClr val="bg2"/>
              </a:solidFill>
              <a:miter lim="800000"/>
              <a:headEnd/>
              <a:tailEnd/>
            </a:ln>
          </p:spPr>
          <p:txBody>
            <a:bodyPr>
              <a:spAutoFit/>
            </a:bodyPr>
            <a:lstStyle/>
            <a:p>
              <a:pPr algn="ctr" defTabSz="914400" eaLnBrk="0" hangingPunct="0"/>
              <a:r>
                <a:rPr lang="en-US" sz="1000" b="1">
                  <a:solidFill>
                    <a:srgbClr val="FFFFFF"/>
                  </a:solidFill>
                  <a:latin typeface="Helvetica" charset="0"/>
                </a:rPr>
                <a:t>PLATELET</a:t>
              </a:r>
              <a:endParaRPr lang="fr-FR" sz="1000" b="1" baseline="-25000">
                <a:solidFill>
                  <a:srgbClr val="FFFFFF"/>
                </a:solidFill>
                <a:latin typeface="Helvetica" charset="0"/>
              </a:endParaRPr>
            </a:p>
          </p:txBody>
        </p:sp>
        <p:sp>
          <p:nvSpPr>
            <p:cNvPr id="112754" name="Text Box 174"/>
            <p:cNvSpPr txBox="1">
              <a:spLocks noChangeArrowheads="1"/>
            </p:cNvSpPr>
            <p:nvPr/>
          </p:nvSpPr>
          <p:spPr bwMode="auto">
            <a:xfrm>
              <a:off x="4990" y="1195"/>
              <a:ext cx="728" cy="254"/>
            </a:xfrm>
            <a:prstGeom prst="rect">
              <a:avLst/>
            </a:prstGeom>
            <a:solidFill>
              <a:srgbClr val="FF0000"/>
            </a:solidFill>
            <a:ln w="6350">
              <a:solidFill>
                <a:schemeClr val="bg2"/>
              </a:solidFill>
              <a:miter lim="800000"/>
              <a:headEnd/>
              <a:tailEnd/>
            </a:ln>
          </p:spPr>
          <p:txBody>
            <a:bodyPr>
              <a:spAutoFit/>
            </a:bodyPr>
            <a:lstStyle/>
            <a:p>
              <a:pPr algn="ctr" defTabSz="914400" eaLnBrk="0" hangingPunct="0"/>
              <a:r>
                <a:rPr lang="en-US" sz="1000" b="1">
                  <a:solidFill>
                    <a:srgbClr val="FFFFFF"/>
                  </a:solidFill>
                  <a:latin typeface="Helvetica" charset="0"/>
                </a:rPr>
                <a:t>ENDOTHELIAL</a:t>
              </a:r>
            </a:p>
            <a:p>
              <a:pPr algn="ctr" defTabSz="914400" eaLnBrk="0" hangingPunct="0"/>
              <a:r>
                <a:rPr lang="en-US" sz="1000" b="1">
                  <a:solidFill>
                    <a:srgbClr val="FFFFFF"/>
                  </a:solidFill>
                  <a:latin typeface="Helvetica" charset="0"/>
                </a:rPr>
                <a:t>DYSFUNCTION</a:t>
              </a:r>
              <a:endParaRPr lang="fr-FR" sz="1000" b="1" baseline="-25000">
                <a:solidFill>
                  <a:srgbClr val="FFFFFF"/>
                </a:solidFill>
                <a:latin typeface="Helvetica" charset="0"/>
              </a:endParaRPr>
            </a:p>
          </p:txBody>
        </p:sp>
        <p:sp>
          <p:nvSpPr>
            <p:cNvPr id="112755" name="Rectangle 175"/>
            <p:cNvSpPr>
              <a:spLocks noChangeArrowheads="1"/>
            </p:cNvSpPr>
            <p:nvPr/>
          </p:nvSpPr>
          <p:spPr bwMode="auto">
            <a:xfrm>
              <a:off x="4578" y="1348"/>
              <a:ext cx="35" cy="1104"/>
            </a:xfrm>
            <a:prstGeom prst="rect">
              <a:avLst/>
            </a:prstGeom>
            <a:solidFill>
              <a:srgbClr val="FF9900"/>
            </a:solidFill>
            <a:ln w="6350">
              <a:solidFill>
                <a:schemeClr val="bg2"/>
              </a:solidFill>
              <a:miter lim="800000"/>
              <a:headEnd/>
              <a:tailEnd/>
            </a:ln>
          </p:spPr>
          <p:txBody>
            <a:bodyPr wrap="none" anchor="ctr"/>
            <a:lstStyle/>
            <a:p>
              <a:pPr defTabSz="914400" eaLnBrk="0" hangingPunct="0"/>
              <a:endParaRPr lang="fr-FR" sz="2400">
                <a:solidFill>
                  <a:srgbClr val="FFFFFF"/>
                </a:solidFill>
                <a:latin typeface="Helvetica" charset="0"/>
              </a:endParaRPr>
            </a:p>
          </p:txBody>
        </p:sp>
        <p:sp>
          <p:nvSpPr>
            <p:cNvPr id="112756" name="Text Box 176"/>
            <p:cNvSpPr txBox="1">
              <a:spLocks noChangeArrowheads="1"/>
            </p:cNvSpPr>
            <p:nvPr/>
          </p:nvSpPr>
          <p:spPr bwMode="auto">
            <a:xfrm>
              <a:off x="4382" y="1558"/>
              <a:ext cx="1156" cy="158"/>
            </a:xfrm>
            <a:prstGeom prst="rect">
              <a:avLst/>
            </a:prstGeom>
            <a:solidFill>
              <a:srgbClr val="FF9900"/>
            </a:solidFill>
            <a:ln w="6350">
              <a:solidFill>
                <a:schemeClr val="bg2"/>
              </a:solidFill>
              <a:miter lim="800000"/>
              <a:headEnd/>
              <a:tailEnd/>
            </a:ln>
          </p:spPr>
          <p:txBody>
            <a:bodyPr>
              <a:spAutoFit/>
            </a:bodyPr>
            <a:lstStyle/>
            <a:p>
              <a:pPr algn="ctr" defTabSz="914400" eaLnBrk="0" hangingPunct="0"/>
              <a:r>
                <a:rPr lang="en-US" sz="1000" b="1">
                  <a:solidFill>
                    <a:srgbClr val="474747"/>
                  </a:solidFill>
                  <a:latin typeface="Helvetica" charset="0"/>
                </a:rPr>
                <a:t>Increased platelet turnover</a:t>
              </a:r>
              <a:endParaRPr lang="fr-FR" sz="1000" b="1" baseline="-25000">
                <a:solidFill>
                  <a:srgbClr val="474747"/>
                </a:solidFill>
                <a:latin typeface="Helvetica" charset="0"/>
              </a:endParaRPr>
            </a:p>
          </p:txBody>
        </p:sp>
        <p:sp>
          <p:nvSpPr>
            <p:cNvPr id="112757" name="Text Box 177"/>
            <p:cNvSpPr txBox="1">
              <a:spLocks noChangeArrowheads="1"/>
            </p:cNvSpPr>
            <p:nvPr/>
          </p:nvSpPr>
          <p:spPr bwMode="auto">
            <a:xfrm>
              <a:off x="4382" y="1872"/>
              <a:ext cx="1156" cy="254"/>
            </a:xfrm>
            <a:prstGeom prst="rect">
              <a:avLst/>
            </a:prstGeom>
            <a:solidFill>
              <a:srgbClr val="FF9900"/>
            </a:solidFill>
            <a:ln w="6350">
              <a:solidFill>
                <a:schemeClr val="bg2"/>
              </a:solidFill>
              <a:miter lim="800000"/>
              <a:headEnd/>
              <a:tailEnd/>
            </a:ln>
          </p:spPr>
          <p:txBody>
            <a:bodyPr>
              <a:spAutoFit/>
            </a:bodyPr>
            <a:lstStyle/>
            <a:p>
              <a:pPr algn="ctr" defTabSz="914400" eaLnBrk="0" hangingPunct="0"/>
              <a:r>
                <a:rPr lang="en-US" sz="1000" b="1">
                  <a:solidFill>
                    <a:srgbClr val="474747"/>
                  </a:solidFill>
                  <a:latin typeface="Helvetica" charset="0"/>
                </a:rPr>
                <a:t>Upregulation of P2Y</a:t>
              </a:r>
              <a:r>
                <a:rPr lang="en-US" sz="1000" b="1" baseline="-25000">
                  <a:solidFill>
                    <a:srgbClr val="474747"/>
                  </a:solidFill>
                  <a:latin typeface="Helvetica" charset="0"/>
                </a:rPr>
                <a:t>12</a:t>
              </a:r>
              <a:r>
                <a:rPr lang="en-US" sz="1000" b="1">
                  <a:solidFill>
                    <a:srgbClr val="474747"/>
                  </a:solidFill>
                  <a:latin typeface="Helvetica" charset="0"/>
                </a:rPr>
                <a:t> signalling</a:t>
              </a:r>
              <a:endParaRPr lang="fr-FR" sz="1000" b="1" baseline="30000">
                <a:solidFill>
                  <a:srgbClr val="474747"/>
                </a:solidFill>
                <a:latin typeface="Helvetica" charset="0"/>
              </a:endParaRPr>
            </a:p>
          </p:txBody>
        </p:sp>
        <p:sp>
          <p:nvSpPr>
            <p:cNvPr id="112758" name="Text Box 178"/>
            <p:cNvSpPr txBox="1">
              <a:spLocks noChangeArrowheads="1"/>
            </p:cNvSpPr>
            <p:nvPr/>
          </p:nvSpPr>
          <p:spPr bwMode="auto">
            <a:xfrm>
              <a:off x="4382" y="1716"/>
              <a:ext cx="1156" cy="158"/>
            </a:xfrm>
            <a:prstGeom prst="rect">
              <a:avLst/>
            </a:prstGeom>
            <a:solidFill>
              <a:srgbClr val="FF9900"/>
            </a:solidFill>
            <a:ln w="6350">
              <a:solidFill>
                <a:schemeClr val="bg2"/>
              </a:solidFill>
              <a:miter lim="800000"/>
              <a:headEnd/>
              <a:tailEnd/>
            </a:ln>
          </p:spPr>
          <p:txBody>
            <a:bodyPr>
              <a:spAutoFit/>
            </a:bodyPr>
            <a:lstStyle/>
            <a:p>
              <a:pPr algn="ctr" defTabSz="914400" eaLnBrk="0" hangingPunct="0"/>
              <a:r>
                <a:rPr lang="en-US" sz="1000" b="1">
                  <a:solidFill>
                    <a:srgbClr val="474747"/>
                  </a:solidFill>
                  <a:latin typeface="Helvetica" charset="0"/>
                </a:rPr>
                <a:t>Increased intracellular Ca</a:t>
              </a:r>
              <a:r>
                <a:rPr lang="en-US" sz="1000" b="1" baseline="30000">
                  <a:solidFill>
                    <a:srgbClr val="474747"/>
                  </a:solidFill>
                  <a:latin typeface="Helvetica" charset="0"/>
                </a:rPr>
                <a:t>++</a:t>
              </a:r>
              <a:endParaRPr lang="fr-FR" sz="1000" b="1" baseline="30000">
                <a:solidFill>
                  <a:srgbClr val="474747"/>
                </a:solidFill>
                <a:latin typeface="Helvetica" charset="0"/>
              </a:endParaRPr>
            </a:p>
          </p:txBody>
        </p:sp>
        <p:sp>
          <p:nvSpPr>
            <p:cNvPr id="112759" name="Text Box 179"/>
            <p:cNvSpPr txBox="1">
              <a:spLocks noChangeArrowheads="1"/>
            </p:cNvSpPr>
            <p:nvPr/>
          </p:nvSpPr>
          <p:spPr bwMode="auto">
            <a:xfrm>
              <a:off x="4382" y="2122"/>
              <a:ext cx="1156" cy="158"/>
            </a:xfrm>
            <a:prstGeom prst="rect">
              <a:avLst/>
            </a:prstGeom>
            <a:solidFill>
              <a:srgbClr val="FF9900"/>
            </a:solidFill>
            <a:ln w="6350">
              <a:solidFill>
                <a:schemeClr val="bg2"/>
              </a:solidFill>
              <a:miter lim="800000"/>
              <a:headEnd/>
              <a:tailEnd/>
            </a:ln>
          </p:spPr>
          <p:txBody>
            <a:bodyPr>
              <a:spAutoFit/>
            </a:bodyPr>
            <a:lstStyle/>
            <a:p>
              <a:pPr algn="ctr" defTabSz="914400" eaLnBrk="0" hangingPunct="0"/>
              <a:r>
                <a:rPr lang="en-US" sz="1000" b="1">
                  <a:solidFill>
                    <a:srgbClr val="474747"/>
                  </a:solidFill>
                  <a:latin typeface="Helvetica" charset="0"/>
                </a:rPr>
                <a:t>Oxydative stress</a:t>
              </a:r>
              <a:endParaRPr lang="fr-FR" sz="1000" b="1" baseline="30000">
                <a:solidFill>
                  <a:srgbClr val="474747"/>
                </a:solidFill>
                <a:latin typeface="Helvetica" charset="0"/>
              </a:endParaRPr>
            </a:p>
          </p:txBody>
        </p:sp>
        <p:sp>
          <p:nvSpPr>
            <p:cNvPr id="112760" name="Text Box 180"/>
            <p:cNvSpPr txBox="1">
              <a:spLocks noChangeArrowheads="1"/>
            </p:cNvSpPr>
            <p:nvPr/>
          </p:nvSpPr>
          <p:spPr bwMode="auto">
            <a:xfrm>
              <a:off x="4382" y="2280"/>
              <a:ext cx="1156" cy="254"/>
            </a:xfrm>
            <a:prstGeom prst="rect">
              <a:avLst/>
            </a:prstGeom>
            <a:solidFill>
              <a:srgbClr val="FF9900"/>
            </a:solidFill>
            <a:ln w="6350">
              <a:solidFill>
                <a:schemeClr val="bg2"/>
              </a:solidFill>
              <a:miter lim="800000"/>
              <a:headEnd/>
              <a:tailEnd/>
            </a:ln>
          </p:spPr>
          <p:txBody>
            <a:bodyPr>
              <a:spAutoFit/>
            </a:bodyPr>
            <a:lstStyle/>
            <a:p>
              <a:pPr algn="ctr" defTabSz="914400" eaLnBrk="0" hangingPunct="0"/>
              <a:r>
                <a:rPr lang="en-US" sz="1000" b="1">
                  <a:solidFill>
                    <a:srgbClr val="474747"/>
                  </a:solidFill>
                  <a:latin typeface="Helvetica" charset="0"/>
                </a:rPr>
                <a:t>Increased P-selectin and</a:t>
              </a:r>
            </a:p>
            <a:p>
              <a:pPr algn="ctr" defTabSz="914400" eaLnBrk="0" hangingPunct="0"/>
              <a:r>
                <a:rPr lang="en-US" sz="1000" b="1">
                  <a:solidFill>
                    <a:srgbClr val="474747"/>
                  </a:solidFill>
                  <a:latin typeface="Helvetica" charset="0"/>
                </a:rPr>
                <a:t>GP expression</a:t>
              </a:r>
              <a:endParaRPr lang="fr-FR" sz="1000" b="1" baseline="30000">
                <a:solidFill>
                  <a:srgbClr val="474747"/>
                </a:solidFill>
                <a:latin typeface="Helvetica" charset="0"/>
              </a:endParaRPr>
            </a:p>
          </p:txBody>
        </p:sp>
        <p:sp>
          <p:nvSpPr>
            <p:cNvPr id="112761" name="Rectangle 181"/>
            <p:cNvSpPr>
              <a:spLocks noChangeArrowheads="1"/>
            </p:cNvSpPr>
            <p:nvPr/>
          </p:nvSpPr>
          <p:spPr bwMode="auto">
            <a:xfrm>
              <a:off x="5594" y="1446"/>
              <a:ext cx="35" cy="1670"/>
            </a:xfrm>
            <a:prstGeom prst="rect">
              <a:avLst/>
            </a:prstGeom>
            <a:solidFill>
              <a:srgbClr val="FF9900"/>
            </a:solidFill>
            <a:ln w="6350">
              <a:solidFill>
                <a:schemeClr val="bg2"/>
              </a:solidFill>
              <a:miter lim="800000"/>
              <a:headEnd/>
              <a:tailEnd/>
            </a:ln>
          </p:spPr>
          <p:txBody>
            <a:bodyPr wrap="none" anchor="ctr"/>
            <a:lstStyle/>
            <a:p>
              <a:pPr defTabSz="914400" eaLnBrk="0" hangingPunct="0"/>
              <a:endParaRPr lang="fr-FR" sz="2400">
                <a:solidFill>
                  <a:srgbClr val="FFFFFF"/>
                </a:solidFill>
                <a:latin typeface="Helvetica" charset="0"/>
              </a:endParaRPr>
            </a:p>
          </p:txBody>
        </p:sp>
        <p:sp>
          <p:nvSpPr>
            <p:cNvPr id="112762" name="Text Box 182"/>
            <p:cNvSpPr txBox="1">
              <a:spLocks noChangeArrowheads="1"/>
            </p:cNvSpPr>
            <p:nvPr/>
          </p:nvSpPr>
          <p:spPr bwMode="auto">
            <a:xfrm>
              <a:off x="4560" y="2738"/>
              <a:ext cx="1156" cy="158"/>
            </a:xfrm>
            <a:prstGeom prst="rect">
              <a:avLst/>
            </a:prstGeom>
            <a:solidFill>
              <a:srgbClr val="FF9900"/>
            </a:solidFill>
            <a:ln w="6350">
              <a:solidFill>
                <a:schemeClr val="bg2"/>
              </a:solidFill>
              <a:miter lim="800000"/>
              <a:headEnd/>
              <a:tailEnd/>
            </a:ln>
          </p:spPr>
          <p:txBody>
            <a:bodyPr>
              <a:spAutoFit/>
            </a:bodyPr>
            <a:lstStyle/>
            <a:p>
              <a:pPr algn="ctr" defTabSz="914400" eaLnBrk="0" hangingPunct="0"/>
              <a:r>
                <a:rPr lang="en-US" sz="1000" b="1">
                  <a:solidFill>
                    <a:srgbClr val="474747"/>
                  </a:solidFill>
                  <a:latin typeface="Helvetica" charset="0"/>
                </a:rPr>
                <a:t>Increased production of TF</a:t>
              </a:r>
              <a:endParaRPr lang="fr-FR" sz="1000" b="1" baseline="30000">
                <a:solidFill>
                  <a:srgbClr val="474747"/>
                </a:solidFill>
                <a:latin typeface="Helvetica" charset="0"/>
              </a:endParaRPr>
            </a:p>
          </p:txBody>
        </p:sp>
        <p:sp>
          <p:nvSpPr>
            <p:cNvPr id="112763" name="Text Box 183"/>
            <p:cNvSpPr txBox="1">
              <a:spLocks noChangeArrowheads="1"/>
            </p:cNvSpPr>
            <p:nvPr/>
          </p:nvSpPr>
          <p:spPr bwMode="auto">
            <a:xfrm>
              <a:off x="4560" y="2898"/>
              <a:ext cx="1156" cy="254"/>
            </a:xfrm>
            <a:prstGeom prst="rect">
              <a:avLst/>
            </a:prstGeom>
            <a:solidFill>
              <a:srgbClr val="FF9900"/>
            </a:solidFill>
            <a:ln w="6350">
              <a:solidFill>
                <a:schemeClr val="bg2"/>
              </a:solidFill>
              <a:miter lim="800000"/>
              <a:headEnd/>
              <a:tailEnd/>
            </a:ln>
          </p:spPr>
          <p:txBody>
            <a:bodyPr>
              <a:spAutoFit/>
            </a:bodyPr>
            <a:lstStyle/>
            <a:p>
              <a:pPr algn="ctr" defTabSz="914400" eaLnBrk="0" hangingPunct="0"/>
              <a:r>
                <a:rPr lang="en-US" sz="1000" b="1">
                  <a:solidFill>
                    <a:srgbClr val="474747"/>
                  </a:solidFill>
                  <a:latin typeface="Helvetica" charset="0"/>
                </a:rPr>
                <a:t>Decreased NO and PGI</a:t>
              </a:r>
              <a:r>
                <a:rPr lang="en-US" sz="1000" b="1" baseline="-25000">
                  <a:solidFill>
                    <a:srgbClr val="474747"/>
                  </a:solidFill>
                  <a:latin typeface="Helvetica" charset="0"/>
                </a:rPr>
                <a:t>2</a:t>
              </a:r>
              <a:r>
                <a:rPr lang="en-US" sz="1000" b="1">
                  <a:solidFill>
                    <a:srgbClr val="474747"/>
                  </a:solidFill>
                  <a:latin typeface="Helvetica" charset="0"/>
                </a:rPr>
                <a:t> production</a:t>
              </a:r>
              <a:endParaRPr lang="fr-FR" sz="1000" b="1" baseline="30000">
                <a:solidFill>
                  <a:srgbClr val="474747"/>
                </a:solidFill>
                <a:latin typeface="Helvetica" charset="0"/>
              </a:endParaRPr>
            </a:p>
          </p:txBody>
        </p:sp>
      </p:grpSp>
      <p:sp>
        <p:nvSpPr>
          <p:cNvPr id="21688" name="Freeform 184"/>
          <p:cNvSpPr>
            <a:spLocks/>
          </p:cNvSpPr>
          <p:nvPr/>
        </p:nvSpPr>
        <p:spPr bwMode="auto">
          <a:xfrm>
            <a:off x="5819775" y="2490788"/>
            <a:ext cx="1157288" cy="500062"/>
          </a:xfrm>
          <a:custGeom>
            <a:avLst/>
            <a:gdLst>
              <a:gd name="T0" fmla="*/ 1157111 w 729"/>
              <a:gd name="T1" fmla="*/ 0 h 315"/>
              <a:gd name="T2" fmla="*/ 476177 w 729"/>
              <a:gd name="T3" fmla="*/ 271462 h 315"/>
              <a:gd name="T4" fmla="*/ 0 w 729"/>
              <a:gd name="T5" fmla="*/ 500062 h 315"/>
              <a:gd name="T6" fmla="*/ 0 60000 65536"/>
              <a:gd name="T7" fmla="*/ 0 60000 65536"/>
              <a:gd name="T8" fmla="*/ 0 60000 65536"/>
            </a:gdLst>
            <a:ahLst/>
            <a:cxnLst>
              <a:cxn ang="T6">
                <a:pos x="T0" y="T1"/>
              </a:cxn>
              <a:cxn ang="T7">
                <a:pos x="T2" y="T3"/>
              </a:cxn>
              <a:cxn ang="T8">
                <a:pos x="T4" y="T5"/>
              </a:cxn>
            </a:cxnLst>
            <a:rect l="0" t="0" r="r" b="b"/>
            <a:pathLst>
              <a:path w="729" h="315">
                <a:moveTo>
                  <a:pt x="729" y="0"/>
                </a:moveTo>
                <a:cubicBezTo>
                  <a:pt x="658" y="28"/>
                  <a:pt x="422" y="119"/>
                  <a:pt x="300" y="171"/>
                </a:cubicBezTo>
                <a:cubicBezTo>
                  <a:pt x="178" y="223"/>
                  <a:pt x="62" y="285"/>
                  <a:pt x="0" y="315"/>
                </a:cubicBezTo>
              </a:path>
            </a:pathLst>
          </a:custGeom>
          <a:noFill/>
          <a:ln w="19050" cmpd="sng">
            <a:solidFill>
              <a:schemeClr val="bg2"/>
            </a:solidFill>
            <a:round/>
            <a:headEnd type="oval" w="med" len="med"/>
            <a:tailEnd type="triangle" w="med" len="med"/>
          </a:ln>
          <a:effectLst/>
          <a:extLst/>
        </p:spPr>
        <p:txBody>
          <a:bodyPr/>
          <a:lstStyle/>
          <a:p>
            <a:pPr defTabSz="914400">
              <a:defRPr/>
            </a:pPr>
            <a:endParaRPr lang="en-US">
              <a:latin typeface="Calibri" pitchFamily="34" charset="0"/>
              <a:cs typeface="+mn-cs"/>
            </a:endParaRPr>
          </a:p>
        </p:txBody>
      </p:sp>
      <p:sp>
        <p:nvSpPr>
          <p:cNvPr id="21689" name="Freeform 185"/>
          <p:cNvSpPr>
            <a:spLocks/>
          </p:cNvSpPr>
          <p:nvPr/>
        </p:nvSpPr>
        <p:spPr bwMode="auto">
          <a:xfrm>
            <a:off x="4805363" y="2728913"/>
            <a:ext cx="2162175" cy="777875"/>
          </a:xfrm>
          <a:custGeom>
            <a:avLst/>
            <a:gdLst>
              <a:gd name="T0" fmla="*/ 2163233 w 1362"/>
              <a:gd name="T1" fmla="*/ 0 h 490"/>
              <a:gd name="T2" fmla="*/ 1710574 w 1362"/>
              <a:gd name="T3" fmla="*/ 338138 h 490"/>
              <a:gd name="T4" fmla="*/ 1186443 w 1362"/>
              <a:gd name="T5" fmla="*/ 395288 h 490"/>
              <a:gd name="T6" fmla="*/ 852905 w 1362"/>
              <a:gd name="T7" fmla="*/ 595313 h 490"/>
              <a:gd name="T8" fmla="*/ 567015 w 1362"/>
              <a:gd name="T9" fmla="*/ 576263 h 490"/>
              <a:gd name="T10" fmla="*/ 204888 w 1362"/>
              <a:gd name="T11" fmla="*/ 757238 h 490"/>
              <a:gd name="T12" fmla="*/ 0 w 1362"/>
              <a:gd name="T13" fmla="*/ 700088 h 4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2" h="490">
                <a:moveTo>
                  <a:pt x="1362" y="0"/>
                </a:moveTo>
                <a:cubicBezTo>
                  <a:pt x="1315" y="35"/>
                  <a:pt x="1179" y="171"/>
                  <a:pt x="1077" y="213"/>
                </a:cubicBezTo>
                <a:cubicBezTo>
                  <a:pt x="975" y="255"/>
                  <a:pt x="837" y="222"/>
                  <a:pt x="747" y="249"/>
                </a:cubicBezTo>
                <a:cubicBezTo>
                  <a:pt x="657" y="276"/>
                  <a:pt x="602" y="356"/>
                  <a:pt x="537" y="375"/>
                </a:cubicBezTo>
                <a:cubicBezTo>
                  <a:pt x="472" y="394"/>
                  <a:pt x="425" y="346"/>
                  <a:pt x="357" y="363"/>
                </a:cubicBezTo>
                <a:cubicBezTo>
                  <a:pt x="289" y="380"/>
                  <a:pt x="188" y="464"/>
                  <a:pt x="129" y="477"/>
                </a:cubicBezTo>
                <a:cubicBezTo>
                  <a:pt x="70" y="490"/>
                  <a:pt x="27" y="449"/>
                  <a:pt x="0" y="441"/>
                </a:cubicBezTo>
              </a:path>
            </a:pathLst>
          </a:custGeom>
          <a:noFill/>
          <a:ln w="19050" cmpd="sng">
            <a:solidFill>
              <a:schemeClr val="bg2"/>
            </a:solidFill>
            <a:round/>
            <a:headEnd type="oval" w="med" len="med"/>
            <a:tailEnd type="triangle" w="med" len="med"/>
          </a:ln>
          <a:effectLst/>
          <a:extLst/>
        </p:spPr>
        <p:txBody>
          <a:bodyPr/>
          <a:lstStyle/>
          <a:p>
            <a:pPr defTabSz="914400">
              <a:defRPr/>
            </a:pPr>
            <a:endParaRPr lang="en-US">
              <a:latin typeface="Calibri" pitchFamily="34" charset="0"/>
              <a:cs typeface="+mn-cs"/>
            </a:endParaRPr>
          </a:p>
        </p:txBody>
      </p:sp>
      <p:sp>
        <p:nvSpPr>
          <p:cNvPr id="21690" name="Freeform 186"/>
          <p:cNvSpPr>
            <a:spLocks/>
          </p:cNvSpPr>
          <p:nvPr/>
        </p:nvSpPr>
        <p:spPr bwMode="auto">
          <a:xfrm>
            <a:off x="5629275" y="3052763"/>
            <a:ext cx="1390650" cy="890587"/>
          </a:xfrm>
          <a:custGeom>
            <a:avLst/>
            <a:gdLst>
              <a:gd name="T0" fmla="*/ 1391356 w 876"/>
              <a:gd name="T1" fmla="*/ 0 h 561"/>
              <a:gd name="T2" fmla="*/ 962513 w 876"/>
              <a:gd name="T3" fmla="*/ 404812 h 561"/>
              <a:gd name="T4" fmla="*/ 562260 w 876"/>
              <a:gd name="T5" fmla="*/ 452437 h 561"/>
              <a:gd name="T6" fmla="*/ 285895 w 876"/>
              <a:gd name="T7" fmla="*/ 814387 h 561"/>
              <a:gd name="T8" fmla="*/ 0 w 876"/>
              <a:gd name="T9" fmla="*/ 890587 h 5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6" h="561">
                <a:moveTo>
                  <a:pt x="876" y="0"/>
                </a:moveTo>
                <a:cubicBezTo>
                  <a:pt x="831" y="43"/>
                  <a:pt x="693" y="207"/>
                  <a:pt x="606" y="255"/>
                </a:cubicBezTo>
                <a:cubicBezTo>
                  <a:pt x="519" y="303"/>
                  <a:pt x="425" y="242"/>
                  <a:pt x="354" y="285"/>
                </a:cubicBezTo>
                <a:cubicBezTo>
                  <a:pt x="283" y="328"/>
                  <a:pt x="239" y="467"/>
                  <a:pt x="180" y="513"/>
                </a:cubicBezTo>
                <a:cubicBezTo>
                  <a:pt x="121" y="559"/>
                  <a:pt x="37" y="551"/>
                  <a:pt x="0" y="561"/>
                </a:cubicBezTo>
              </a:path>
            </a:pathLst>
          </a:custGeom>
          <a:noFill/>
          <a:ln w="19050" cmpd="sng">
            <a:solidFill>
              <a:schemeClr val="bg2"/>
            </a:solidFill>
            <a:round/>
            <a:headEnd type="oval" w="med" len="med"/>
            <a:tailEnd type="triangle" w="med" len="med"/>
          </a:ln>
          <a:effectLst/>
          <a:extLst/>
        </p:spPr>
        <p:txBody>
          <a:bodyPr/>
          <a:lstStyle/>
          <a:p>
            <a:pPr defTabSz="914400">
              <a:defRPr/>
            </a:pPr>
            <a:endParaRPr lang="en-US">
              <a:latin typeface="Calibri" pitchFamily="34" charset="0"/>
              <a:cs typeface="+mn-cs"/>
            </a:endParaRPr>
          </a:p>
        </p:txBody>
      </p:sp>
      <p:sp>
        <p:nvSpPr>
          <p:cNvPr id="21691" name="Freeform 187"/>
          <p:cNvSpPr>
            <a:spLocks/>
          </p:cNvSpPr>
          <p:nvPr/>
        </p:nvSpPr>
        <p:spPr bwMode="auto">
          <a:xfrm>
            <a:off x="4410075" y="3367088"/>
            <a:ext cx="2743200" cy="1250950"/>
          </a:xfrm>
          <a:custGeom>
            <a:avLst/>
            <a:gdLst>
              <a:gd name="T0" fmla="*/ 2743200 w 1728"/>
              <a:gd name="T1" fmla="*/ 0 h 788"/>
              <a:gd name="T2" fmla="*/ 1952625 w 1728"/>
              <a:gd name="T3" fmla="*/ 566738 h 788"/>
              <a:gd name="T4" fmla="*/ 1952625 w 1728"/>
              <a:gd name="T5" fmla="*/ 1100138 h 788"/>
              <a:gd name="T6" fmla="*/ 1276350 w 1728"/>
              <a:gd name="T7" fmla="*/ 1233488 h 788"/>
              <a:gd name="T8" fmla="*/ 400050 w 1728"/>
              <a:gd name="T9" fmla="*/ 1204913 h 788"/>
              <a:gd name="T10" fmla="*/ 0 w 1728"/>
              <a:gd name="T11" fmla="*/ 1042988 h 7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8" h="788">
                <a:moveTo>
                  <a:pt x="1728" y="0"/>
                </a:moveTo>
                <a:cubicBezTo>
                  <a:pt x="1645" y="59"/>
                  <a:pt x="1313" y="242"/>
                  <a:pt x="1230" y="357"/>
                </a:cubicBezTo>
                <a:cubicBezTo>
                  <a:pt x="1147" y="472"/>
                  <a:pt x="1301" y="623"/>
                  <a:pt x="1230" y="693"/>
                </a:cubicBezTo>
                <a:cubicBezTo>
                  <a:pt x="1159" y="763"/>
                  <a:pt x="967" y="766"/>
                  <a:pt x="804" y="777"/>
                </a:cubicBezTo>
                <a:cubicBezTo>
                  <a:pt x="641" y="788"/>
                  <a:pt x="386" y="779"/>
                  <a:pt x="252" y="759"/>
                </a:cubicBezTo>
                <a:cubicBezTo>
                  <a:pt x="118" y="739"/>
                  <a:pt x="52" y="678"/>
                  <a:pt x="0" y="657"/>
                </a:cubicBezTo>
              </a:path>
            </a:pathLst>
          </a:custGeom>
          <a:noFill/>
          <a:ln w="19050" cmpd="sng">
            <a:solidFill>
              <a:schemeClr val="bg2"/>
            </a:solidFill>
            <a:round/>
            <a:headEnd type="oval" w="med" len="med"/>
            <a:tailEnd type="triangle" w="med" len="med"/>
          </a:ln>
          <a:effectLst/>
          <a:extLst/>
        </p:spPr>
        <p:txBody>
          <a:bodyPr/>
          <a:lstStyle/>
          <a:p>
            <a:pPr defTabSz="914400">
              <a:defRPr/>
            </a:pPr>
            <a:endParaRPr lang="en-US">
              <a:latin typeface="Calibri" pitchFamily="34" charset="0"/>
              <a:cs typeface="+mn-cs"/>
            </a:endParaRPr>
          </a:p>
        </p:txBody>
      </p:sp>
      <p:sp>
        <p:nvSpPr>
          <p:cNvPr id="21692" name="Freeform 188"/>
          <p:cNvSpPr>
            <a:spLocks/>
          </p:cNvSpPr>
          <p:nvPr/>
        </p:nvSpPr>
        <p:spPr bwMode="auto">
          <a:xfrm>
            <a:off x="4476750" y="3762375"/>
            <a:ext cx="2670175" cy="1289050"/>
          </a:xfrm>
          <a:custGeom>
            <a:avLst/>
            <a:gdLst>
              <a:gd name="T0" fmla="*/ 2652362 w 1682"/>
              <a:gd name="T1" fmla="*/ 0 h 812"/>
              <a:gd name="T2" fmla="*/ 2533315 w 1682"/>
              <a:gd name="T3" fmla="*/ 638175 h 812"/>
              <a:gd name="T4" fmla="*/ 1828558 w 1682"/>
              <a:gd name="T5" fmla="*/ 1000125 h 812"/>
              <a:gd name="T6" fmla="*/ 866660 w 1682"/>
              <a:gd name="T7" fmla="*/ 962025 h 812"/>
              <a:gd name="T8" fmla="*/ 366664 w 1682"/>
              <a:gd name="T9" fmla="*/ 1247775 h 812"/>
              <a:gd name="T10" fmla="*/ 0 w 1682"/>
              <a:gd name="T11" fmla="*/ 1214438 h 8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2" h="812">
                <a:moveTo>
                  <a:pt x="1671" y="0"/>
                </a:moveTo>
                <a:cubicBezTo>
                  <a:pt x="1659" y="66"/>
                  <a:pt x="1682" y="297"/>
                  <a:pt x="1596" y="402"/>
                </a:cubicBezTo>
                <a:cubicBezTo>
                  <a:pt x="1510" y="507"/>
                  <a:pt x="1327" y="596"/>
                  <a:pt x="1152" y="630"/>
                </a:cubicBezTo>
                <a:cubicBezTo>
                  <a:pt x="977" y="664"/>
                  <a:pt x="699" y="580"/>
                  <a:pt x="546" y="606"/>
                </a:cubicBezTo>
                <a:cubicBezTo>
                  <a:pt x="393" y="632"/>
                  <a:pt x="322" y="760"/>
                  <a:pt x="231" y="786"/>
                </a:cubicBezTo>
                <a:cubicBezTo>
                  <a:pt x="140" y="812"/>
                  <a:pt x="48" y="769"/>
                  <a:pt x="0" y="765"/>
                </a:cubicBezTo>
              </a:path>
            </a:pathLst>
          </a:custGeom>
          <a:noFill/>
          <a:ln w="19050" cmpd="sng">
            <a:solidFill>
              <a:schemeClr val="bg2"/>
            </a:solidFill>
            <a:round/>
            <a:headEnd type="oval" w="med" len="med"/>
            <a:tailEnd type="triangle" w="med" len="med"/>
          </a:ln>
          <a:effectLst/>
          <a:extLst/>
        </p:spPr>
        <p:txBody>
          <a:bodyPr/>
          <a:lstStyle/>
          <a:p>
            <a:pPr defTabSz="914400">
              <a:defRPr/>
            </a:pPr>
            <a:endParaRPr lang="en-US">
              <a:latin typeface="Calibri" pitchFamily="34" charset="0"/>
              <a:cs typeface="+mn-cs"/>
            </a:endParaRPr>
          </a:p>
        </p:txBody>
      </p:sp>
      <p:sp>
        <p:nvSpPr>
          <p:cNvPr id="21693" name="Freeform 189"/>
          <p:cNvSpPr>
            <a:spLocks/>
          </p:cNvSpPr>
          <p:nvPr/>
        </p:nvSpPr>
        <p:spPr bwMode="auto">
          <a:xfrm>
            <a:off x="6438900" y="4357688"/>
            <a:ext cx="809625" cy="585787"/>
          </a:xfrm>
          <a:custGeom>
            <a:avLst/>
            <a:gdLst>
              <a:gd name="T0" fmla="*/ 809978 w 510"/>
              <a:gd name="T1" fmla="*/ 0 h 369"/>
              <a:gd name="T2" fmla="*/ 547926 w 510"/>
              <a:gd name="T3" fmla="*/ 414337 h 369"/>
              <a:gd name="T4" fmla="*/ 228700 w 510"/>
              <a:gd name="T5" fmla="*/ 423862 h 369"/>
              <a:gd name="T6" fmla="*/ 0 w 510"/>
              <a:gd name="T7" fmla="*/ 585787 h 3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0" h="369">
                <a:moveTo>
                  <a:pt x="510" y="0"/>
                </a:moveTo>
                <a:cubicBezTo>
                  <a:pt x="483" y="43"/>
                  <a:pt x="406" y="217"/>
                  <a:pt x="345" y="261"/>
                </a:cubicBezTo>
                <a:cubicBezTo>
                  <a:pt x="284" y="305"/>
                  <a:pt x="201" y="249"/>
                  <a:pt x="144" y="267"/>
                </a:cubicBezTo>
                <a:cubicBezTo>
                  <a:pt x="87" y="285"/>
                  <a:pt x="30" y="348"/>
                  <a:pt x="0" y="369"/>
                </a:cubicBezTo>
              </a:path>
            </a:pathLst>
          </a:custGeom>
          <a:noFill/>
          <a:ln w="19050" cmpd="sng">
            <a:solidFill>
              <a:schemeClr val="bg2"/>
            </a:solidFill>
            <a:round/>
            <a:headEnd type="oval" w="med" len="med"/>
            <a:tailEnd type="triangle" w="med" len="med"/>
          </a:ln>
          <a:effectLst/>
          <a:extLst/>
        </p:spPr>
        <p:txBody>
          <a:bodyPr/>
          <a:lstStyle/>
          <a:p>
            <a:pPr defTabSz="914400">
              <a:defRPr/>
            </a:pPr>
            <a:endParaRPr lang="en-US">
              <a:latin typeface="Calibri" pitchFamily="34" charset="0"/>
              <a:cs typeface="+mn-cs"/>
            </a:endParaRPr>
          </a:p>
        </p:txBody>
      </p:sp>
      <p:sp>
        <p:nvSpPr>
          <p:cNvPr id="21694" name="Freeform 190"/>
          <p:cNvSpPr>
            <a:spLocks/>
          </p:cNvSpPr>
          <p:nvPr/>
        </p:nvSpPr>
        <p:spPr bwMode="auto">
          <a:xfrm>
            <a:off x="5981700" y="4757738"/>
            <a:ext cx="1533525" cy="1109662"/>
          </a:xfrm>
          <a:custGeom>
            <a:avLst/>
            <a:gdLst>
              <a:gd name="T0" fmla="*/ 1533877 w 966"/>
              <a:gd name="T1" fmla="*/ 0 h 699"/>
              <a:gd name="T2" fmla="*/ 1219480 w 966"/>
              <a:gd name="T3" fmla="*/ 747712 h 699"/>
              <a:gd name="T4" fmla="*/ 847920 w 966"/>
              <a:gd name="T5" fmla="*/ 919162 h 699"/>
              <a:gd name="T6" fmla="*/ 257234 w 966"/>
              <a:gd name="T7" fmla="*/ 1023937 h 699"/>
              <a:gd name="T8" fmla="*/ 0 w 966"/>
              <a:gd name="T9" fmla="*/ 1109662 h 6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6" h="699">
                <a:moveTo>
                  <a:pt x="966" y="0"/>
                </a:moveTo>
                <a:cubicBezTo>
                  <a:pt x="933" y="78"/>
                  <a:pt x="840" y="375"/>
                  <a:pt x="768" y="471"/>
                </a:cubicBezTo>
                <a:cubicBezTo>
                  <a:pt x="696" y="567"/>
                  <a:pt x="635" y="550"/>
                  <a:pt x="534" y="579"/>
                </a:cubicBezTo>
                <a:cubicBezTo>
                  <a:pt x="433" y="608"/>
                  <a:pt x="251" y="625"/>
                  <a:pt x="162" y="645"/>
                </a:cubicBezTo>
                <a:cubicBezTo>
                  <a:pt x="73" y="665"/>
                  <a:pt x="34" y="688"/>
                  <a:pt x="0" y="699"/>
                </a:cubicBezTo>
              </a:path>
            </a:pathLst>
          </a:custGeom>
          <a:noFill/>
          <a:ln w="19050" cmpd="sng">
            <a:solidFill>
              <a:schemeClr val="bg2"/>
            </a:solidFill>
            <a:round/>
            <a:headEnd type="oval" w="med" len="med"/>
            <a:tailEnd type="triangle" w="med" len="med"/>
          </a:ln>
          <a:effectLst/>
          <a:extLst/>
        </p:spPr>
        <p:txBody>
          <a:bodyPr/>
          <a:lstStyle/>
          <a:p>
            <a:pPr defTabSz="914400">
              <a:defRPr/>
            </a:pPr>
            <a:endParaRPr lang="en-US">
              <a:latin typeface="Calibri" pitchFamily="34" charset="0"/>
              <a:cs typeface="+mn-cs"/>
            </a:endParaRPr>
          </a:p>
        </p:txBody>
      </p:sp>
      <p:sp>
        <p:nvSpPr>
          <p:cNvPr id="21695" name="Freeform 191"/>
          <p:cNvSpPr>
            <a:spLocks/>
          </p:cNvSpPr>
          <p:nvPr/>
        </p:nvSpPr>
        <p:spPr bwMode="auto">
          <a:xfrm>
            <a:off x="6848475" y="4757738"/>
            <a:ext cx="673100" cy="1295400"/>
          </a:xfrm>
          <a:custGeom>
            <a:avLst/>
            <a:gdLst>
              <a:gd name="T0" fmla="*/ 666750 w 424"/>
              <a:gd name="T1" fmla="*/ 0 h 816"/>
              <a:gd name="T2" fmla="*/ 561975 w 424"/>
              <a:gd name="T3" fmla="*/ 1090613 h 816"/>
              <a:gd name="T4" fmla="*/ 0 w 424"/>
              <a:gd name="T5" fmla="*/ 1233488 h 816"/>
              <a:gd name="T6" fmla="*/ 0 60000 65536"/>
              <a:gd name="T7" fmla="*/ 0 60000 65536"/>
              <a:gd name="T8" fmla="*/ 0 60000 65536"/>
            </a:gdLst>
            <a:ahLst/>
            <a:cxnLst>
              <a:cxn ang="T6">
                <a:pos x="T0" y="T1"/>
              </a:cxn>
              <a:cxn ang="T7">
                <a:pos x="T2" y="T3"/>
              </a:cxn>
              <a:cxn ang="T8">
                <a:pos x="T4" y="T5"/>
              </a:cxn>
            </a:cxnLst>
            <a:rect l="0" t="0" r="r" b="b"/>
            <a:pathLst>
              <a:path w="424" h="816">
                <a:moveTo>
                  <a:pt x="420" y="0"/>
                </a:moveTo>
                <a:cubicBezTo>
                  <a:pt x="409" y="114"/>
                  <a:pt x="424" y="558"/>
                  <a:pt x="354" y="687"/>
                </a:cubicBezTo>
                <a:cubicBezTo>
                  <a:pt x="284" y="816"/>
                  <a:pt x="74" y="758"/>
                  <a:pt x="0" y="777"/>
                </a:cubicBezTo>
              </a:path>
            </a:pathLst>
          </a:custGeom>
          <a:noFill/>
          <a:ln w="19050" cmpd="sng">
            <a:solidFill>
              <a:schemeClr val="bg2"/>
            </a:solidFill>
            <a:round/>
            <a:headEnd type="oval" w="med" len="med"/>
            <a:tailEnd type="triangle" w="med" len="med"/>
          </a:ln>
          <a:effectLst/>
          <a:extLst/>
        </p:spPr>
        <p:txBody>
          <a:bodyPr/>
          <a:lstStyle/>
          <a:p>
            <a:pPr defTabSz="914400">
              <a:defRPr/>
            </a:pPr>
            <a:endParaRPr lang="en-US">
              <a:latin typeface="Calibri" pitchFamily="34" charset="0"/>
              <a:cs typeface="+mn-cs"/>
            </a:endParaRPr>
          </a:p>
        </p:txBody>
      </p:sp>
      <p:sp>
        <p:nvSpPr>
          <p:cNvPr id="21696" name="Freeform 192"/>
          <p:cNvSpPr>
            <a:spLocks/>
          </p:cNvSpPr>
          <p:nvPr/>
        </p:nvSpPr>
        <p:spPr bwMode="auto">
          <a:xfrm>
            <a:off x="8577263" y="2185988"/>
            <a:ext cx="557212" cy="1185862"/>
          </a:xfrm>
          <a:custGeom>
            <a:avLst/>
            <a:gdLst>
              <a:gd name="T0" fmla="*/ 0 w 351"/>
              <a:gd name="T1" fmla="*/ 1185862 h 747"/>
              <a:gd name="T2" fmla="*/ 490693 w 351"/>
              <a:gd name="T3" fmla="*/ 847725 h 747"/>
              <a:gd name="T4" fmla="*/ 400177 w 351"/>
              <a:gd name="T5" fmla="*/ 0 h 747"/>
              <a:gd name="T6" fmla="*/ 0 60000 65536"/>
              <a:gd name="T7" fmla="*/ 0 60000 65536"/>
              <a:gd name="T8" fmla="*/ 0 60000 65536"/>
            </a:gdLst>
            <a:ahLst/>
            <a:cxnLst>
              <a:cxn ang="T6">
                <a:pos x="T0" y="T1"/>
              </a:cxn>
              <a:cxn ang="T7">
                <a:pos x="T2" y="T3"/>
              </a:cxn>
              <a:cxn ang="T8">
                <a:pos x="T4" y="T5"/>
              </a:cxn>
            </a:cxnLst>
            <a:rect l="0" t="0" r="r" b="b"/>
            <a:pathLst>
              <a:path w="351" h="747">
                <a:moveTo>
                  <a:pt x="0" y="747"/>
                </a:moveTo>
                <a:cubicBezTo>
                  <a:pt x="51" y="712"/>
                  <a:pt x="267" y="659"/>
                  <a:pt x="309" y="534"/>
                </a:cubicBezTo>
                <a:cubicBezTo>
                  <a:pt x="351" y="409"/>
                  <a:pt x="264" y="111"/>
                  <a:pt x="252" y="0"/>
                </a:cubicBezTo>
              </a:path>
            </a:pathLst>
          </a:custGeom>
          <a:noFill/>
          <a:ln w="19050" cmpd="sng">
            <a:solidFill>
              <a:schemeClr val="bg2"/>
            </a:solidFill>
            <a:round/>
            <a:headEnd type="oval" w="med" len="med"/>
            <a:tailEnd type="triangle" w="med" len="med"/>
          </a:ln>
          <a:effectLst/>
          <a:extLst/>
        </p:spPr>
        <p:txBody>
          <a:bodyPr/>
          <a:lstStyle/>
          <a:p>
            <a:pPr defTabSz="914400">
              <a:defRPr/>
            </a:pPr>
            <a:endParaRPr lang="en-US">
              <a:latin typeface="Calibri" pitchFamily="34" charset="0"/>
              <a:cs typeface="+mn-cs"/>
            </a:endParaRPr>
          </a:p>
        </p:txBody>
      </p:sp>
      <p:sp>
        <p:nvSpPr>
          <p:cNvPr id="112751" name="TextBox 1"/>
          <p:cNvSpPr txBox="1">
            <a:spLocks noChangeArrowheads="1"/>
          </p:cNvSpPr>
          <p:nvPr/>
        </p:nvSpPr>
        <p:spPr bwMode="auto">
          <a:xfrm>
            <a:off x="473075" y="6581775"/>
            <a:ext cx="5021263" cy="338138"/>
          </a:xfrm>
          <a:prstGeom prst="rect">
            <a:avLst/>
          </a:prstGeom>
          <a:noFill/>
          <a:ln>
            <a:noFill/>
          </a:ln>
          <a:effectLst/>
        </p:spPr>
        <p:txBody>
          <a:bodyPr>
            <a:spAutoFit/>
          </a:bodyPr>
          <a:lstStyle/>
          <a:p>
            <a:pPr defTabSz="914400" eaLnBrk="0" hangingPunct="0">
              <a:defRPr/>
            </a:pPr>
            <a:r>
              <a:rPr lang="en-US" sz="1600" dirty="0" err="1">
                <a:solidFill>
                  <a:srgbClr val="FFFFFF"/>
                </a:solidFill>
                <a:latin typeface="Calibri" pitchFamily="34" charset="0"/>
                <a:cs typeface="+mn-cs"/>
              </a:rPr>
              <a:t>Ferreiro</a:t>
            </a:r>
            <a:r>
              <a:rPr lang="en-US" sz="1600" dirty="0">
                <a:solidFill>
                  <a:srgbClr val="FFFFFF"/>
                </a:solidFill>
                <a:latin typeface="Calibri" pitchFamily="34" charset="0"/>
                <a:cs typeface="+mn-cs"/>
              </a:rPr>
              <a:t> JL, </a:t>
            </a:r>
            <a:r>
              <a:rPr lang="en-US" sz="1600" dirty="0" err="1">
                <a:solidFill>
                  <a:srgbClr val="FFFFFF"/>
                </a:solidFill>
                <a:latin typeface="Calibri" pitchFamily="34" charset="0"/>
                <a:cs typeface="+mn-cs"/>
              </a:rPr>
              <a:t>Angiolllo</a:t>
            </a:r>
            <a:r>
              <a:rPr lang="en-US" sz="1600" dirty="0">
                <a:solidFill>
                  <a:srgbClr val="FFFFFF"/>
                </a:solidFill>
                <a:latin typeface="Calibri" pitchFamily="34" charset="0"/>
                <a:cs typeface="+mn-cs"/>
              </a:rPr>
              <a:t> DJ. Circulation 2011; 123: 798-813</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325" y="331790"/>
            <a:ext cx="8229600" cy="702313"/>
          </a:xfrm>
          <a:noFill/>
          <a:ln w="9525">
            <a:noFill/>
            <a:miter lim="800000"/>
            <a:headEnd/>
            <a:tailEnd/>
          </a:ln>
        </p:spPr>
        <p:txBody>
          <a:bodyPr vert="horz" wrap="square" lIns="91440" tIns="45720" rIns="91440" bIns="45720" numCol="1" anchor="ctr" anchorCtr="0" compatLnSpc="1">
            <a:prstTxWarp prst="textNoShape">
              <a:avLst/>
            </a:prstTxWarp>
            <a:normAutofit fontScale="90000"/>
          </a:bodyPr>
          <a:lstStyle/>
          <a:p>
            <a:pPr eaLnBrk="1" hangingPunct="1"/>
            <a:r>
              <a:rPr lang="en-US" dirty="0" smtClean="0">
                <a:latin typeface="Calibri" pitchFamily="34" charset="0"/>
              </a:rPr>
              <a:t>Diabetes in </a:t>
            </a:r>
            <a:r>
              <a:rPr lang="ja-JP" altLang="en-US" smtClean="0">
                <a:latin typeface="Calibri" pitchFamily="34" charset="0"/>
              </a:rPr>
              <a:t>“</a:t>
            </a:r>
            <a:r>
              <a:rPr lang="en-US" altLang="ja-JP" dirty="0" smtClean="0">
                <a:latin typeface="Calibri" pitchFamily="34" charset="0"/>
              </a:rPr>
              <a:t>primary prevention</a:t>
            </a:r>
            <a:r>
              <a:rPr lang="ja-JP" altLang="en-US" smtClean="0">
                <a:latin typeface="Calibri" pitchFamily="34" charset="0"/>
              </a:rPr>
              <a:t>”</a:t>
            </a:r>
            <a:r>
              <a:rPr lang="en-US" altLang="ja-JP" dirty="0" smtClean="0">
                <a:latin typeface="Calibri" pitchFamily="34" charset="0"/>
              </a:rPr>
              <a:t/>
            </a:r>
            <a:br>
              <a:rPr lang="en-US" altLang="ja-JP" dirty="0" smtClean="0">
                <a:latin typeface="Calibri" pitchFamily="34" charset="0"/>
              </a:rPr>
            </a:br>
            <a:r>
              <a:rPr lang="en-US" altLang="ja-JP" dirty="0" err="1" smtClean="0">
                <a:latin typeface="Calibri" pitchFamily="34" charset="0"/>
              </a:rPr>
              <a:t>Antiplatelet</a:t>
            </a:r>
            <a:r>
              <a:rPr lang="en-US" altLang="ja-JP" dirty="0" smtClean="0">
                <a:latin typeface="Calibri" pitchFamily="34" charset="0"/>
              </a:rPr>
              <a:t> agents</a:t>
            </a:r>
            <a:endParaRPr lang="fr-CA" dirty="0">
              <a:latin typeface="Calibri" pitchFamily="34" charset="0"/>
            </a:endParaRPr>
          </a:p>
        </p:txBody>
      </p:sp>
      <p:sp>
        <p:nvSpPr>
          <p:cNvPr id="4" name="Rectangle 2"/>
          <p:cNvSpPr txBox="1">
            <a:spLocks noChangeArrowheads="1"/>
          </p:cNvSpPr>
          <p:nvPr/>
        </p:nvSpPr>
        <p:spPr bwMode="auto">
          <a:xfrm>
            <a:off x="441325" y="155575"/>
            <a:ext cx="87026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Calibri" pitchFamily="34" charset="0"/>
              <a:ea typeface="+mj-ea"/>
              <a:cs typeface="+mj-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lang="en-US" sz="3200" dirty="0" smtClean="0">
              <a:latin typeface="Calibri" pitchFamily="34" charset="0"/>
              <a:ea typeface="+mj-ea"/>
              <a:cs typeface="+mj-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ja-JP" sz="3200" b="0" i="0" u="none" strike="noStrike" kern="1200" cap="none" spc="0" normalizeH="0" baseline="0" noProof="0" dirty="0" smtClean="0">
                <a:ln>
                  <a:noFill/>
                </a:ln>
                <a:solidFill>
                  <a:schemeClr val="tx1"/>
                </a:solidFill>
                <a:effectLst/>
                <a:uLnTx/>
                <a:uFillTx/>
                <a:latin typeface="Calibri" pitchFamily="34" charset="0"/>
                <a:ea typeface="+mj-ea"/>
                <a:cs typeface="+mj-cs"/>
              </a:rPr>
              <a:t/>
            </a:r>
            <a:br>
              <a:rPr kumimoji="0" lang="en-US" altLang="ja-JP" sz="3200" b="0" i="0" u="none" strike="noStrike" kern="1200" cap="none" spc="0" normalizeH="0" baseline="0" noProof="0" dirty="0" smtClean="0">
                <a:ln>
                  <a:noFill/>
                </a:ln>
                <a:solidFill>
                  <a:schemeClr val="tx1"/>
                </a:solidFill>
                <a:effectLst/>
                <a:uLnTx/>
                <a:uFillTx/>
                <a:latin typeface="Calibri" pitchFamily="34" charset="0"/>
                <a:ea typeface="+mj-ea"/>
                <a:cs typeface="+mj-cs"/>
              </a:rPr>
            </a:br>
            <a:r>
              <a:rPr kumimoji="0" lang="en-US" altLang="ja-JP" sz="3200" b="0" i="0" u="none" strike="noStrike" kern="1200" cap="none" spc="0" normalizeH="0" baseline="0" noProof="0" dirty="0" smtClean="0">
                <a:ln>
                  <a:noFill/>
                </a:ln>
                <a:solidFill>
                  <a:schemeClr val="tx1"/>
                </a:solidFill>
                <a:effectLst/>
                <a:uLnTx/>
                <a:uFillTx/>
                <a:latin typeface="Calibri" pitchFamily="34" charset="0"/>
                <a:ea typeface="+mj-ea"/>
                <a:cs typeface="+mj-cs"/>
              </a:rPr>
              <a:t/>
            </a:r>
            <a:br>
              <a:rPr kumimoji="0" lang="en-US" altLang="ja-JP" sz="3200" b="0" i="0" u="none" strike="noStrike" kern="1200" cap="none" spc="0" normalizeH="0" baseline="0" noProof="0" dirty="0" smtClean="0">
                <a:ln>
                  <a:noFill/>
                </a:ln>
                <a:solidFill>
                  <a:schemeClr val="tx1"/>
                </a:solidFill>
                <a:effectLst/>
                <a:uLnTx/>
                <a:uFillTx/>
                <a:latin typeface="Calibri" pitchFamily="34" charset="0"/>
                <a:ea typeface="+mj-ea"/>
                <a:cs typeface="+mj-cs"/>
              </a:rPr>
            </a:br>
            <a:endParaRPr kumimoji="0" lang="en-US" sz="3200" b="0" i="0" u="none" strike="noStrike" kern="1200" cap="none" spc="0" normalizeH="0" baseline="0" noProof="0" dirty="0" smtClean="0">
              <a:ln>
                <a:noFill/>
              </a:ln>
              <a:solidFill>
                <a:schemeClr val="tx1"/>
              </a:solidFill>
              <a:effectLst/>
              <a:uLnTx/>
              <a:uFillTx/>
              <a:latin typeface="Calibri" pitchFamily="34" charset="0"/>
              <a:ea typeface="+mj-ea"/>
              <a:cs typeface="+mj-cs"/>
            </a:endParaRPr>
          </a:p>
        </p:txBody>
      </p:sp>
      <p:sp>
        <p:nvSpPr>
          <p:cNvPr id="5" name="Rectangle 4"/>
          <p:cNvSpPr>
            <a:spLocks noChangeArrowheads="1"/>
          </p:cNvSpPr>
          <p:nvPr/>
        </p:nvSpPr>
        <p:spPr bwMode="auto">
          <a:xfrm>
            <a:off x="441325" y="6369922"/>
            <a:ext cx="7708900" cy="338138"/>
          </a:xfrm>
          <a:prstGeom prst="rect">
            <a:avLst/>
          </a:prstGeom>
          <a:noFill/>
          <a:ln>
            <a:noFill/>
          </a:ln>
          <a:effectLst/>
          <a:extLst/>
        </p:spPr>
        <p:txBody>
          <a:bodyPr>
            <a:spAutoFit/>
          </a:bodyPr>
          <a:lstStyle/>
          <a:p>
            <a:pPr defTabSz="914400" eaLnBrk="0" hangingPunct="0">
              <a:defRPr/>
            </a:pPr>
            <a:r>
              <a:rPr lang="en-US" sz="1600" dirty="0">
                <a:solidFill>
                  <a:srgbClr val="FFFFFF"/>
                </a:solidFill>
                <a:latin typeface="Calibri" pitchFamily="34" charset="0"/>
                <a:cs typeface="+mn-cs"/>
              </a:rPr>
              <a:t>Hayden M et al. U.S. Preventive Services Task Force. Ann Intern Med. 2002;136:161-172</a:t>
            </a:r>
          </a:p>
        </p:txBody>
      </p:sp>
      <p:sp>
        <p:nvSpPr>
          <p:cNvPr id="7" name="Rectangle 3"/>
          <p:cNvSpPr txBox="1">
            <a:spLocks noChangeArrowheads="1"/>
          </p:cNvSpPr>
          <p:nvPr/>
        </p:nvSpPr>
        <p:spPr bwMode="auto">
          <a:xfrm>
            <a:off x="441325" y="2002220"/>
            <a:ext cx="7708900" cy="329499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42900" marR="0" lvl="0" indent="19050" algn="l" defTabSz="457200" rtl="0" eaLnBrk="0" fontAlgn="base" latinLnBrk="0" hangingPunct="0">
              <a:lnSpc>
                <a:spcPct val="90000"/>
              </a:lnSpc>
              <a:spcBef>
                <a:spcPct val="20000"/>
              </a:spcBef>
              <a:spcAft>
                <a:spcPts val="1200"/>
              </a:spcAft>
              <a:buClrTx/>
              <a:buSzTx/>
              <a:buFont typeface="Monotype Sorts" charset="2"/>
              <a:buNone/>
              <a:tabLst/>
              <a:defRPr/>
            </a:pPr>
            <a:r>
              <a:rPr kumimoji="0" lang="en-US" sz="2400" b="0" i="0" u="none" strike="noStrike" kern="1200" cap="none" spc="0" normalizeH="0" baseline="0" noProof="0" dirty="0" smtClean="0">
                <a:ln>
                  <a:noFill/>
                </a:ln>
                <a:solidFill>
                  <a:schemeClr val="bg2"/>
                </a:solidFill>
                <a:effectLst/>
                <a:uLnTx/>
                <a:uFillTx/>
                <a:latin typeface="Calibri" pitchFamily="34" charset="0"/>
                <a:ea typeface="+mn-ea"/>
                <a:cs typeface="ＭＳ Ｐゴシック" pitchFamily="-65" charset="-128"/>
              </a:rPr>
              <a:t>The proportion of diabetic patients in primary prevention                                         studies is SMALL.</a:t>
            </a:r>
          </a:p>
          <a:p>
            <a:pPr marL="1166813" marR="0" lvl="4" indent="-441325" algn="l" defTabSz="457200" rtl="0" eaLnBrk="0" fontAlgn="base" latinLnBrk="0" hangingPunct="0">
              <a:lnSpc>
                <a:spcPct val="90000"/>
              </a:lnSpc>
              <a:spcBef>
                <a:spcPct val="20000"/>
              </a:spcBef>
              <a:spcAft>
                <a:spcPct val="0"/>
              </a:spcAft>
              <a:buClrTx/>
              <a:buSzTx/>
              <a:buFontTx/>
              <a:buNone/>
              <a:tabLst/>
              <a:defRPr/>
            </a:pPr>
            <a:r>
              <a:rPr kumimoji="0" lang="en-US" sz="4000" i="0" u="none" strike="noStrike" kern="1200" cap="none" spc="0" normalizeH="0" baseline="0" noProof="0" dirty="0" smtClean="0">
                <a:ln>
                  <a:noFill/>
                </a:ln>
                <a:solidFill>
                  <a:schemeClr val="tx1"/>
                </a:solidFill>
                <a:uLnTx/>
                <a:uFillTx/>
                <a:latin typeface="Calibri" pitchFamily="34" charset="0"/>
                <a:ea typeface="+mn-ea"/>
                <a:cs typeface="+mn-cs"/>
              </a:rPr>
              <a:t>PPP: 		17%</a:t>
            </a:r>
          </a:p>
          <a:p>
            <a:pPr marL="1166813" marR="0" lvl="4" indent="-441325" algn="l" defTabSz="457200" rtl="0" eaLnBrk="0" fontAlgn="base" latinLnBrk="0" hangingPunct="0">
              <a:lnSpc>
                <a:spcPct val="90000"/>
              </a:lnSpc>
              <a:spcBef>
                <a:spcPct val="20000"/>
              </a:spcBef>
              <a:spcAft>
                <a:spcPct val="0"/>
              </a:spcAft>
              <a:buClrTx/>
              <a:buSzTx/>
              <a:buFontTx/>
              <a:buNone/>
              <a:tabLst/>
              <a:defRPr/>
            </a:pPr>
            <a:r>
              <a:rPr kumimoji="0" lang="en-US" sz="4000" i="0" u="none" strike="noStrike" kern="1200" cap="none" spc="0" normalizeH="0" baseline="0" noProof="0" dirty="0" smtClean="0">
                <a:ln>
                  <a:noFill/>
                </a:ln>
                <a:solidFill>
                  <a:schemeClr val="tx1"/>
                </a:solidFill>
                <a:uLnTx/>
                <a:uFillTx/>
                <a:latin typeface="Calibri" pitchFamily="34" charset="0"/>
                <a:ea typeface="+mn-ea"/>
                <a:cs typeface="+mn-cs"/>
              </a:rPr>
              <a:t>HOT: 	8%</a:t>
            </a:r>
          </a:p>
          <a:p>
            <a:pPr marL="1166813" marR="0" lvl="4" indent="-441325" algn="l" defTabSz="457200" rtl="0" eaLnBrk="0" fontAlgn="base" latinLnBrk="0" hangingPunct="0">
              <a:lnSpc>
                <a:spcPct val="90000"/>
              </a:lnSpc>
              <a:spcBef>
                <a:spcPct val="20000"/>
              </a:spcBef>
              <a:spcAft>
                <a:spcPct val="0"/>
              </a:spcAft>
              <a:buClrTx/>
              <a:buSzTx/>
              <a:buFontTx/>
              <a:buNone/>
              <a:tabLst/>
              <a:defRPr/>
            </a:pPr>
            <a:r>
              <a:rPr kumimoji="0" lang="en-US" sz="4000" i="0" u="none" strike="noStrike" kern="1200" cap="none" spc="0" normalizeH="0" baseline="0" noProof="0" dirty="0" smtClean="0">
                <a:ln>
                  <a:noFill/>
                </a:ln>
                <a:solidFill>
                  <a:schemeClr val="tx1"/>
                </a:solidFill>
                <a:uLnTx/>
                <a:uFillTx/>
                <a:latin typeface="Calibri" pitchFamily="34" charset="0"/>
                <a:ea typeface="+mn-ea"/>
                <a:cs typeface="+mn-cs"/>
              </a:rPr>
              <a:t>PHS: 		2%</a:t>
            </a:r>
          </a:p>
          <a:p>
            <a:pPr marL="1166813" marR="0" lvl="4" indent="-441325" algn="l" defTabSz="457200" rtl="0" eaLnBrk="0" fontAlgn="base" latinLnBrk="0" hangingPunct="0">
              <a:lnSpc>
                <a:spcPct val="90000"/>
              </a:lnSpc>
              <a:spcBef>
                <a:spcPct val="20000"/>
              </a:spcBef>
              <a:spcAft>
                <a:spcPct val="0"/>
              </a:spcAft>
              <a:buClrTx/>
              <a:buSzTx/>
              <a:buFontTx/>
              <a:buNone/>
              <a:tabLst/>
              <a:defRPr/>
            </a:pPr>
            <a:r>
              <a:rPr kumimoji="0" lang="en-US" sz="4000" i="0" u="none" strike="noStrike" kern="1200" cap="none" spc="0" normalizeH="0" baseline="0" noProof="0" dirty="0" smtClean="0">
                <a:ln>
                  <a:noFill/>
                </a:ln>
                <a:solidFill>
                  <a:schemeClr val="tx1"/>
                </a:solidFill>
                <a:uLnTx/>
                <a:uFillTx/>
                <a:latin typeface="Calibri" pitchFamily="34" charset="0"/>
                <a:ea typeface="+mn-ea"/>
                <a:cs typeface="+mn-cs"/>
              </a:rPr>
              <a:t>BMD: 	2%</a:t>
            </a:r>
          </a:p>
          <a:p>
            <a:pPr marL="1166813" marR="0" lvl="4" indent="-441325" algn="l" defTabSz="457200" rtl="0" eaLnBrk="0" fontAlgn="base" latinLnBrk="0" hangingPunct="0">
              <a:lnSpc>
                <a:spcPct val="90000"/>
              </a:lnSpc>
              <a:spcBef>
                <a:spcPct val="20000"/>
              </a:spcBef>
              <a:spcAft>
                <a:spcPct val="0"/>
              </a:spcAft>
              <a:buClrTx/>
              <a:buSzTx/>
              <a:buFontTx/>
              <a:buNone/>
              <a:tabLst/>
              <a:defRPr/>
            </a:pPr>
            <a:r>
              <a:rPr kumimoji="0" lang="en-US" sz="4000" i="0" u="none" strike="noStrike" kern="1200" cap="none" spc="0" normalizeH="0" baseline="0" noProof="0" dirty="0" smtClean="0">
                <a:ln>
                  <a:noFill/>
                </a:ln>
                <a:solidFill>
                  <a:schemeClr val="tx1"/>
                </a:solidFill>
                <a:uLnTx/>
                <a:uFillTx/>
                <a:latin typeface="Calibri" pitchFamily="34" charset="0"/>
                <a:ea typeface="+mn-ea"/>
                <a:cs typeface="+mn-cs"/>
              </a:rPr>
              <a:t>TPT: 		2%</a:t>
            </a:r>
            <a:endParaRPr kumimoji="0" lang="en-US" sz="4000" i="0" u="none" strike="noStrike" kern="1200" cap="none" spc="0" normalizeH="0" baseline="0" noProof="0" dirty="0">
              <a:ln>
                <a:noFill/>
              </a:ln>
              <a:solidFill>
                <a:schemeClr val="tx1"/>
              </a:solidFill>
              <a:uLnTx/>
              <a:uFillTx/>
              <a:latin typeface="Calibri" pitchFamily="34" charset="0"/>
              <a:ea typeface="+mn-ea"/>
              <a:cs typeface="+mn-cs"/>
            </a:endParaRPr>
          </a:p>
        </p:txBody>
      </p:sp>
      <p:sp>
        <p:nvSpPr>
          <p:cNvPr id="8" name="Rectangle 4"/>
          <p:cNvSpPr>
            <a:spLocks noChangeArrowheads="1"/>
          </p:cNvSpPr>
          <p:nvPr/>
        </p:nvSpPr>
        <p:spPr bwMode="auto">
          <a:xfrm>
            <a:off x="441325" y="6369922"/>
            <a:ext cx="7708900" cy="338138"/>
          </a:xfrm>
          <a:prstGeom prst="rect">
            <a:avLst/>
          </a:prstGeom>
          <a:noFill/>
          <a:ln>
            <a:noFill/>
          </a:ln>
          <a:extLst/>
        </p:spPr>
        <p:txBody>
          <a:bodyPr wrap="square">
            <a:spAutoFit/>
          </a:bodyPr>
          <a:lstStyle/>
          <a:p>
            <a:pPr defTabSz="914400">
              <a:spcBef>
                <a:spcPct val="50000"/>
              </a:spcBef>
              <a:defRPr/>
            </a:pPr>
            <a:r>
              <a:rPr lang="en-US" altLang="ja-JP" sz="1600" dirty="0">
                <a:solidFill>
                  <a:srgbClr val="000000"/>
                </a:solidFill>
                <a:latin typeface="Calibri" pitchFamily="34" charset="0"/>
                <a:cs typeface="+mn-cs"/>
              </a:rPr>
              <a:t>Hayden M et al. U.S. Preventive Services Task Force. Ann Intern Med. 2002;136:161-172</a:t>
            </a:r>
          </a:p>
        </p:txBody>
      </p:sp>
      <p:sp>
        <p:nvSpPr>
          <p:cNvPr id="10" name="Oval 9"/>
          <p:cNvSpPr/>
          <p:nvPr/>
        </p:nvSpPr>
        <p:spPr>
          <a:xfrm>
            <a:off x="4271907" y="3515710"/>
            <a:ext cx="3421118" cy="1340070"/>
          </a:xfrm>
          <a:prstGeom prst="ellipse">
            <a:avLst/>
          </a:prstGeom>
          <a:solidFill>
            <a:srgbClr val="C864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0" hangingPunct="0">
              <a:defRPr/>
            </a:pPr>
            <a:r>
              <a:rPr lang="en-US" sz="4000" b="1" dirty="0" smtClean="0">
                <a:solidFill>
                  <a:srgbClr val="FFFFFF"/>
                </a:solidFill>
                <a:effectLst>
                  <a:outerShdw blurRad="38100" dist="38100" dir="2700000" algn="tl">
                    <a:srgbClr val="000000"/>
                  </a:outerShdw>
                </a:effectLst>
                <a:latin typeface="Helvetica" charset="0"/>
                <a:cs typeface="ＭＳ Ｐゴシック" charset="0"/>
              </a:rPr>
              <a:t>&lt; 20 %</a:t>
            </a:r>
            <a:endParaRPr lang="en-US" sz="2800" dirty="0">
              <a:solidFill>
                <a:srgbClr val="FFFFFF"/>
              </a:solidFill>
              <a:latin typeface="Helvetica" charset="0"/>
              <a:cs typeface="ＭＳ Ｐゴシック"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3A5750"/>
        </a:solidFill>
        <a:effectLst/>
      </p:bgPr>
    </p:bg>
    <p:spTree>
      <p:nvGrpSpPr>
        <p:cNvPr id="1" name=""/>
        <p:cNvGrpSpPr/>
        <p:nvPr/>
      </p:nvGrpSpPr>
      <p:grpSpPr>
        <a:xfrm>
          <a:off x="0" y="0"/>
          <a:ext cx="0" cy="0"/>
          <a:chOff x="0" y="0"/>
          <a:chExt cx="0" cy="0"/>
        </a:xfrm>
      </p:grpSpPr>
      <p:sp>
        <p:nvSpPr>
          <p:cNvPr id="903170" name="Rectangle 2"/>
          <p:cNvSpPr>
            <a:spLocks noGrp="1" noChangeArrowheads="1"/>
          </p:cNvSpPr>
          <p:nvPr>
            <p:ph type="title" idx="4294967295"/>
          </p:nvPr>
        </p:nvSpPr>
        <p:spPr>
          <a:xfrm>
            <a:off x="457200" y="93663"/>
            <a:ext cx="8686800" cy="915987"/>
          </a:xfrm>
          <a:noFill/>
        </p:spPr>
        <p:txBody>
          <a:bodyPr/>
          <a:lstStyle/>
          <a:p>
            <a:pPr algn="l" defTabSz="457200" eaLnBrk="1" hangingPunct="1">
              <a:defRPr/>
            </a:pPr>
            <a:r>
              <a:rPr lang="en-US" sz="3000" b="0" kern="1200" dirty="0" smtClean="0">
                <a:solidFill>
                  <a:schemeClr val="tx1"/>
                </a:solidFill>
                <a:latin typeface="Calibri" pitchFamily="34" charset="0"/>
              </a:rPr>
              <a:t>Diabetes in</a:t>
            </a:r>
            <a:r>
              <a:rPr lang="ja-JP" altLang="en-US" sz="3000" b="0" kern="1200" dirty="0" smtClean="0">
                <a:solidFill>
                  <a:schemeClr val="tx1"/>
                </a:solidFill>
                <a:latin typeface="Calibri" pitchFamily="34" charset="0"/>
              </a:rPr>
              <a:t>“</a:t>
            </a:r>
            <a:r>
              <a:rPr lang="en-US" altLang="ja-JP" sz="3000" b="0" kern="1200" dirty="0" smtClean="0">
                <a:solidFill>
                  <a:schemeClr val="tx1"/>
                </a:solidFill>
                <a:latin typeface="Calibri" pitchFamily="34" charset="0"/>
              </a:rPr>
              <a:t>primary prevention</a:t>
            </a:r>
            <a:r>
              <a:rPr lang="ja-JP" altLang="en-US" sz="3000" b="0" kern="1200" smtClean="0">
                <a:solidFill>
                  <a:schemeClr val="tx1"/>
                </a:solidFill>
                <a:latin typeface="Calibri" pitchFamily="34" charset="0"/>
              </a:rPr>
              <a:t>”</a:t>
            </a:r>
            <a:r>
              <a:rPr lang="en-US" altLang="ja-JP" sz="3000" b="0" kern="1200" dirty="0" smtClean="0">
                <a:solidFill>
                  <a:schemeClr val="tx1"/>
                </a:solidFill>
                <a:latin typeface="Calibri" pitchFamily="34" charset="0"/>
              </a:rPr>
              <a:t>: </a:t>
            </a:r>
            <a:r>
              <a:rPr lang="en-US" altLang="ja-JP" sz="3000" b="0" kern="1200" dirty="0" err="1" smtClean="0">
                <a:solidFill>
                  <a:schemeClr val="tx1"/>
                </a:solidFill>
                <a:latin typeface="Calibri" pitchFamily="34" charset="0"/>
              </a:rPr>
              <a:t>Antiplatelet</a:t>
            </a:r>
            <a:r>
              <a:rPr lang="en-US" altLang="ja-JP" sz="3000" b="0" kern="1200" dirty="0" smtClean="0">
                <a:solidFill>
                  <a:schemeClr val="tx1"/>
                </a:solidFill>
                <a:latin typeface="Calibri" pitchFamily="34" charset="0"/>
              </a:rPr>
              <a:t> agents</a:t>
            </a:r>
            <a:br>
              <a:rPr lang="en-US" altLang="ja-JP" sz="3000" b="0" kern="1200" dirty="0" smtClean="0">
                <a:solidFill>
                  <a:schemeClr val="tx1"/>
                </a:solidFill>
                <a:latin typeface="Calibri" pitchFamily="34" charset="0"/>
              </a:rPr>
            </a:br>
            <a:r>
              <a:rPr lang="en-US" altLang="en-US" sz="3000" b="0" kern="1200" dirty="0" smtClean="0">
                <a:solidFill>
                  <a:schemeClr val="tx1"/>
                </a:solidFill>
                <a:latin typeface="Calibri" pitchFamily="34" charset="0"/>
              </a:rPr>
              <a:t>“</a:t>
            </a:r>
            <a:r>
              <a:rPr lang="en-US" altLang="ja-JP" sz="3000" b="0" kern="1200" dirty="0" smtClean="0">
                <a:solidFill>
                  <a:schemeClr val="tx1"/>
                </a:solidFill>
                <a:latin typeface="Calibri" pitchFamily="34" charset="0"/>
              </a:rPr>
              <a:t>Antithrombotic</a:t>
            </a:r>
            <a:r>
              <a:rPr lang="en-US" altLang="ja-JP" sz="3000" b="0" kern="1200" dirty="0" smtClean="0">
                <a:solidFill>
                  <a:schemeClr val="tx1"/>
                </a:solidFill>
                <a:latin typeface="Calibri" pitchFamily="34" charset="0"/>
                <a:sym typeface="Symbol" pitchFamily="18" charset="2"/>
              </a:rPr>
              <a:t> </a:t>
            </a:r>
            <a:r>
              <a:rPr lang="en-US" altLang="ja-JP" sz="3000" b="0" kern="1200" dirty="0" err="1" smtClean="0">
                <a:solidFill>
                  <a:schemeClr val="tx1"/>
                </a:solidFill>
                <a:latin typeface="Calibri" pitchFamily="34" charset="0"/>
                <a:sym typeface="Symbol" pitchFamily="18" charset="2"/>
              </a:rPr>
              <a:t>Trialists</a:t>
            </a:r>
            <a:r>
              <a:rPr lang="en-US" altLang="ja-JP" sz="3000" b="0" kern="1200" dirty="0" smtClean="0">
                <a:solidFill>
                  <a:schemeClr val="tx1"/>
                </a:solidFill>
                <a:latin typeface="Calibri" pitchFamily="34" charset="0"/>
                <a:sym typeface="Symbol" pitchFamily="18" charset="2"/>
              </a:rPr>
              <a:t> Collaboration</a:t>
            </a:r>
            <a:r>
              <a:rPr lang="en-US" altLang="en-US" sz="3000" b="0" kern="1200" dirty="0" smtClean="0">
                <a:solidFill>
                  <a:schemeClr val="tx1"/>
                </a:solidFill>
                <a:latin typeface="Calibri" pitchFamily="34" charset="0"/>
                <a:sym typeface="Symbol" pitchFamily="18" charset="2"/>
              </a:rPr>
              <a:t>”</a:t>
            </a:r>
            <a:r>
              <a:rPr lang="en-US" altLang="ja-JP" sz="3000" b="0" kern="1200" dirty="0" smtClean="0">
                <a:solidFill>
                  <a:schemeClr val="tx1"/>
                </a:solidFill>
                <a:latin typeface="Calibri" pitchFamily="34" charset="0"/>
                <a:sym typeface="Symbol" pitchFamily="18" charset="2"/>
              </a:rPr>
              <a:t> 2002</a:t>
            </a:r>
            <a:endParaRPr lang="en-US" sz="3000" b="0" kern="1200" dirty="0" smtClean="0">
              <a:solidFill>
                <a:schemeClr val="tx1"/>
              </a:solidFill>
              <a:latin typeface="Calibri" pitchFamily="34" charset="0"/>
              <a:sym typeface="Symbol" pitchFamily="18" charset="2"/>
            </a:endParaRPr>
          </a:p>
        </p:txBody>
      </p:sp>
      <p:sp>
        <p:nvSpPr>
          <p:cNvPr id="903172" name="Text Box 4"/>
          <p:cNvSpPr txBox="1">
            <a:spLocks noChangeArrowheads="1"/>
          </p:cNvSpPr>
          <p:nvPr/>
        </p:nvSpPr>
        <p:spPr bwMode="auto">
          <a:xfrm>
            <a:off x="283774" y="6458604"/>
            <a:ext cx="5029200" cy="338138"/>
          </a:xfrm>
          <a:prstGeom prst="rect">
            <a:avLst/>
          </a:prstGeom>
          <a:noFill/>
          <a:ln>
            <a:noFill/>
          </a:ln>
          <a:effectLst/>
          <a:extLst/>
        </p:spPr>
        <p:txBody>
          <a:bodyPr>
            <a:spAutoFit/>
          </a:bodyPr>
          <a:lstStyle>
            <a:lvl1pPr eaLnBrk="0" hangingPunct="0">
              <a:defRPr sz="2400">
                <a:solidFill>
                  <a:schemeClr val="tx1"/>
                </a:solidFill>
                <a:latin typeface="Calibri" pitchFamily="34" charset="0"/>
                <a:ea typeface="ＭＳ Ｐゴシック" charset="-128"/>
              </a:defRPr>
            </a:lvl1pPr>
            <a:lvl2pPr marL="742950" indent="-285750" eaLnBrk="0" hangingPunct="0">
              <a:defRPr sz="2400">
                <a:solidFill>
                  <a:schemeClr val="tx1"/>
                </a:solidFill>
                <a:latin typeface="Calibri" pitchFamily="34" charset="0"/>
                <a:ea typeface="ＭＳ Ｐゴシック" charset="-128"/>
              </a:defRPr>
            </a:lvl2pPr>
            <a:lvl3pPr marL="1143000" indent="-228600" eaLnBrk="0" hangingPunct="0">
              <a:defRPr sz="2400">
                <a:solidFill>
                  <a:schemeClr val="tx1"/>
                </a:solidFill>
                <a:latin typeface="Calibri" pitchFamily="34" charset="0"/>
                <a:ea typeface="ＭＳ Ｐゴシック" charset="-128"/>
              </a:defRPr>
            </a:lvl3pPr>
            <a:lvl4pPr marL="1600200" indent="-228600" eaLnBrk="0" hangingPunct="0">
              <a:defRPr sz="2400">
                <a:solidFill>
                  <a:schemeClr val="tx1"/>
                </a:solidFill>
                <a:latin typeface="Calibri" pitchFamily="34" charset="0"/>
                <a:ea typeface="ＭＳ Ｐゴシック" charset="-128"/>
              </a:defRPr>
            </a:lvl4pPr>
            <a:lvl5pPr marL="2057400" indent="-228600" eaLnBrk="0" hangingPunct="0">
              <a:defRPr sz="2400">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charset="-128"/>
              </a:defRPr>
            </a:lvl9pPr>
          </a:lstStyle>
          <a:p>
            <a:pPr defTabSz="914400">
              <a:spcBef>
                <a:spcPct val="50000"/>
              </a:spcBef>
              <a:defRPr/>
            </a:pPr>
            <a:r>
              <a:rPr lang="en-US" sz="1600" dirty="0" smtClean="0">
                <a:solidFill>
                  <a:srgbClr val="FFFFFF"/>
                </a:solidFill>
                <a:effectLst>
                  <a:outerShdw blurRad="38100" dist="38100" dir="2700000" algn="tl">
                    <a:srgbClr val="474747"/>
                  </a:outerShdw>
                </a:effectLst>
                <a:ea typeface="+mn-ea"/>
                <a:cs typeface="+mn-cs"/>
              </a:rPr>
              <a:t>BMJ 2002, </a:t>
            </a:r>
            <a:r>
              <a:rPr lang="en-US" sz="1600" dirty="0" err="1" smtClean="0">
                <a:solidFill>
                  <a:srgbClr val="FFFFFF"/>
                </a:solidFill>
                <a:effectLst>
                  <a:outerShdw blurRad="38100" dist="38100" dir="2700000" algn="tl">
                    <a:srgbClr val="474747"/>
                  </a:outerShdw>
                </a:effectLst>
                <a:ea typeface="+mn-ea"/>
                <a:cs typeface="+mn-cs"/>
              </a:rPr>
              <a:t>vol</a:t>
            </a:r>
            <a:r>
              <a:rPr lang="en-US" sz="1600" dirty="0" smtClean="0">
                <a:solidFill>
                  <a:srgbClr val="FFFFFF"/>
                </a:solidFill>
                <a:effectLst>
                  <a:outerShdw blurRad="38100" dist="38100" dir="2700000" algn="tl">
                    <a:srgbClr val="474747"/>
                  </a:outerShdw>
                </a:effectLst>
                <a:ea typeface="+mn-ea"/>
                <a:cs typeface="+mn-cs"/>
              </a:rPr>
              <a:t> 24: 71-86</a:t>
            </a:r>
          </a:p>
        </p:txBody>
      </p:sp>
      <p:pic>
        <p:nvPicPr>
          <p:cNvPr id="114692" name="Picture 5" descr="Picture 1"/>
          <p:cNvPicPr>
            <a:picLocks noChangeAspect="1" noChangeArrowheads="1"/>
          </p:cNvPicPr>
          <p:nvPr/>
        </p:nvPicPr>
        <p:blipFill>
          <a:blip r:embed="rId3"/>
          <a:srcRect/>
          <a:stretch>
            <a:fillRect/>
          </a:stretch>
        </p:blipFill>
        <p:spPr bwMode="auto">
          <a:xfrm>
            <a:off x="0" y="1219200"/>
            <a:ext cx="9144000" cy="4038600"/>
          </a:xfrm>
          <a:prstGeom prst="rect">
            <a:avLst/>
          </a:prstGeom>
          <a:noFill/>
          <a:ln w="9525">
            <a:noFill/>
            <a:miter lim="800000"/>
            <a:headEnd/>
            <a:tailEnd/>
          </a:ln>
        </p:spPr>
      </p:pic>
      <p:sp>
        <p:nvSpPr>
          <p:cNvPr id="903174" name="Text Box 6"/>
          <p:cNvSpPr txBox="1">
            <a:spLocks noChangeArrowheads="1"/>
          </p:cNvSpPr>
          <p:nvPr/>
        </p:nvSpPr>
        <p:spPr bwMode="auto">
          <a:xfrm>
            <a:off x="268288" y="5334000"/>
            <a:ext cx="8575675" cy="1219200"/>
          </a:xfrm>
          <a:prstGeom prst="rect">
            <a:avLst/>
          </a:prstGeom>
          <a:noFill/>
          <a:ln>
            <a:noFill/>
          </a:ln>
          <a:effectLst/>
          <a:extLst/>
        </p:spPr>
        <p:txBody>
          <a:bodyPr/>
          <a:lstStyle>
            <a:lvl1pPr eaLnBrk="0" hangingPunct="0">
              <a:defRPr sz="2400">
                <a:solidFill>
                  <a:schemeClr val="tx1"/>
                </a:solidFill>
                <a:latin typeface="Calibri" pitchFamily="34" charset="0"/>
                <a:ea typeface="ＭＳ Ｐゴシック" charset="-128"/>
              </a:defRPr>
            </a:lvl1pPr>
            <a:lvl2pPr marL="742950" indent="-285750" eaLnBrk="0" hangingPunct="0">
              <a:defRPr sz="2400">
                <a:solidFill>
                  <a:schemeClr val="tx1"/>
                </a:solidFill>
                <a:latin typeface="Calibri" pitchFamily="34" charset="0"/>
                <a:ea typeface="ＭＳ Ｐゴシック" charset="-128"/>
              </a:defRPr>
            </a:lvl2pPr>
            <a:lvl3pPr marL="1143000" indent="-228600" eaLnBrk="0" hangingPunct="0">
              <a:defRPr sz="2400">
                <a:solidFill>
                  <a:schemeClr val="tx1"/>
                </a:solidFill>
                <a:latin typeface="Calibri" pitchFamily="34" charset="0"/>
                <a:ea typeface="ＭＳ Ｐゴシック" charset="-128"/>
              </a:defRPr>
            </a:lvl3pPr>
            <a:lvl4pPr marL="1600200" indent="-228600" eaLnBrk="0" hangingPunct="0">
              <a:defRPr sz="2400">
                <a:solidFill>
                  <a:schemeClr val="tx1"/>
                </a:solidFill>
                <a:latin typeface="Calibri" pitchFamily="34" charset="0"/>
                <a:ea typeface="ＭＳ Ｐゴシック" charset="-128"/>
              </a:defRPr>
            </a:lvl4pPr>
            <a:lvl5pPr marL="2057400" indent="-228600" eaLnBrk="0" hangingPunct="0">
              <a:defRPr sz="2400">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charset="-128"/>
              </a:defRPr>
            </a:lvl9pPr>
          </a:lstStyle>
          <a:p>
            <a:pPr defTabSz="914400">
              <a:lnSpc>
                <a:spcPct val="120000"/>
              </a:lnSpc>
              <a:defRPr/>
            </a:pPr>
            <a:r>
              <a:rPr lang="en-US" sz="1800" dirty="0" smtClean="0">
                <a:solidFill>
                  <a:srgbClr val="FFFFFF"/>
                </a:solidFill>
                <a:cs typeface="+mn-cs"/>
              </a:rPr>
              <a:t>Much of the new information comes from the early treatment diabetic retinopathy study, in which 3711 people with diabetes (and, generally, no history of myocardial infarction or stroke) were allocated to receive 650 mg aspirin </a:t>
            </a:r>
            <a:r>
              <a:rPr lang="en-US" sz="1800" dirty="0" err="1" smtClean="0">
                <a:solidFill>
                  <a:srgbClr val="FFFFFF"/>
                </a:solidFill>
                <a:cs typeface="+mn-cs"/>
              </a:rPr>
              <a:t>dailyor</a:t>
            </a:r>
            <a:r>
              <a:rPr lang="en-US" sz="1800" dirty="0" smtClean="0">
                <a:solidFill>
                  <a:srgbClr val="FFFFFF"/>
                </a:solidFill>
                <a:cs typeface="+mn-cs"/>
              </a:rPr>
              <a:t> placebo.</a:t>
            </a:r>
          </a:p>
        </p:txBody>
      </p:sp>
      <p:sp>
        <p:nvSpPr>
          <p:cNvPr id="903175" name="Rectangle 7"/>
          <p:cNvSpPr>
            <a:spLocks noChangeArrowheads="1"/>
          </p:cNvSpPr>
          <p:nvPr/>
        </p:nvSpPr>
        <p:spPr bwMode="auto">
          <a:xfrm>
            <a:off x="0" y="1963738"/>
            <a:ext cx="9144000" cy="533400"/>
          </a:xfrm>
          <a:prstGeom prst="rect">
            <a:avLst/>
          </a:prstGeom>
          <a:noFill/>
          <a:ln w="38100">
            <a:solidFill>
              <a:srgbClr val="041543"/>
            </a:solidFill>
            <a:miter lim="800000"/>
            <a:headEnd/>
            <a:tailEnd/>
          </a:ln>
          <a:effectLst>
            <a:outerShdw blurRad="63500" dist="38099" dir="2700000" algn="ctr" rotWithShape="0">
              <a:schemeClr val="bg2">
                <a:alpha val="74998"/>
              </a:schemeClr>
            </a:outerShdw>
          </a:effectLst>
          <a:extLst/>
        </p:spPr>
        <p:txBody>
          <a:bodyPr wrap="none" anchor="ctr"/>
          <a:lstStyle/>
          <a:p>
            <a:pPr defTabSz="914400" eaLnBrk="0" hangingPunct="0">
              <a:defRPr/>
            </a:pPr>
            <a:endParaRPr lang="en-US" sz="2400">
              <a:solidFill>
                <a:srgbClr val="FFFFFF"/>
              </a:solidFill>
              <a:latin typeface="Helvetica" charset="0"/>
              <a:cs typeface="ＭＳ Ｐゴシック" charset="0"/>
            </a:endParaRPr>
          </a:p>
        </p:txBody>
      </p:sp>
      <p:sp>
        <p:nvSpPr>
          <p:cNvPr id="903176" name="AutoShape 8"/>
          <p:cNvSpPr>
            <a:spLocks noChangeArrowheads="1"/>
          </p:cNvSpPr>
          <p:nvPr/>
        </p:nvSpPr>
        <p:spPr bwMode="auto">
          <a:xfrm rot="5412991">
            <a:off x="-434181" y="3293269"/>
            <a:ext cx="3303587" cy="676275"/>
          </a:xfrm>
          <a:custGeom>
            <a:avLst/>
            <a:gdLst>
              <a:gd name="T0" fmla="*/ 2611822 w 21600"/>
              <a:gd name="T1" fmla="*/ 0 h 21600"/>
              <a:gd name="T2" fmla="*/ 2611822 w 21600"/>
              <a:gd name="T3" fmla="*/ 380456 h 21600"/>
              <a:gd name="T4" fmla="*/ 270252 w 21600"/>
              <a:gd name="T5" fmla="*/ 675922 h 21600"/>
              <a:gd name="T6" fmla="*/ 3303587 w 21600"/>
              <a:gd name="T7" fmla="*/ 190228 h 21600"/>
              <a:gd name="T8" fmla="*/ 17694720 60000 65536"/>
              <a:gd name="T9" fmla="*/ 5898240 60000 65536"/>
              <a:gd name="T10" fmla="*/ 5898240 60000 65536"/>
              <a:gd name="T11" fmla="*/ 0 60000 65536"/>
              <a:gd name="T12" fmla="*/ 12427 w 21600"/>
              <a:gd name="T13" fmla="*/ 4350 h 21600"/>
              <a:gd name="T14" fmla="*/ 20314 w 21600"/>
              <a:gd name="T15" fmla="*/ 7808 h 21600"/>
            </a:gdLst>
            <a:ahLst/>
            <a:cxnLst>
              <a:cxn ang="T8">
                <a:pos x="T0" y="T1"/>
              </a:cxn>
              <a:cxn ang="T9">
                <a:pos x="T2" y="T3"/>
              </a:cxn>
              <a:cxn ang="T10">
                <a:pos x="T4" y="T5"/>
              </a:cxn>
              <a:cxn ang="T11">
                <a:pos x="T6" y="T7"/>
              </a:cxn>
            </a:cxnLst>
            <a:rect l="T12" t="T13" r="T14" b="T15"/>
            <a:pathLst>
              <a:path w="21600" h="21600">
                <a:moveTo>
                  <a:pt x="21600" y="6079"/>
                </a:moveTo>
                <a:lnTo>
                  <a:pt x="17077" y="0"/>
                </a:lnTo>
                <a:lnTo>
                  <a:pt x="17077" y="4350"/>
                </a:lnTo>
                <a:lnTo>
                  <a:pt x="12427" y="4350"/>
                </a:lnTo>
                <a:cubicBezTo>
                  <a:pt x="5564" y="4350"/>
                  <a:pt x="0" y="7846"/>
                  <a:pt x="0" y="12158"/>
                </a:cubicBezTo>
                <a:lnTo>
                  <a:pt x="0" y="21600"/>
                </a:lnTo>
                <a:lnTo>
                  <a:pt x="3534" y="21600"/>
                </a:lnTo>
                <a:lnTo>
                  <a:pt x="3534" y="12158"/>
                </a:lnTo>
                <a:cubicBezTo>
                  <a:pt x="3534" y="9756"/>
                  <a:pt x="7516" y="7808"/>
                  <a:pt x="12427" y="7808"/>
                </a:cubicBezTo>
                <a:lnTo>
                  <a:pt x="17077" y="7808"/>
                </a:lnTo>
                <a:lnTo>
                  <a:pt x="17077" y="12158"/>
                </a:lnTo>
                <a:lnTo>
                  <a:pt x="21600" y="6079"/>
                </a:lnTo>
                <a:close/>
              </a:path>
            </a:pathLst>
          </a:custGeom>
          <a:solidFill>
            <a:srgbClr val="041543"/>
          </a:solidFill>
          <a:ln w="12700">
            <a:solidFill>
              <a:schemeClr val="tx1"/>
            </a:solidFill>
            <a:miter lim="800000"/>
            <a:headEnd/>
            <a:tailEnd/>
          </a:ln>
          <a:effectLst/>
          <a:extLst/>
        </p:spPr>
        <p:txBody>
          <a:bodyPr wrap="none" anchor="ctr"/>
          <a:lstStyle/>
          <a:p>
            <a:pPr defTabSz="914400">
              <a:defRPr/>
            </a:pPr>
            <a:endParaRPr lang="en-US">
              <a:latin typeface="Calibri" pitchFamily="34" charset="0"/>
              <a:cs typeface="+mn-cs"/>
            </a:endParaRPr>
          </a:p>
        </p:txBody>
      </p:sp>
      <p:sp>
        <p:nvSpPr>
          <p:cNvPr id="903177" name="Text Box 9"/>
          <p:cNvSpPr txBox="1">
            <a:spLocks noChangeArrowheads="1"/>
          </p:cNvSpPr>
          <p:nvPr/>
        </p:nvSpPr>
        <p:spPr bwMode="auto">
          <a:xfrm>
            <a:off x="8067675" y="1009650"/>
            <a:ext cx="1016000" cy="530225"/>
          </a:xfrm>
          <a:prstGeom prst="rect">
            <a:avLst/>
          </a:prstGeom>
          <a:solidFill>
            <a:srgbClr val="C86400"/>
          </a:solidFill>
          <a:ln w="12700">
            <a:solidFill>
              <a:schemeClr val="tx1"/>
            </a:solidFill>
            <a:miter lim="800000"/>
            <a:headEnd/>
            <a:tailEnd/>
          </a:ln>
          <a:effectLst/>
        </p:spPr>
        <p:txBody>
          <a:bodyPr anchor="ctr">
            <a:spAutoFit/>
          </a:bodyPr>
          <a:lstStyle>
            <a:lvl1pPr eaLnBrk="0" hangingPunct="0">
              <a:defRPr sz="2400">
                <a:solidFill>
                  <a:schemeClr val="tx1"/>
                </a:solidFill>
                <a:latin typeface="Calibri" pitchFamily="34" charset="0"/>
                <a:ea typeface="ＭＳ Ｐゴシック" charset="-128"/>
              </a:defRPr>
            </a:lvl1pPr>
            <a:lvl2pPr marL="742950" indent="-285750" eaLnBrk="0" hangingPunct="0">
              <a:defRPr sz="2400">
                <a:solidFill>
                  <a:schemeClr val="tx1"/>
                </a:solidFill>
                <a:latin typeface="Calibri" pitchFamily="34" charset="0"/>
                <a:ea typeface="ＭＳ Ｐゴシック" charset="-128"/>
              </a:defRPr>
            </a:lvl2pPr>
            <a:lvl3pPr marL="1143000" indent="-228600" eaLnBrk="0" hangingPunct="0">
              <a:defRPr sz="2400">
                <a:solidFill>
                  <a:schemeClr val="tx1"/>
                </a:solidFill>
                <a:latin typeface="Calibri" pitchFamily="34" charset="0"/>
                <a:ea typeface="ＭＳ Ｐゴシック" charset="-128"/>
              </a:defRPr>
            </a:lvl3pPr>
            <a:lvl4pPr marL="1600200" indent="-228600" eaLnBrk="0" hangingPunct="0">
              <a:defRPr sz="2400">
                <a:solidFill>
                  <a:schemeClr val="tx1"/>
                </a:solidFill>
                <a:latin typeface="Calibri" pitchFamily="34" charset="0"/>
                <a:ea typeface="ＭＳ Ｐゴシック" charset="-128"/>
              </a:defRPr>
            </a:lvl4pPr>
            <a:lvl5pPr marL="2057400" indent="-228600" eaLnBrk="0" hangingPunct="0">
              <a:defRPr sz="2400">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charset="-128"/>
              </a:defRPr>
            </a:lvl9pPr>
          </a:lstStyle>
          <a:p>
            <a:pPr algn="ctr" defTabSz="914400">
              <a:spcBef>
                <a:spcPct val="50000"/>
              </a:spcBef>
              <a:defRPr/>
            </a:pPr>
            <a:r>
              <a:rPr lang="en-US" sz="1400" b="1" dirty="0" smtClean="0">
                <a:solidFill>
                  <a:srgbClr val="FAFD00"/>
                </a:solidFill>
                <a:effectLst>
                  <a:outerShdw blurRad="38100" dist="38100" dir="2700000" algn="tl">
                    <a:srgbClr val="000000"/>
                  </a:outerShdw>
                </a:effectLst>
                <a:latin typeface="Helvetica" charset="0"/>
                <a:cs typeface="+mn-cs"/>
              </a:rPr>
              <a:t>% odds reduction</a:t>
            </a:r>
          </a:p>
        </p:txBody>
      </p:sp>
      <p:sp>
        <p:nvSpPr>
          <p:cNvPr id="114697" name="Oval 1"/>
          <p:cNvSpPr>
            <a:spLocks noChangeArrowheads="1"/>
          </p:cNvSpPr>
          <p:nvPr/>
        </p:nvSpPr>
        <p:spPr bwMode="auto">
          <a:xfrm>
            <a:off x="8594725" y="1938338"/>
            <a:ext cx="549275" cy="593725"/>
          </a:xfrm>
          <a:prstGeom prst="ellipse">
            <a:avLst/>
          </a:prstGeom>
          <a:noFill/>
          <a:ln w="76200">
            <a:solidFill>
              <a:srgbClr val="800000"/>
            </a:solidFill>
            <a:round/>
            <a:headEnd/>
            <a:tailEnd/>
          </a:ln>
        </p:spPr>
        <p:txBody>
          <a:bodyPr/>
          <a:lstStyle/>
          <a:p>
            <a:pPr defTabSz="914400" eaLnBrk="0" hangingPunct="0"/>
            <a:endParaRPr lang="fr-CA" sz="2400">
              <a:solidFill>
                <a:srgbClr val="FFFFFF"/>
              </a:solidFill>
              <a:latin typeface="Helvetica" charset="0"/>
            </a:endParaRPr>
          </a:p>
        </p:txBody>
      </p:sp>
      <p:sp>
        <p:nvSpPr>
          <p:cNvPr id="3" name="Striped Right Arrow 2"/>
          <p:cNvSpPr/>
          <p:nvPr/>
        </p:nvSpPr>
        <p:spPr bwMode="auto">
          <a:xfrm>
            <a:off x="7142163" y="1770063"/>
            <a:ext cx="1370012" cy="914400"/>
          </a:xfrm>
          <a:prstGeom prst="stripedRightArrow">
            <a:avLst/>
          </a:prstGeom>
          <a:solidFill>
            <a:srgbClr val="C86400"/>
          </a:solidFill>
          <a:ln w="12700" cap="flat" cmpd="sng" algn="ctr">
            <a:solidFill>
              <a:schemeClr val="tx1"/>
            </a:solidFill>
            <a:prstDash val="solid"/>
            <a:round/>
            <a:headEnd type="none" w="med" len="med"/>
            <a:tailEnd type="none" w="med" len="med"/>
          </a:ln>
          <a:effectLst/>
        </p:spPr>
        <p:txBody>
          <a:bodyPr/>
          <a:lstStyle/>
          <a:p>
            <a:pPr algn="ctr" defTabSz="914400" eaLnBrk="0" hangingPunct="0">
              <a:defRPr/>
            </a:pPr>
            <a:r>
              <a:rPr lang="en-US" sz="2400">
                <a:solidFill>
                  <a:srgbClr val="FFFFFF"/>
                </a:solidFill>
                <a:latin typeface="Helvetica" pitchFamily="74" charset="0"/>
                <a:cs typeface="ＭＳ Ｐゴシック" charset="0"/>
              </a:rPr>
              <a:t>7%</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41325" y="239713"/>
            <a:ext cx="8702675" cy="803275"/>
          </a:xfrm>
          <a:noFill/>
        </p:spPr>
        <p:txBody>
          <a:bodyPr>
            <a:noAutofit/>
          </a:bodyPr>
          <a:lstStyle/>
          <a:p>
            <a:pPr algn="l" defTabSz="457200" eaLnBrk="1" hangingPunct="1">
              <a:defRPr/>
            </a:pPr>
            <a:r>
              <a:rPr lang="en-US" b="0" kern="1200" dirty="0" smtClean="0">
                <a:latin typeface="Calibri" pitchFamily="34" charset="0"/>
              </a:rPr>
              <a:t>Early treatment diabetic retinopathy                                       Study report 14</a:t>
            </a:r>
          </a:p>
        </p:txBody>
      </p:sp>
      <p:sp>
        <p:nvSpPr>
          <p:cNvPr id="8" name="Footer Placeholder 4"/>
          <p:cNvSpPr>
            <a:spLocks noGrp="1"/>
          </p:cNvSpPr>
          <p:nvPr>
            <p:ph type="ftr" sz="quarter" idx="11"/>
          </p:nvPr>
        </p:nvSpPr>
        <p:spPr/>
        <p:txBody>
          <a:bodyPr/>
          <a:lstStyle>
            <a:lvl1pPr algn="r">
              <a:defRPr/>
            </a:lvl1pPr>
          </a:lstStyle>
          <a:p>
            <a:pPr>
              <a:defRPr/>
            </a:pPr>
            <a:r>
              <a:rPr lang="en-US" dirty="0"/>
              <a:t>© 2011 - TIGC</a:t>
            </a:r>
          </a:p>
        </p:txBody>
      </p:sp>
      <p:pic>
        <p:nvPicPr>
          <p:cNvPr id="5" name="Picture 3" descr="Screen shot 2011-03-20 at 5.12.57 PM.jpg"/>
          <p:cNvPicPr>
            <a:picLocks noChangeAspect="1"/>
          </p:cNvPicPr>
          <p:nvPr/>
        </p:nvPicPr>
        <p:blipFill>
          <a:blip r:embed="rId2"/>
          <a:srcRect t="2953"/>
          <a:stretch>
            <a:fillRect/>
          </a:stretch>
        </p:blipFill>
        <p:spPr bwMode="auto">
          <a:xfrm>
            <a:off x="786841" y="1190407"/>
            <a:ext cx="6462666" cy="4989677"/>
          </a:xfrm>
          <a:prstGeom prst="rect">
            <a:avLst/>
          </a:prstGeom>
          <a:noFill/>
          <a:ln w="9525">
            <a:noFill/>
            <a:miter lim="800000"/>
            <a:headEnd/>
            <a:tailEnd/>
          </a:ln>
        </p:spPr>
      </p:pic>
      <p:sp>
        <p:nvSpPr>
          <p:cNvPr id="6" name="TextBox 4"/>
          <p:cNvSpPr txBox="1">
            <a:spLocks noChangeArrowheads="1"/>
          </p:cNvSpPr>
          <p:nvPr/>
        </p:nvSpPr>
        <p:spPr bwMode="auto">
          <a:xfrm>
            <a:off x="441324" y="6398277"/>
            <a:ext cx="4645025" cy="338554"/>
          </a:xfrm>
          <a:prstGeom prst="rect">
            <a:avLst/>
          </a:prstGeom>
          <a:noFill/>
          <a:ln w="9525">
            <a:noFill/>
            <a:miter lim="800000"/>
            <a:headEnd/>
            <a:tailEnd/>
          </a:ln>
        </p:spPr>
        <p:txBody>
          <a:bodyPr wrap="square">
            <a:spAutoFit/>
          </a:bodyPr>
          <a:lstStyle/>
          <a:p>
            <a:pPr defTabSz="914400"/>
            <a:r>
              <a:rPr lang="en-US" sz="1600" dirty="0">
                <a:latin typeface="Calibri" pitchFamily="34" charset="0"/>
              </a:rPr>
              <a:t>ETDRS Investigators. JAMA 1992; 268: 1292-1300</a:t>
            </a:r>
          </a:p>
        </p:txBody>
      </p:sp>
      <p:sp>
        <p:nvSpPr>
          <p:cNvPr id="7" name="Horizontal Scroll 6"/>
          <p:cNvSpPr>
            <a:spLocks noChangeArrowheads="1"/>
          </p:cNvSpPr>
          <p:nvPr/>
        </p:nvSpPr>
        <p:spPr bwMode="auto">
          <a:xfrm>
            <a:off x="142875" y="1137584"/>
            <a:ext cx="2628900" cy="647700"/>
          </a:xfrm>
          <a:prstGeom prst="horizontalScroll">
            <a:avLst>
              <a:gd name="adj" fmla="val 12500"/>
            </a:avLst>
          </a:prstGeom>
          <a:solidFill>
            <a:srgbClr val="C86400"/>
          </a:solidFill>
          <a:ln w="12700">
            <a:solidFill>
              <a:schemeClr val="tx1"/>
            </a:solidFill>
            <a:round/>
            <a:headEnd/>
            <a:tailEnd/>
          </a:ln>
        </p:spPr>
        <p:txBody>
          <a:bodyPr/>
          <a:lstStyle/>
          <a:p>
            <a:pPr defTabSz="914400" eaLnBrk="0" hangingPunct="0"/>
            <a:r>
              <a:rPr lang="en-US" dirty="0">
                <a:solidFill>
                  <a:schemeClr val="bg1"/>
                </a:solidFill>
                <a:latin typeface="Helvetica" charset="0"/>
              </a:rPr>
              <a:t>CAD baseline</a:t>
            </a:r>
            <a:r>
              <a:rPr lang="en-US" sz="2400" dirty="0">
                <a:solidFill>
                  <a:schemeClr val="bg1"/>
                </a:solidFill>
                <a:latin typeface="Helvetica" charset="0"/>
              </a:rPr>
              <a:t>: 8%</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252248"/>
            <a:ext cx="8686800" cy="547852"/>
          </a:xfrm>
          <a:noFill/>
        </p:spPr>
        <p:txBody>
          <a:bodyPr>
            <a:noAutofit/>
          </a:bodyPr>
          <a:lstStyle/>
          <a:p>
            <a:pPr algn="l" defTabSz="457200" eaLnBrk="1" hangingPunct="1">
              <a:defRPr/>
            </a:pPr>
            <a:r>
              <a:rPr lang="en-CA" b="0" kern="1200" dirty="0" smtClean="0">
                <a:latin typeface="Calibri" pitchFamily="34" charset="0"/>
              </a:rPr>
              <a:t>ASA and diabetes: 2008 JPAD</a:t>
            </a:r>
          </a:p>
        </p:txBody>
      </p:sp>
      <p:sp>
        <p:nvSpPr>
          <p:cNvPr id="9" name="Footer Placeholder 4"/>
          <p:cNvSpPr>
            <a:spLocks noGrp="1"/>
          </p:cNvSpPr>
          <p:nvPr>
            <p:ph type="ftr" sz="quarter" idx="11"/>
          </p:nvPr>
        </p:nvSpPr>
        <p:spPr/>
        <p:txBody>
          <a:bodyPr/>
          <a:lstStyle>
            <a:lvl1pPr algn="r">
              <a:defRPr/>
            </a:lvl1pPr>
          </a:lstStyle>
          <a:p>
            <a:pPr>
              <a:defRPr/>
            </a:pPr>
            <a:r>
              <a:rPr lang="en-US" dirty="0"/>
              <a:t>© 2011 - TIGC</a:t>
            </a:r>
          </a:p>
        </p:txBody>
      </p:sp>
      <p:sp>
        <p:nvSpPr>
          <p:cNvPr id="5" name="TextBox 1"/>
          <p:cNvSpPr txBox="1">
            <a:spLocks noChangeArrowheads="1"/>
          </p:cNvSpPr>
          <p:nvPr/>
        </p:nvSpPr>
        <p:spPr bwMode="auto">
          <a:xfrm>
            <a:off x="457200" y="6519863"/>
            <a:ext cx="5135563" cy="338137"/>
          </a:xfrm>
          <a:prstGeom prst="rect">
            <a:avLst/>
          </a:prstGeom>
          <a:noFill/>
          <a:ln w="9525">
            <a:noFill/>
            <a:miter lim="800000"/>
            <a:headEnd/>
            <a:tailEnd/>
          </a:ln>
        </p:spPr>
        <p:txBody>
          <a:bodyPr>
            <a:spAutoFit/>
          </a:bodyPr>
          <a:lstStyle/>
          <a:p>
            <a:pPr defTabSz="914400" eaLnBrk="0" hangingPunct="0"/>
            <a:r>
              <a:rPr lang="en-US" sz="1600">
                <a:solidFill>
                  <a:srgbClr val="FFFFFF"/>
                </a:solidFill>
                <a:latin typeface="Calibri" pitchFamily="34" charset="0"/>
              </a:rPr>
              <a:t>Ogawa H et al. JAMA 2008 (300) 18; 2134-2141</a:t>
            </a:r>
          </a:p>
        </p:txBody>
      </p:sp>
      <p:pic>
        <p:nvPicPr>
          <p:cNvPr id="6" name="Picture 2" descr="Screen shot 2010-11-12 at 6.37.34 PM.jpg"/>
          <p:cNvPicPr>
            <a:picLocks noChangeAspect="1"/>
          </p:cNvPicPr>
          <p:nvPr/>
        </p:nvPicPr>
        <p:blipFill>
          <a:blip r:embed="rId2"/>
          <a:srcRect/>
          <a:stretch>
            <a:fillRect/>
          </a:stretch>
        </p:blipFill>
        <p:spPr bwMode="auto">
          <a:xfrm>
            <a:off x="468873" y="2490508"/>
            <a:ext cx="7404100" cy="2300288"/>
          </a:xfrm>
          <a:prstGeom prst="rect">
            <a:avLst/>
          </a:prstGeom>
          <a:noFill/>
          <a:ln w="9525">
            <a:noFill/>
            <a:miter lim="800000"/>
            <a:headEnd/>
            <a:tailEnd/>
          </a:ln>
        </p:spPr>
      </p:pic>
      <p:pic>
        <p:nvPicPr>
          <p:cNvPr id="7" name="Picture 4" descr="Screen shot 2010-11-12 at 6.37.57 PM.jpg"/>
          <p:cNvPicPr>
            <a:picLocks noChangeAspect="1"/>
          </p:cNvPicPr>
          <p:nvPr/>
        </p:nvPicPr>
        <p:blipFill>
          <a:blip r:embed="rId3"/>
          <a:srcRect/>
          <a:stretch>
            <a:fillRect/>
          </a:stretch>
        </p:blipFill>
        <p:spPr bwMode="auto">
          <a:xfrm>
            <a:off x="468873" y="4790796"/>
            <a:ext cx="8418786" cy="1009650"/>
          </a:xfrm>
          <a:prstGeom prst="rect">
            <a:avLst/>
          </a:prstGeom>
          <a:noFill/>
          <a:ln w="9525">
            <a:noFill/>
            <a:miter lim="800000"/>
            <a:headEnd/>
            <a:tailEnd/>
          </a:ln>
        </p:spPr>
      </p:pic>
      <p:pic>
        <p:nvPicPr>
          <p:cNvPr id="8" name="Picture 5" descr="Screen shot 2010-11-12 at 6.59.46 PM.jpg"/>
          <p:cNvPicPr>
            <a:picLocks noChangeAspect="1"/>
          </p:cNvPicPr>
          <p:nvPr/>
        </p:nvPicPr>
        <p:blipFill>
          <a:blip r:embed="rId4"/>
          <a:srcRect/>
          <a:stretch>
            <a:fillRect/>
          </a:stretch>
        </p:blipFill>
        <p:spPr bwMode="auto">
          <a:xfrm>
            <a:off x="468873" y="1000928"/>
            <a:ext cx="7366602" cy="148958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5_ccs_powerpoint">
  <a:themeElements>
    <a:clrScheme name="5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0.xml><?xml version="1.0" encoding="utf-8"?>
<a:theme xmlns:a="http://schemas.openxmlformats.org/drawingml/2006/main" name="12_ccs_powerpoint">
  <a:themeElements>
    <a:clrScheme name="12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2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2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2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2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2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2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2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3_Global Template">
  <a:themeElements>
    <a:clrScheme name="3_Global Template 11">
      <a:dk1>
        <a:srgbClr val="FF0000"/>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fontScheme name="3_Global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Global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Global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Global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Global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Global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Global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Global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_Global Template 8">
        <a:dk1>
          <a:srgbClr val="FAFD00"/>
        </a:dk1>
        <a:lt1>
          <a:srgbClr val="FFFFFF"/>
        </a:lt1>
        <a:dk2>
          <a:srgbClr val="1E2D7A"/>
        </a:dk2>
        <a:lt2>
          <a:srgbClr val="EAEC5E"/>
        </a:lt2>
        <a:accent1>
          <a:srgbClr val="FE9B03"/>
        </a:accent1>
        <a:accent2>
          <a:srgbClr val="000000"/>
        </a:accent2>
        <a:accent3>
          <a:srgbClr val="ABADBE"/>
        </a:accent3>
        <a:accent4>
          <a:srgbClr val="DADADA"/>
        </a:accent4>
        <a:accent5>
          <a:srgbClr val="FECBAA"/>
        </a:accent5>
        <a:accent6>
          <a:srgbClr val="000000"/>
        </a:accent6>
        <a:hlink>
          <a:srgbClr val="FFFFFF"/>
        </a:hlink>
        <a:folHlink>
          <a:srgbClr val="FC0128"/>
        </a:folHlink>
      </a:clrScheme>
      <a:clrMap bg1="dk2" tx1="lt1" bg2="dk1" tx2="lt2" accent1="accent1" accent2="accent2" accent3="accent3" accent4="accent4" accent5="accent5" accent6="accent6" hlink="hlink" folHlink="folHlink"/>
    </a:extraClrScheme>
    <a:extraClrScheme>
      <a:clrScheme name="3_Global Template 9">
        <a:dk1>
          <a:srgbClr val="FFFFFF"/>
        </a:dk1>
        <a:lt1>
          <a:srgbClr val="FFFFFF"/>
        </a:lt1>
        <a:dk2>
          <a:srgbClr val="1E2D7A"/>
        </a:dk2>
        <a:lt2>
          <a:srgbClr val="FFFFFF"/>
        </a:lt2>
        <a:accent1>
          <a:srgbClr val="FE9B03"/>
        </a:accent1>
        <a:accent2>
          <a:srgbClr val="000000"/>
        </a:accent2>
        <a:accent3>
          <a:srgbClr val="ABADBE"/>
        </a:accent3>
        <a:accent4>
          <a:srgbClr val="DADADA"/>
        </a:accent4>
        <a:accent5>
          <a:srgbClr val="FECBAA"/>
        </a:accent5>
        <a:accent6>
          <a:srgbClr val="000000"/>
        </a:accent6>
        <a:hlink>
          <a:srgbClr val="FFFFFF"/>
        </a:hlink>
        <a:folHlink>
          <a:srgbClr val="FC0128"/>
        </a:folHlink>
      </a:clrScheme>
      <a:clrMap bg1="dk2" tx1="lt1" bg2="dk1" tx2="lt2" accent1="accent1" accent2="accent2" accent3="accent3" accent4="accent4" accent5="accent5" accent6="accent6" hlink="hlink" folHlink="folHlink"/>
    </a:extraClrScheme>
    <a:extraClrScheme>
      <a:clrScheme name="3_Global Template 10">
        <a:dk1>
          <a:srgbClr val="B2B2B2"/>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0066FF"/>
        </a:hlink>
        <a:folHlink>
          <a:srgbClr val="777777"/>
        </a:folHlink>
      </a:clrScheme>
      <a:clrMap bg1="dk2" tx1="lt1" bg2="dk1" tx2="lt2" accent1="accent1" accent2="accent2" accent3="accent3" accent4="accent4" accent5="accent5" accent6="accent6" hlink="hlink" folHlink="folHlink"/>
    </a:extraClrScheme>
    <a:extraClrScheme>
      <a:clrScheme name="3_Global Template 11">
        <a:dk1>
          <a:srgbClr val="FF0000"/>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clrMap bg1="dk2" tx1="lt1" bg2="dk1" tx2="lt2" accent1="accent1" accent2="accent2" accent3="accent3" accent4="accent4" accent5="accent5" accent6="accent6" hlink="hlink" folHlink="folHlink"/>
    </a:extraClrScheme>
    <a:extraClrScheme>
      <a:clrScheme name="3_Global Template 12">
        <a:dk1>
          <a:srgbClr val="B2B2B2"/>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13_ccs_powerpoint">
  <a:themeElements>
    <a:clrScheme name="13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3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3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3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3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3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3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3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14_ccs_powerpoint">
  <a:themeElements>
    <a:clrScheme name="14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4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4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4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4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4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4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4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5.xml><?xml version="1.0" encoding="utf-8"?>
<a:theme xmlns:a="http://schemas.openxmlformats.org/drawingml/2006/main" name="TGIC">
  <a:themeElements>
    <a:clrScheme name="TIGC">
      <a:dk1>
        <a:sysClr val="windowText" lastClr="000000"/>
      </a:dk1>
      <a:lt1>
        <a:sysClr val="window" lastClr="FFFFFF"/>
      </a:lt1>
      <a:dk2>
        <a:srgbClr val="1C0C78"/>
      </a:dk2>
      <a:lt2>
        <a:srgbClr val="414141"/>
      </a:lt2>
      <a:accent1>
        <a:srgbClr val="000000"/>
      </a:accent1>
      <a:accent2>
        <a:srgbClr val="FFFFFF"/>
      </a:accent2>
      <a:accent3>
        <a:srgbClr val="1C0C78"/>
      </a:accent3>
      <a:accent4>
        <a:srgbClr val="414141"/>
      </a:accent4>
      <a:accent5>
        <a:srgbClr val="C86400"/>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Global Template">
  <a:themeElements>
    <a:clrScheme name="Global Template 11">
      <a:dk1>
        <a:srgbClr val="FF0000"/>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fontScheme name="Global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al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lobal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lobal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lobal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lobal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lobal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lobal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Global Template 8">
        <a:dk1>
          <a:srgbClr val="FAFD00"/>
        </a:dk1>
        <a:lt1>
          <a:srgbClr val="FFFFFF"/>
        </a:lt1>
        <a:dk2>
          <a:srgbClr val="1E2D7A"/>
        </a:dk2>
        <a:lt2>
          <a:srgbClr val="EAEC5E"/>
        </a:lt2>
        <a:accent1>
          <a:srgbClr val="FE9B03"/>
        </a:accent1>
        <a:accent2>
          <a:srgbClr val="000000"/>
        </a:accent2>
        <a:accent3>
          <a:srgbClr val="ABADBE"/>
        </a:accent3>
        <a:accent4>
          <a:srgbClr val="DADADA"/>
        </a:accent4>
        <a:accent5>
          <a:srgbClr val="FECBAA"/>
        </a:accent5>
        <a:accent6>
          <a:srgbClr val="000000"/>
        </a:accent6>
        <a:hlink>
          <a:srgbClr val="FFFFFF"/>
        </a:hlink>
        <a:folHlink>
          <a:srgbClr val="FC0128"/>
        </a:folHlink>
      </a:clrScheme>
      <a:clrMap bg1="dk2" tx1="lt1" bg2="dk1" tx2="lt2" accent1="accent1" accent2="accent2" accent3="accent3" accent4="accent4" accent5="accent5" accent6="accent6" hlink="hlink" folHlink="folHlink"/>
    </a:extraClrScheme>
    <a:extraClrScheme>
      <a:clrScheme name="Global Template 9">
        <a:dk1>
          <a:srgbClr val="FFFFFF"/>
        </a:dk1>
        <a:lt1>
          <a:srgbClr val="FFFFFF"/>
        </a:lt1>
        <a:dk2>
          <a:srgbClr val="1E2D7A"/>
        </a:dk2>
        <a:lt2>
          <a:srgbClr val="FFFFFF"/>
        </a:lt2>
        <a:accent1>
          <a:srgbClr val="FE9B03"/>
        </a:accent1>
        <a:accent2>
          <a:srgbClr val="000000"/>
        </a:accent2>
        <a:accent3>
          <a:srgbClr val="ABADBE"/>
        </a:accent3>
        <a:accent4>
          <a:srgbClr val="DADADA"/>
        </a:accent4>
        <a:accent5>
          <a:srgbClr val="FECBAA"/>
        </a:accent5>
        <a:accent6>
          <a:srgbClr val="000000"/>
        </a:accent6>
        <a:hlink>
          <a:srgbClr val="FFFFFF"/>
        </a:hlink>
        <a:folHlink>
          <a:srgbClr val="FC0128"/>
        </a:folHlink>
      </a:clrScheme>
      <a:clrMap bg1="dk2" tx1="lt1" bg2="dk1" tx2="lt2" accent1="accent1" accent2="accent2" accent3="accent3" accent4="accent4" accent5="accent5" accent6="accent6" hlink="hlink" folHlink="folHlink"/>
    </a:extraClrScheme>
    <a:extraClrScheme>
      <a:clrScheme name="Global Template 10">
        <a:dk1>
          <a:srgbClr val="B2B2B2"/>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0066FF"/>
        </a:hlink>
        <a:folHlink>
          <a:srgbClr val="777777"/>
        </a:folHlink>
      </a:clrScheme>
      <a:clrMap bg1="dk2" tx1="lt1" bg2="dk1" tx2="lt2" accent1="accent1" accent2="accent2" accent3="accent3" accent4="accent4" accent5="accent5" accent6="accent6" hlink="hlink" folHlink="folHlink"/>
    </a:extraClrScheme>
    <a:extraClrScheme>
      <a:clrScheme name="Global Template 11">
        <a:dk1>
          <a:srgbClr val="FF0000"/>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clrMap bg1="dk2" tx1="lt1" bg2="dk1" tx2="lt2" accent1="accent1" accent2="accent2" accent3="accent3" accent4="accent4" accent5="accent5" accent6="accent6" hlink="hlink" folHlink="folHlink"/>
    </a:extraClrScheme>
    <a:extraClrScheme>
      <a:clrScheme name="Global Template 12">
        <a:dk1>
          <a:srgbClr val="B2B2B2"/>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ccs_powerpoint">
  <a:themeElements>
    <a:clrScheme name="1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ccs_powerpoint">
  <a:themeElements>
    <a:clrScheme name="2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Default Design">
  <a:themeElements>
    <a:clrScheme name="">
      <a:dk1>
        <a:srgbClr val="292929"/>
      </a:dk1>
      <a:lt1>
        <a:srgbClr val="FFFFFF"/>
      </a:lt1>
      <a:dk2>
        <a:srgbClr val="939905"/>
      </a:dk2>
      <a:lt2>
        <a:srgbClr val="C0C0C0"/>
      </a:lt2>
      <a:accent1>
        <a:srgbClr val="440D69"/>
      </a:accent1>
      <a:accent2>
        <a:srgbClr val="D7940F"/>
      </a:accent2>
      <a:accent3>
        <a:srgbClr val="FFFFFF"/>
      </a:accent3>
      <a:accent4>
        <a:srgbClr val="212121"/>
      </a:accent4>
      <a:accent5>
        <a:srgbClr val="B0AAB9"/>
      </a:accent5>
      <a:accent6>
        <a:srgbClr val="C3860C"/>
      </a:accent6>
      <a:hlink>
        <a:srgbClr val="FF4B0D"/>
      </a:hlink>
      <a:folHlink>
        <a:srgbClr val="008AAB"/>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292929"/>
        </a:dk1>
        <a:lt1>
          <a:srgbClr val="FFFFFF"/>
        </a:lt1>
        <a:dk2>
          <a:srgbClr val="00A0BA"/>
        </a:dk2>
        <a:lt2>
          <a:srgbClr val="C0C0C0"/>
        </a:lt2>
        <a:accent1>
          <a:srgbClr val="00A0BA"/>
        </a:accent1>
        <a:accent2>
          <a:srgbClr val="96D4E5"/>
        </a:accent2>
        <a:accent3>
          <a:srgbClr val="FFFFFF"/>
        </a:accent3>
        <a:accent4>
          <a:srgbClr val="212121"/>
        </a:accent4>
        <a:accent5>
          <a:srgbClr val="AACDD9"/>
        </a:accent5>
        <a:accent6>
          <a:srgbClr val="87C0CF"/>
        </a:accent6>
        <a:hlink>
          <a:srgbClr val="002B5E"/>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_Blank Presentation">
  <a:themeElements>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6_Office Theme">
  <a:themeElements>
    <a:clrScheme name="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Default Design">
  <a:themeElements>
    <a:clrScheme name="">
      <a:dk1>
        <a:srgbClr val="292929"/>
      </a:dk1>
      <a:lt1>
        <a:srgbClr val="FFFFFF"/>
      </a:lt1>
      <a:dk2>
        <a:srgbClr val="939905"/>
      </a:dk2>
      <a:lt2>
        <a:srgbClr val="C0C0C0"/>
      </a:lt2>
      <a:accent1>
        <a:srgbClr val="440D69"/>
      </a:accent1>
      <a:accent2>
        <a:srgbClr val="D7940F"/>
      </a:accent2>
      <a:accent3>
        <a:srgbClr val="FFFFFF"/>
      </a:accent3>
      <a:accent4>
        <a:srgbClr val="212121"/>
      </a:accent4>
      <a:accent5>
        <a:srgbClr val="B0AAB9"/>
      </a:accent5>
      <a:accent6>
        <a:srgbClr val="C3860C"/>
      </a:accent6>
      <a:hlink>
        <a:srgbClr val="FF4B0D"/>
      </a:hlink>
      <a:folHlink>
        <a:srgbClr val="008AAB"/>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292929"/>
        </a:dk1>
        <a:lt1>
          <a:srgbClr val="FFFFFF"/>
        </a:lt1>
        <a:dk2>
          <a:srgbClr val="00A0BA"/>
        </a:dk2>
        <a:lt2>
          <a:srgbClr val="C0C0C0"/>
        </a:lt2>
        <a:accent1>
          <a:srgbClr val="00A0BA"/>
        </a:accent1>
        <a:accent2>
          <a:srgbClr val="96D4E5"/>
        </a:accent2>
        <a:accent3>
          <a:srgbClr val="FFFFFF"/>
        </a:accent3>
        <a:accent4>
          <a:srgbClr val="212121"/>
        </a:accent4>
        <a:accent5>
          <a:srgbClr val="AACDD9"/>
        </a:accent5>
        <a:accent6>
          <a:srgbClr val="87C0CF"/>
        </a:accent6>
        <a:hlink>
          <a:srgbClr val="002B5E"/>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3_ccs_powerpoint">
  <a:themeElements>
    <a:clrScheme name="3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ccs_powerpoint">
  <a:themeElements>
    <a:clrScheme name="6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6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_ccs_powerpoint">
  <a:themeElements>
    <a:clrScheme name="4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_Azure">
  <a:themeElements>
    <a:clrScheme name="1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1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1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1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_Azure">
  <a:themeElements>
    <a:clrScheme name="2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2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2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2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3_Azure">
  <a:themeElements>
    <a:clrScheme name="3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3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3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3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4_Azure">
  <a:themeElements>
    <a:clrScheme name="4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4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4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4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5_Azure">
  <a:themeElements>
    <a:clrScheme name="5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5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5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5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6_Azure">
  <a:themeElements>
    <a:clrScheme name="6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6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6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6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7_Azure">
  <a:themeElements>
    <a:clrScheme name="7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7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7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7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8_Azure">
  <a:themeElements>
    <a:clrScheme name="8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8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8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8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9_Azure">
  <a:themeElements>
    <a:clrScheme name="9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9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9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9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ell  ACS">
  <a:themeElements>
    <a:clrScheme name="Bell  ACS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Bell  AC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ll  ACS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0_Azure">
  <a:themeElements>
    <a:clrScheme name="10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10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10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10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1_Azure">
  <a:themeElements>
    <a:clrScheme name="11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11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11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11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2_Azure">
  <a:themeElements>
    <a:clrScheme name="12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12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12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12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7_Office Theme">
  <a:themeElements>
    <a:clrScheme name="7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8_Office Theme">
  <a:themeElements>
    <a:clrScheme name="8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Office Theme">
  <a:themeElements>
    <a:clrScheme name="9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Office Theme">
  <a:themeElements>
    <a:clrScheme name="10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11_Office Theme">
  <a:themeElements>
    <a:clrScheme name="1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12_Office Theme">
  <a:themeElements>
    <a:clrScheme name="1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
      <a:dk1>
        <a:srgbClr val="292929"/>
      </a:dk1>
      <a:lt1>
        <a:srgbClr val="FFFFFF"/>
      </a:lt1>
      <a:dk2>
        <a:srgbClr val="939905"/>
      </a:dk2>
      <a:lt2>
        <a:srgbClr val="C0C0C0"/>
      </a:lt2>
      <a:accent1>
        <a:srgbClr val="440D69"/>
      </a:accent1>
      <a:accent2>
        <a:srgbClr val="D7940F"/>
      </a:accent2>
      <a:accent3>
        <a:srgbClr val="FFFFFF"/>
      </a:accent3>
      <a:accent4>
        <a:srgbClr val="212121"/>
      </a:accent4>
      <a:accent5>
        <a:srgbClr val="B0AAB9"/>
      </a:accent5>
      <a:accent6>
        <a:srgbClr val="C3860C"/>
      </a:accent6>
      <a:hlink>
        <a:srgbClr val="FF4B0D"/>
      </a:hlink>
      <a:folHlink>
        <a:srgbClr val="008AAB"/>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292929"/>
        </a:dk1>
        <a:lt1>
          <a:srgbClr val="FFFFFF"/>
        </a:lt1>
        <a:dk2>
          <a:srgbClr val="00A0BA"/>
        </a:dk2>
        <a:lt2>
          <a:srgbClr val="C0C0C0"/>
        </a:lt2>
        <a:accent1>
          <a:srgbClr val="00A0BA"/>
        </a:accent1>
        <a:accent2>
          <a:srgbClr val="96D4E5"/>
        </a:accent2>
        <a:accent3>
          <a:srgbClr val="FFFFFF"/>
        </a:accent3>
        <a:accent4>
          <a:srgbClr val="212121"/>
        </a:accent4>
        <a:accent5>
          <a:srgbClr val="AACDD9"/>
        </a:accent5>
        <a:accent6>
          <a:srgbClr val="87C0CF"/>
        </a:accent6>
        <a:hlink>
          <a:srgbClr val="002B5E"/>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4_Office Theme">
  <a:themeElements>
    <a:clrScheme name="1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4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15_Office Theme">
  <a:themeElements>
    <a:clrScheme name="15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5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5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6_Office Theme">
  <a:themeElements>
    <a:clrScheme name="1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6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17_Office Theme">
  <a:themeElements>
    <a:clrScheme name="17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7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7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1_Blank">
  <a:themeElements>
    <a:clrScheme name="">
      <a:dk1>
        <a:srgbClr val="442359"/>
      </a:dk1>
      <a:lt1>
        <a:srgbClr val="FFFFFF"/>
      </a:lt1>
      <a:dk2>
        <a:srgbClr val="EAAF0F"/>
      </a:dk2>
      <a:lt2>
        <a:srgbClr val="FFFFFF"/>
      </a:lt2>
      <a:accent1>
        <a:srgbClr val="8977BA"/>
      </a:accent1>
      <a:accent2>
        <a:srgbClr val="EAAF0F"/>
      </a:accent2>
      <a:accent3>
        <a:srgbClr val="FFFFFF"/>
      </a:accent3>
      <a:accent4>
        <a:srgbClr val="391C4B"/>
      </a:accent4>
      <a:accent5>
        <a:srgbClr val="C4BDD9"/>
      </a:accent5>
      <a:accent6>
        <a:srgbClr val="D49E0C"/>
      </a:accent6>
      <a:hlink>
        <a:srgbClr val="442359"/>
      </a:hlink>
      <a:folHlink>
        <a:srgbClr val="D3CFAC"/>
      </a:folHlink>
    </a:clrScheme>
    <a:fontScheme name="1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1">
        <a:dk1>
          <a:srgbClr val="442359"/>
        </a:dk1>
        <a:lt1>
          <a:srgbClr val="FFFFFF"/>
        </a:lt1>
        <a:dk2>
          <a:srgbClr val="EAAF0F"/>
        </a:dk2>
        <a:lt2>
          <a:srgbClr val="D3CFAC"/>
        </a:lt2>
        <a:accent1>
          <a:srgbClr val="8977BA"/>
        </a:accent1>
        <a:accent2>
          <a:srgbClr val="EAAF0F"/>
        </a:accent2>
        <a:accent3>
          <a:srgbClr val="FFFFFF"/>
        </a:accent3>
        <a:accent4>
          <a:srgbClr val="391C4B"/>
        </a:accent4>
        <a:accent5>
          <a:srgbClr val="C4BDD9"/>
        </a:accent5>
        <a:accent6>
          <a:srgbClr val="D49E0C"/>
        </a:accent6>
        <a:hlink>
          <a:srgbClr val="442359"/>
        </a:hlink>
        <a:folHlink>
          <a:srgbClr val="D3CFAC"/>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3_Blank Presentation">
  <a:themeElements>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_Blank Presentation">
  <a:themeElements>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5_Blank Presentation">
  <a:themeElements>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6_Blank Presentation">
  <a:themeElements>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7_Blank Presentation">
  <a:themeElements>
    <a:clrScheme name="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cs_powerpoint">
  <a:themeElements>
    <a:clrScheme name="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8_Blank Presentation">
  <a:themeElements>
    <a:clrScheme name="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9_Blank Presentation">
  <a:themeElements>
    <a:clrScheme name="9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0_Blank Presentation">
  <a:themeElements>
    <a:clrScheme name="10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1_Blank Presentation">
  <a:themeElements>
    <a:clrScheme name="1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2_Blank Presentation">
  <a:themeElements>
    <a:clrScheme name="1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2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13_Blank Presentation">
  <a:themeElements>
    <a:clrScheme name="1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3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14_Blank Presentation">
  <a:themeElements>
    <a:clrScheme name="1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5_Blank Presentation">
  <a:themeElements>
    <a:clrScheme name="1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5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5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5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5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5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5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5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5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5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5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5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5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6_Blank Presentation">
  <a:themeElements>
    <a:clrScheme name="1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6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17_Blank Presentation">
  <a:themeElements>
    <a:clrScheme name="1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7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7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7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7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7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7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7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7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7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7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7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7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18_Blank Presentation">
  <a:themeElements>
    <a:clrScheme name="1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8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9_Blank Presentation">
  <a:themeElements>
    <a:clrScheme name="19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9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9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9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9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9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9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9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9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9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9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9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9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20_Blank Presentation">
  <a:themeElements>
    <a:clrScheme name="20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21_Blank Presentation">
  <a:themeElements>
    <a:clrScheme name="2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1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22_Blank Presentation">
  <a:themeElements>
    <a:clrScheme name="2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2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24_Blank Presentation">
  <a:themeElements>
    <a:clrScheme name="2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4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25_Blank Presentation">
  <a:themeElements>
    <a:clrScheme name="2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5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5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5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5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5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5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5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5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5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5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5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5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26_Blank Presentation">
  <a:themeElements>
    <a:clrScheme name="2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6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6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6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6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6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6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6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6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6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6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6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6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1_Global Template">
  <a:themeElements>
    <a:clrScheme name="1_Global Template 11">
      <a:dk1>
        <a:srgbClr val="FF0000"/>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fontScheme name="1_Global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Global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lobal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lobal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lobal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lobal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lobal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lobal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Global Template 8">
        <a:dk1>
          <a:srgbClr val="FAFD00"/>
        </a:dk1>
        <a:lt1>
          <a:srgbClr val="FFFFFF"/>
        </a:lt1>
        <a:dk2>
          <a:srgbClr val="1E2D7A"/>
        </a:dk2>
        <a:lt2>
          <a:srgbClr val="EAEC5E"/>
        </a:lt2>
        <a:accent1>
          <a:srgbClr val="FE9B03"/>
        </a:accent1>
        <a:accent2>
          <a:srgbClr val="000000"/>
        </a:accent2>
        <a:accent3>
          <a:srgbClr val="ABADBE"/>
        </a:accent3>
        <a:accent4>
          <a:srgbClr val="DADADA"/>
        </a:accent4>
        <a:accent5>
          <a:srgbClr val="FECBAA"/>
        </a:accent5>
        <a:accent6>
          <a:srgbClr val="000000"/>
        </a:accent6>
        <a:hlink>
          <a:srgbClr val="FFFFFF"/>
        </a:hlink>
        <a:folHlink>
          <a:srgbClr val="FC0128"/>
        </a:folHlink>
      </a:clrScheme>
      <a:clrMap bg1="dk2" tx1="lt1" bg2="dk1" tx2="lt2" accent1="accent1" accent2="accent2" accent3="accent3" accent4="accent4" accent5="accent5" accent6="accent6" hlink="hlink" folHlink="folHlink"/>
    </a:extraClrScheme>
    <a:extraClrScheme>
      <a:clrScheme name="1_Global Template 9">
        <a:dk1>
          <a:srgbClr val="FFFFFF"/>
        </a:dk1>
        <a:lt1>
          <a:srgbClr val="FFFFFF"/>
        </a:lt1>
        <a:dk2>
          <a:srgbClr val="1E2D7A"/>
        </a:dk2>
        <a:lt2>
          <a:srgbClr val="FFFFFF"/>
        </a:lt2>
        <a:accent1>
          <a:srgbClr val="FE9B03"/>
        </a:accent1>
        <a:accent2>
          <a:srgbClr val="000000"/>
        </a:accent2>
        <a:accent3>
          <a:srgbClr val="ABADBE"/>
        </a:accent3>
        <a:accent4>
          <a:srgbClr val="DADADA"/>
        </a:accent4>
        <a:accent5>
          <a:srgbClr val="FECBAA"/>
        </a:accent5>
        <a:accent6>
          <a:srgbClr val="000000"/>
        </a:accent6>
        <a:hlink>
          <a:srgbClr val="FFFFFF"/>
        </a:hlink>
        <a:folHlink>
          <a:srgbClr val="FC0128"/>
        </a:folHlink>
      </a:clrScheme>
      <a:clrMap bg1="dk2" tx1="lt1" bg2="dk1" tx2="lt2" accent1="accent1" accent2="accent2" accent3="accent3" accent4="accent4" accent5="accent5" accent6="accent6" hlink="hlink" folHlink="folHlink"/>
    </a:extraClrScheme>
    <a:extraClrScheme>
      <a:clrScheme name="1_Global Template 10">
        <a:dk1>
          <a:srgbClr val="B2B2B2"/>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0066FF"/>
        </a:hlink>
        <a:folHlink>
          <a:srgbClr val="777777"/>
        </a:folHlink>
      </a:clrScheme>
      <a:clrMap bg1="dk2" tx1="lt1" bg2="dk1" tx2="lt2" accent1="accent1" accent2="accent2" accent3="accent3" accent4="accent4" accent5="accent5" accent6="accent6" hlink="hlink" folHlink="folHlink"/>
    </a:extraClrScheme>
    <a:extraClrScheme>
      <a:clrScheme name="1_Global Template 11">
        <a:dk1>
          <a:srgbClr val="FF0000"/>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clrMap bg1="dk2" tx1="lt1" bg2="dk1" tx2="lt2" accent1="accent1" accent2="accent2" accent3="accent3" accent4="accent4" accent5="accent5" accent6="accent6" hlink="hlink" folHlink="folHlink"/>
    </a:extraClrScheme>
    <a:extraClrScheme>
      <a:clrScheme name="1_Global Template 12">
        <a:dk1>
          <a:srgbClr val="B2B2B2"/>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7_ccs_powerpoint">
  <a:themeElements>
    <a:clrScheme name="7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8_ccs_powerpoint">
  <a:themeElements>
    <a:clrScheme name="8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8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8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8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9_ccs_powerpoint">
  <a:themeElements>
    <a:clrScheme name="9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9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9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9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9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9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9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9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3_Default Design">
  <a:themeElements>
    <a:clrScheme name="">
      <a:dk1>
        <a:srgbClr val="292929"/>
      </a:dk1>
      <a:lt1>
        <a:srgbClr val="FFFFFF"/>
      </a:lt1>
      <a:dk2>
        <a:srgbClr val="939905"/>
      </a:dk2>
      <a:lt2>
        <a:srgbClr val="C0C0C0"/>
      </a:lt2>
      <a:accent1>
        <a:srgbClr val="440D69"/>
      </a:accent1>
      <a:accent2>
        <a:srgbClr val="D7940F"/>
      </a:accent2>
      <a:accent3>
        <a:srgbClr val="FFFFFF"/>
      </a:accent3>
      <a:accent4>
        <a:srgbClr val="212121"/>
      </a:accent4>
      <a:accent5>
        <a:srgbClr val="B0AAB9"/>
      </a:accent5>
      <a:accent6>
        <a:srgbClr val="C3860C"/>
      </a:accent6>
      <a:hlink>
        <a:srgbClr val="FF4B0D"/>
      </a:hlink>
      <a:folHlink>
        <a:srgbClr val="008AAB"/>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292929"/>
        </a:dk1>
        <a:lt1>
          <a:srgbClr val="FFFFFF"/>
        </a:lt1>
        <a:dk2>
          <a:srgbClr val="00A0BA"/>
        </a:dk2>
        <a:lt2>
          <a:srgbClr val="C0C0C0"/>
        </a:lt2>
        <a:accent1>
          <a:srgbClr val="00A0BA"/>
        </a:accent1>
        <a:accent2>
          <a:srgbClr val="96D4E5"/>
        </a:accent2>
        <a:accent3>
          <a:srgbClr val="FFFFFF"/>
        </a:accent3>
        <a:accent4>
          <a:srgbClr val="212121"/>
        </a:accent4>
        <a:accent5>
          <a:srgbClr val="AACDD9"/>
        </a:accent5>
        <a:accent6>
          <a:srgbClr val="87C0CF"/>
        </a:accent6>
        <a:hlink>
          <a:srgbClr val="002B5E"/>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27_Blank Presentation">
  <a:themeElements>
    <a:clrScheme name="2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28_Blank Presentation">
  <a:themeElements>
    <a:clrScheme name="2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8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8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8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8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8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8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8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8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8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8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8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8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29_Blank Presentation">
  <a:themeElements>
    <a:clrScheme name="29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9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9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9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9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9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9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9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9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9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9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9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9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9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30_Blank Presentation">
  <a:themeElements>
    <a:clrScheme name="30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0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0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0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0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0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0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0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0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0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0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0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0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0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31_Blank Presentation">
  <a:themeElements>
    <a:clrScheme name="3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1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32_Blank Presentation">
  <a:themeElements>
    <a:clrScheme name="3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2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33_Blank Presentation">
  <a:themeElements>
    <a:clrScheme name="3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3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Blank">
  <a:themeElements>
    <a:clrScheme name="">
      <a:dk1>
        <a:srgbClr val="442359"/>
      </a:dk1>
      <a:lt1>
        <a:srgbClr val="FFFFFF"/>
      </a:lt1>
      <a:dk2>
        <a:srgbClr val="EAAF0F"/>
      </a:dk2>
      <a:lt2>
        <a:srgbClr val="FFFFFF"/>
      </a:lt2>
      <a:accent1>
        <a:srgbClr val="8977BA"/>
      </a:accent1>
      <a:accent2>
        <a:srgbClr val="EAAF0F"/>
      </a:accent2>
      <a:accent3>
        <a:srgbClr val="FFFFFF"/>
      </a:accent3>
      <a:accent4>
        <a:srgbClr val="391C4B"/>
      </a:accent4>
      <a:accent5>
        <a:srgbClr val="C4BDD9"/>
      </a:accent5>
      <a:accent6>
        <a:srgbClr val="D49E0C"/>
      </a:accent6>
      <a:hlink>
        <a:srgbClr val="442359"/>
      </a:hlink>
      <a:folHlink>
        <a:srgbClr val="D3CFAC"/>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442359"/>
        </a:dk1>
        <a:lt1>
          <a:srgbClr val="FFFFFF"/>
        </a:lt1>
        <a:dk2>
          <a:srgbClr val="EAAF0F"/>
        </a:dk2>
        <a:lt2>
          <a:srgbClr val="D3CFAC"/>
        </a:lt2>
        <a:accent1>
          <a:srgbClr val="8977BA"/>
        </a:accent1>
        <a:accent2>
          <a:srgbClr val="EAAF0F"/>
        </a:accent2>
        <a:accent3>
          <a:srgbClr val="FFFFFF"/>
        </a:accent3>
        <a:accent4>
          <a:srgbClr val="391C4B"/>
        </a:accent4>
        <a:accent5>
          <a:srgbClr val="C4BDD9"/>
        </a:accent5>
        <a:accent6>
          <a:srgbClr val="D49E0C"/>
        </a:accent6>
        <a:hlink>
          <a:srgbClr val="442359"/>
        </a:hlink>
        <a:folHlink>
          <a:srgbClr val="D3CFAC"/>
        </a:folHlink>
      </a:clrScheme>
      <a:clrMap bg1="lt1" tx1="dk1" bg2="lt2" tx2="dk2" accent1="accent1" accent2="accent2" accent3="accent3" accent4="accent4" accent5="accent5" accent6="accent6" hlink="hlink" folHlink="folHlink"/>
    </a:extraClrScheme>
  </a:extraClrSchemeLst>
</a:theme>
</file>

<file path=ppt/theme/theme80.xml><?xml version="1.0" encoding="utf-8"?>
<a:theme xmlns:a="http://schemas.openxmlformats.org/drawingml/2006/main" name="34_Blank Presentation">
  <a:themeElements>
    <a:clrScheme name="3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4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35_Blank Presentation">
  <a:themeElements>
    <a:clrScheme name="3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5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5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5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5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5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5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5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5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5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5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5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5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36_Blank Presentation">
  <a:themeElements>
    <a:clrScheme name="3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6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6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6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6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6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6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6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6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6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6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6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6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37_Blank Presentation">
  <a:themeElements>
    <a:clrScheme name="3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7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7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7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7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7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7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7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7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7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7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7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7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38_Blank Presentation">
  <a:themeElements>
    <a:clrScheme name="3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8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8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8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8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8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8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8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8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8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8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8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8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23_Blank Presentation">
  <a:themeElements>
    <a:clrScheme name="2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3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2_Blank">
  <a:themeElements>
    <a:clrScheme name="">
      <a:dk1>
        <a:srgbClr val="474747"/>
      </a:dk1>
      <a:lt1>
        <a:srgbClr val="FFFFFF"/>
      </a:lt1>
      <a:dk2>
        <a:srgbClr val="114FFB"/>
      </a:dk2>
      <a:lt2>
        <a:srgbClr val="FAFD00"/>
      </a:lt2>
      <a:accent1>
        <a:srgbClr val="DC0081"/>
      </a:accent1>
      <a:accent2>
        <a:srgbClr val="FAFD00"/>
      </a:accent2>
      <a:accent3>
        <a:srgbClr val="AAB2FD"/>
      </a:accent3>
      <a:accent4>
        <a:srgbClr val="DADADA"/>
      </a:accent4>
      <a:accent5>
        <a:srgbClr val="EBAAC1"/>
      </a:accent5>
      <a:accent6>
        <a:srgbClr val="E3E500"/>
      </a:accent6>
      <a:hlink>
        <a:srgbClr val="FE9B03"/>
      </a:hlink>
      <a:folHlink>
        <a:srgbClr val="D989B8"/>
      </a:folHlink>
    </a:clrScheme>
    <a:fontScheme name="2_Blank">
      <a:majorFont>
        <a:latin typeface="Arial"/>
        <a:ea typeface="ＭＳ Ｐゴシック"/>
        <a:cs typeface=""/>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3_Blank">
  <a:themeElements>
    <a:clrScheme name="">
      <a:dk1>
        <a:srgbClr val="474747"/>
      </a:dk1>
      <a:lt1>
        <a:srgbClr val="FFFFFF"/>
      </a:lt1>
      <a:dk2>
        <a:srgbClr val="114FFB"/>
      </a:dk2>
      <a:lt2>
        <a:srgbClr val="FAFD00"/>
      </a:lt2>
      <a:accent1>
        <a:srgbClr val="DC0081"/>
      </a:accent1>
      <a:accent2>
        <a:srgbClr val="FAFD00"/>
      </a:accent2>
      <a:accent3>
        <a:srgbClr val="AAB2FD"/>
      </a:accent3>
      <a:accent4>
        <a:srgbClr val="DADADA"/>
      </a:accent4>
      <a:accent5>
        <a:srgbClr val="EBAAC1"/>
      </a:accent5>
      <a:accent6>
        <a:srgbClr val="E3E500"/>
      </a:accent6>
      <a:hlink>
        <a:srgbClr val="FE9B03"/>
      </a:hlink>
      <a:folHlink>
        <a:srgbClr val="D989B8"/>
      </a:folHlink>
    </a:clrScheme>
    <a:fontScheme name="3_Blank">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4_Blank">
  <a:themeElements>
    <a:clrScheme name="">
      <a:dk1>
        <a:srgbClr val="474747"/>
      </a:dk1>
      <a:lt1>
        <a:srgbClr val="FFFFFF"/>
      </a:lt1>
      <a:dk2>
        <a:srgbClr val="114FFB"/>
      </a:dk2>
      <a:lt2>
        <a:srgbClr val="FAFD00"/>
      </a:lt2>
      <a:accent1>
        <a:srgbClr val="DC0081"/>
      </a:accent1>
      <a:accent2>
        <a:srgbClr val="FAFD00"/>
      </a:accent2>
      <a:accent3>
        <a:srgbClr val="AAB2FD"/>
      </a:accent3>
      <a:accent4>
        <a:srgbClr val="DADADA"/>
      </a:accent4>
      <a:accent5>
        <a:srgbClr val="EBAAC1"/>
      </a:accent5>
      <a:accent6>
        <a:srgbClr val="E3E500"/>
      </a:accent6>
      <a:hlink>
        <a:srgbClr val="FE9B03"/>
      </a:hlink>
      <a:folHlink>
        <a:srgbClr val="D989B8"/>
      </a:folHlink>
    </a:clrScheme>
    <a:fontScheme name="4_Blank">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0.xml><?xml version="1.0" encoding="utf-8"?>
<a:theme xmlns:a="http://schemas.openxmlformats.org/drawingml/2006/main" name="5_Blank">
  <a:themeElements>
    <a:clrScheme name="">
      <a:dk1>
        <a:srgbClr val="474747"/>
      </a:dk1>
      <a:lt1>
        <a:srgbClr val="FFFFFF"/>
      </a:lt1>
      <a:dk2>
        <a:srgbClr val="114FFB"/>
      </a:dk2>
      <a:lt2>
        <a:srgbClr val="FAFD00"/>
      </a:lt2>
      <a:accent1>
        <a:srgbClr val="DC0081"/>
      </a:accent1>
      <a:accent2>
        <a:srgbClr val="FAFD00"/>
      </a:accent2>
      <a:accent3>
        <a:srgbClr val="AAB2FD"/>
      </a:accent3>
      <a:accent4>
        <a:srgbClr val="DADADA"/>
      </a:accent4>
      <a:accent5>
        <a:srgbClr val="EBAAC1"/>
      </a:accent5>
      <a:accent6>
        <a:srgbClr val="E3E500"/>
      </a:accent6>
      <a:hlink>
        <a:srgbClr val="FE9B03"/>
      </a:hlink>
      <a:folHlink>
        <a:srgbClr val="D989B8"/>
      </a:folHlink>
    </a:clrScheme>
    <a:fontScheme name="5_Blank">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6_Blank">
  <a:themeElements>
    <a:clrScheme name="">
      <a:dk1>
        <a:srgbClr val="474747"/>
      </a:dk1>
      <a:lt1>
        <a:srgbClr val="FFFFFF"/>
      </a:lt1>
      <a:dk2>
        <a:srgbClr val="114FFB"/>
      </a:dk2>
      <a:lt2>
        <a:srgbClr val="FAFD00"/>
      </a:lt2>
      <a:accent1>
        <a:srgbClr val="DC0081"/>
      </a:accent1>
      <a:accent2>
        <a:srgbClr val="FAFD00"/>
      </a:accent2>
      <a:accent3>
        <a:srgbClr val="AAB2FD"/>
      </a:accent3>
      <a:accent4>
        <a:srgbClr val="DADADA"/>
      </a:accent4>
      <a:accent5>
        <a:srgbClr val="EBAAC1"/>
      </a:accent5>
      <a:accent6>
        <a:srgbClr val="E3E500"/>
      </a:accent6>
      <a:hlink>
        <a:srgbClr val="FE9B03"/>
      </a:hlink>
      <a:folHlink>
        <a:srgbClr val="D989B8"/>
      </a:folHlink>
    </a:clrScheme>
    <a:fontScheme name="6_Blank">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7_Blank">
  <a:themeElements>
    <a:clrScheme name="">
      <a:dk1>
        <a:srgbClr val="474747"/>
      </a:dk1>
      <a:lt1>
        <a:srgbClr val="FFFFFF"/>
      </a:lt1>
      <a:dk2>
        <a:srgbClr val="114FFB"/>
      </a:dk2>
      <a:lt2>
        <a:srgbClr val="FAFD00"/>
      </a:lt2>
      <a:accent1>
        <a:srgbClr val="DC0081"/>
      </a:accent1>
      <a:accent2>
        <a:srgbClr val="FAFD00"/>
      </a:accent2>
      <a:accent3>
        <a:srgbClr val="AAB2FD"/>
      </a:accent3>
      <a:accent4>
        <a:srgbClr val="DADADA"/>
      </a:accent4>
      <a:accent5>
        <a:srgbClr val="EBAAC1"/>
      </a:accent5>
      <a:accent6>
        <a:srgbClr val="E3E500"/>
      </a:accent6>
      <a:hlink>
        <a:srgbClr val="FE9B03"/>
      </a:hlink>
      <a:folHlink>
        <a:srgbClr val="D989B8"/>
      </a:folHlink>
    </a:clrScheme>
    <a:fontScheme name="7_Blank">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3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10_ccs_powerpoint">
  <a:themeElements>
    <a:clrScheme name="10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0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0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0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0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0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0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0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Plavix">
  <a:themeElements>
    <a:clrScheme name="Plavi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lavix">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lavi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lavix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vix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lavix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lavix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lavix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lavix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lavix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avix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lavix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avix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lavix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4_Default Design">
  <a:themeElements>
    <a:clrScheme name="">
      <a:dk1>
        <a:srgbClr val="FFFFFF"/>
      </a:dk1>
      <a:lt1>
        <a:srgbClr val="FFFFFF"/>
      </a:lt1>
      <a:dk2>
        <a:srgbClr val="FFFFFF"/>
      </a:dk2>
      <a:lt2>
        <a:srgbClr val="808080"/>
      </a:lt2>
      <a:accent1>
        <a:srgbClr val="00CC99"/>
      </a:accent1>
      <a:accent2>
        <a:srgbClr val="3333CC"/>
      </a:accent2>
      <a:accent3>
        <a:srgbClr val="FFFFFF"/>
      </a:accent3>
      <a:accent4>
        <a:srgbClr val="DADADA"/>
      </a:accent4>
      <a:accent5>
        <a:srgbClr val="AAE2CA"/>
      </a:accent5>
      <a:accent6>
        <a:srgbClr val="2D2DB9"/>
      </a:accent6>
      <a:hlink>
        <a:srgbClr val="CCFF66"/>
      </a:hlink>
      <a:folHlink>
        <a:srgbClr val="B2B2B2"/>
      </a:folHlink>
    </a:clrScheme>
    <a:fontScheme name="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2_Global Template">
  <a:themeElements>
    <a:clrScheme name="2_Global Template 11">
      <a:dk1>
        <a:srgbClr val="FF0000"/>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fontScheme name="2_Global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Global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Global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Global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Global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Global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Global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Global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Global Template 8">
        <a:dk1>
          <a:srgbClr val="FAFD00"/>
        </a:dk1>
        <a:lt1>
          <a:srgbClr val="FFFFFF"/>
        </a:lt1>
        <a:dk2>
          <a:srgbClr val="1E2D7A"/>
        </a:dk2>
        <a:lt2>
          <a:srgbClr val="EAEC5E"/>
        </a:lt2>
        <a:accent1>
          <a:srgbClr val="FE9B03"/>
        </a:accent1>
        <a:accent2>
          <a:srgbClr val="000000"/>
        </a:accent2>
        <a:accent3>
          <a:srgbClr val="ABADBE"/>
        </a:accent3>
        <a:accent4>
          <a:srgbClr val="DADADA"/>
        </a:accent4>
        <a:accent5>
          <a:srgbClr val="FECBAA"/>
        </a:accent5>
        <a:accent6>
          <a:srgbClr val="000000"/>
        </a:accent6>
        <a:hlink>
          <a:srgbClr val="FFFFFF"/>
        </a:hlink>
        <a:folHlink>
          <a:srgbClr val="FC0128"/>
        </a:folHlink>
      </a:clrScheme>
      <a:clrMap bg1="dk2" tx1="lt1" bg2="dk1" tx2="lt2" accent1="accent1" accent2="accent2" accent3="accent3" accent4="accent4" accent5="accent5" accent6="accent6" hlink="hlink" folHlink="folHlink"/>
    </a:extraClrScheme>
    <a:extraClrScheme>
      <a:clrScheme name="2_Global Template 9">
        <a:dk1>
          <a:srgbClr val="FFFFFF"/>
        </a:dk1>
        <a:lt1>
          <a:srgbClr val="FFFFFF"/>
        </a:lt1>
        <a:dk2>
          <a:srgbClr val="1E2D7A"/>
        </a:dk2>
        <a:lt2>
          <a:srgbClr val="FFFFFF"/>
        </a:lt2>
        <a:accent1>
          <a:srgbClr val="FE9B03"/>
        </a:accent1>
        <a:accent2>
          <a:srgbClr val="000000"/>
        </a:accent2>
        <a:accent3>
          <a:srgbClr val="ABADBE"/>
        </a:accent3>
        <a:accent4>
          <a:srgbClr val="DADADA"/>
        </a:accent4>
        <a:accent5>
          <a:srgbClr val="FECBAA"/>
        </a:accent5>
        <a:accent6>
          <a:srgbClr val="000000"/>
        </a:accent6>
        <a:hlink>
          <a:srgbClr val="FFFFFF"/>
        </a:hlink>
        <a:folHlink>
          <a:srgbClr val="FC0128"/>
        </a:folHlink>
      </a:clrScheme>
      <a:clrMap bg1="dk2" tx1="lt1" bg2="dk1" tx2="lt2" accent1="accent1" accent2="accent2" accent3="accent3" accent4="accent4" accent5="accent5" accent6="accent6" hlink="hlink" folHlink="folHlink"/>
    </a:extraClrScheme>
    <a:extraClrScheme>
      <a:clrScheme name="2_Global Template 10">
        <a:dk1>
          <a:srgbClr val="B2B2B2"/>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0066FF"/>
        </a:hlink>
        <a:folHlink>
          <a:srgbClr val="777777"/>
        </a:folHlink>
      </a:clrScheme>
      <a:clrMap bg1="dk2" tx1="lt1" bg2="dk1" tx2="lt2" accent1="accent1" accent2="accent2" accent3="accent3" accent4="accent4" accent5="accent5" accent6="accent6" hlink="hlink" folHlink="folHlink"/>
    </a:extraClrScheme>
    <a:extraClrScheme>
      <a:clrScheme name="2_Global Template 11">
        <a:dk1>
          <a:srgbClr val="FF0000"/>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clrMap bg1="dk2" tx1="lt1" bg2="dk1" tx2="lt2" accent1="accent1" accent2="accent2" accent3="accent3" accent4="accent4" accent5="accent5" accent6="accent6" hlink="hlink" folHlink="folHlink"/>
    </a:extraClrScheme>
    <a:extraClrScheme>
      <a:clrScheme name="2_Global Template 12">
        <a:dk1>
          <a:srgbClr val="B2B2B2"/>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11_ccs_powerpoint">
  <a:themeElements>
    <a:clrScheme name="11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1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1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1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1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1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1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1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5_Default Design">
  <a:themeElements>
    <a:clrScheme name="">
      <a:dk1>
        <a:srgbClr val="FFFFFF"/>
      </a:dk1>
      <a:lt1>
        <a:srgbClr val="FFFFFF"/>
      </a:lt1>
      <a:dk2>
        <a:srgbClr val="FFFFFF"/>
      </a:dk2>
      <a:lt2>
        <a:srgbClr val="808080"/>
      </a:lt2>
      <a:accent1>
        <a:srgbClr val="00CC99"/>
      </a:accent1>
      <a:accent2>
        <a:srgbClr val="3333CC"/>
      </a:accent2>
      <a:accent3>
        <a:srgbClr val="FFFFFF"/>
      </a:accent3>
      <a:accent4>
        <a:srgbClr val="DADADA"/>
      </a:accent4>
      <a:accent5>
        <a:srgbClr val="AAE2CA"/>
      </a:accent5>
      <a:accent6>
        <a:srgbClr val="2D2DB9"/>
      </a:accent6>
      <a:hlink>
        <a:srgbClr val="CCFF66"/>
      </a:hlink>
      <a:folHlink>
        <a:srgbClr val="B2B2B2"/>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932</TotalTime>
  <Words>2385</Words>
  <Application>Microsoft Office PowerPoint</Application>
  <PresentationFormat>On-screen Show (4:3)</PresentationFormat>
  <Paragraphs>510</Paragraphs>
  <Slides>46</Slides>
  <Notes>11</Notes>
  <HiddenSlides>0</HiddenSlides>
  <MMClips>0</MMClips>
  <ScaleCrop>false</ScaleCrop>
  <HeadingPairs>
    <vt:vector size="4" baseType="variant">
      <vt:variant>
        <vt:lpstr>Theme</vt:lpstr>
      </vt:variant>
      <vt:variant>
        <vt:i4>105</vt:i4>
      </vt:variant>
      <vt:variant>
        <vt:lpstr>Slide Titles</vt:lpstr>
      </vt:variant>
      <vt:variant>
        <vt:i4>46</vt:i4>
      </vt:variant>
    </vt:vector>
  </HeadingPairs>
  <TitlesOfParts>
    <vt:vector size="151" baseType="lpstr">
      <vt:lpstr>5_ccs_powerpoint</vt:lpstr>
      <vt:lpstr>6_ccs_powerpoint</vt:lpstr>
      <vt:lpstr>Bell  ACS</vt:lpstr>
      <vt:lpstr>Default Design</vt:lpstr>
      <vt:lpstr>ccs_powerpoint</vt:lpstr>
      <vt:lpstr>Azure</vt:lpstr>
      <vt:lpstr>1_Office Theme</vt:lpstr>
      <vt:lpstr>Blank</vt:lpstr>
      <vt:lpstr>4_Office Theme</vt:lpstr>
      <vt:lpstr>Blank Presentation</vt:lpstr>
      <vt:lpstr>1_Blank Presentation</vt:lpstr>
      <vt:lpstr>Global Template</vt:lpstr>
      <vt:lpstr>1_ccs_powerpoint</vt:lpstr>
      <vt:lpstr>2_ccs_powerpoint</vt:lpstr>
      <vt:lpstr>1_Default Design</vt:lpstr>
      <vt:lpstr>2_Blank Presentation</vt:lpstr>
      <vt:lpstr>6_Office Theme</vt:lpstr>
      <vt:lpstr>2_Default Design</vt:lpstr>
      <vt:lpstr>3_ccs_powerpoint</vt:lpstr>
      <vt:lpstr>4_ccs_powerpoint</vt:lpstr>
      <vt:lpstr>1_Azure</vt:lpstr>
      <vt:lpstr>2_Azure</vt:lpstr>
      <vt:lpstr>3_Azure</vt:lpstr>
      <vt:lpstr>4_Azure</vt:lpstr>
      <vt:lpstr>5_Azure</vt:lpstr>
      <vt:lpstr>6_Azure</vt:lpstr>
      <vt:lpstr>7_Azure</vt:lpstr>
      <vt:lpstr>8_Azure</vt:lpstr>
      <vt:lpstr>9_Azure</vt:lpstr>
      <vt:lpstr>10_Azure</vt:lpstr>
      <vt:lpstr>11_Azure</vt:lpstr>
      <vt:lpstr>12_Azure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1_Blank</vt:lpstr>
      <vt:lpstr>3_Blank Presentation</vt:lpstr>
      <vt:lpstr>4_Blank Presentation</vt:lpstr>
      <vt:lpstr>5_Blank Presentation</vt:lpstr>
      <vt:lpstr>6_Blank Presentation</vt:lpstr>
      <vt:lpstr>7_Blank Presentation</vt:lpstr>
      <vt:lpstr>8_Blank Presentation</vt:lpstr>
      <vt:lpstr>9_Blank Presentation</vt:lpstr>
      <vt:lpstr>10_Blank Presentation</vt:lpstr>
      <vt:lpstr>11_Blank Presentation</vt:lpstr>
      <vt:lpstr>12_Blank Presentation</vt:lpstr>
      <vt:lpstr>13_Blank Presentation</vt:lpstr>
      <vt:lpstr>14_Blank Presentation</vt:lpstr>
      <vt:lpstr>15_Blank Presentation</vt:lpstr>
      <vt:lpstr>16_Blank Presentation</vt:lpstr>
      <vt:lpstr>17_Blank Presentation</vt:lpstr>
      <vt:lpstr>18_Blank Presentation</vt:lpstr>
      <vt:lpstr>19_Blank Presentation</vt:lpstr>
      <vt:lpstr>20_Blank Presentation</vt:lpstr>
      <vt:lpstr>21_Blank Presentation</vt:lpstr>
      <vt:lpstr>22_Blank Presentation</vt:lpstr>
      <vt:lpstr>24_Blank Presentation</vt:lpstr>
      <vt:lpstr>25_Blank Presentation</vt:lpstr>
      <vt:lpstr>26_Blank Presentation</vt:lpstr>
      <vt:lpstr>1_Global Template</vt:lpstr>
      <vt:lpstr>7_ccs_powerpoint</vt:lpstr>
      <vt:lpstr>8_ccs_powerpoint</vt:lpstr>
      <vt:lpstr>9_ccs_powerpoint</vt:lpstr>
      <vt:lpstr>3_Default Design</vt:lpstr>
      <vt:lpstr>27_Blank Presentation</vt:lpstr>
      <vt:lpstr>28_Blank Presentation</vt:lpstr>
      <vt:lpstr>29_Blank Presentation</vt:lpstr>
      <vt:lpstr>30_Blank Presentation</vt:lpstr>
      <vt:lpstr>31_Blank Presentation</vt:lpstr>
      <vt:lpstr>32_Blank Presentation</vt:lpstr>
      <vt:lpstr>33_Blank Presentation</vt:lpstr>
      <vt:lpstr>34_Blank Presentation</vt:lpstr>
      <vt:lpstr>35_Blank Presentation</vt:lpstr>
      <vt:lpstr>36_Blank Presentation</vt:lpstr>
      <vt:lpstr>37_Blank Presentation</vt:lpstr>
      <vt:lpstr>38_Blank Presentation</vt:lpstr>
      <vt:lpstr>23_Blank Presentation</vt:lpstr>
      <vt:lpstr>Office Theme</vt:lpstr>
      <vt:lpstr>2_Blank</vt:lpstr>
      <vt:lpstr>3_Blank</vt:lpstr>
      <vt:lpstr>4_Blank</vt:lpstr>
      <vt:lpstr>5_Blank</vt:lpstr>
      <vt:lpstr>6_Blank</vt:lpstr>
      <vt:lpstr>7_Blank</vt:lpstr>
      <vt:lpstr>3_Office Theme</vt:lpstr>
      <vt:lpstr>10_ccs_powerpoint</vt:lpstr>
      <vt:lpstr>Plavix</vt:lpstr>
      <vt:lpstr>4_Default Design</vt:lpstr>
      <vt:lpstr>2_Global Template</vt:lpstr>
      <vt:lpstr>11_ccs_powerpoint</vt:lpstr>
      <vt:lpstr>5_Default Design</vt:lpstr>
      <vt:lpstr>12_ccs_powerpoint</vt:lpstr>
      <vt:lpstr>3_Global Template</vt:lpstr>
      <vt:lpstr>13_ccs_powerpoint</vt:lpstr>
      <vt:lpstr>14_ccs_powerpoint</vt:lpstr>
      <vt:lpstr>Custom Design</vt:lpstr>
      <vt:lpstr>TGIC</vt:lpstr>
      <vt:lpstr>PowerPoint Presentation</vt:lpstr>
      <vt:lpstr>Objectives</vt:lpstr>
      <vt:lpstr>Case</vt:lpstr>
      <vt:lpstr>Antiplatelet management</vt:lpstr>
      <vt:lpstr>Mechanisms contributing to platelet dysfunction In patients with diabetes mellitus</vt:lpstr>
      <vt:lpstr>Diabetes in “primary prevention” Antiplatelet agents</vt:lpstr>
      <vt:lpstr>Diabetes in“primary prevention”: Antiplatelet agents “Antithrombotic Trialists Collaboration” 2002</vt:lpstr>
      <vt:lpstr>Early treatment diabetic retinopathy                                       Study report 14</vt:lpstr>
      <vt:lpstr>ASA and diabetes: 2008 JPAD</vt:lpstr>
      <vt:lpstr>ASA and diabetes: 2008 JPAD: Baseline clinical characteristics</vt:lpstr>
      <vt:lpstr>ASA and diabetes: 2008  JPAD: Primary end point</vt:lpstr>
      <vt:lpstr>ASA and diabetes: 2008 JPAD: Secondary end point</vt:lpstr>
      <vt:lpstr>ASA and diabetes: 2008 JPAD: Primary end point if 65 years or older</vt:lpstr>
      <vt:lpstr>ASA and diabetes: 2008 JPAD: Subgroup analysis</vt:lpstr>
      <vt:lpstr>ASA and diabetes: 2008 POPADAD (with PAD)</vt:lpstr>
      <vt:lpstr>ASA and diabetes: 2008 POPADAD (with PAD)</vt:lpstr>
      <vt:lpstr>Asymptomatic “PAD” and diabetes ASA ineffective (but ABI 0.9…)</vt:lpstr>
      <vt:lpstr>Meta-analysis in primary prevention 2009 ASA and diabetes</vt:lpstr>
      <vt:lpstr>Meta-analysis in primary prevention 2009 ASA and diabetes: Studies, dose and Tx duration</vt:lpstr>
      <vt:lpstr>Meta-analysis in primary prevention 2009  ASA and diabetes: Major CV events</vt:lpstr>
      <vt:lpstr>Meta-analysis in primary prevention 2009 ASA and diabetes: MI</vt:lpstr>
      <vt:lpstr>Meta-analysis in primary prevention 2009 ASA and diabetes: Stroke</vt:lpstr>
      <vt:lpstr>Meta-analysis in primary prevention 2009 ASA and diabetes: CV death</vt:lpstr>
      <vt:lpstr>Meta-analysis in primary prevention 2009 ASA and diabetes: Total mortality</vt:lpstr>
      <vt:lpstr>ASA and primary prevention Comparison diabetics and non-diabetics</vt:lpstr>
      <vt:lpstr>Antiplatelet therapy in patients with diabetes Primary prevention</vt:lpstr>
      <vt:lpstr>Antiplatelet therapy in patients with diabetes Primary prevention</vt:lpstr>
      <vt:lpstr>Case</vt:lpstr>
      <vt:lpstr>Antiplatelet management</vt:lpstr>
      <vt:lpstr>Diabetes and Secondary Prevention: CAPRIE 1996 Clopidogrel and ASA to reduce MI, IS and VD/ yr</vt:lpstr>
      <vt:lpstr>Diabetes and secondary prevention: CAPRIE 1996 Reduction MI, IS, VD and Hosp for isch or                                     bleeding events/yr</vt:lpstr>
      <vt:lpstr>Clopidogrel vs ASA in secondary prevention CAPRIE: Diabetic patient subgroup</vt:lpstr>
      <vt:lpstr>PowerPoint Presentation</vt:lpstr>
      <vt:lpstr>Antiplatelet therapy in patients with diabetes Secondary prevention</vt:lpstr>
      <vt:lpstr>Antiplatelet therapy in patients with diabetes Secondary prevention</vt:lpstr>
      <vt:lpstr>“What if” ACS</vt:lpstr>
      <vt:lpstr>Kaplan–Meier curves for prasugrel versus clopidogrel Patients with DM vs no DM from the TRITON-TIMI 38 trial</vt:lpstr>
      <vt:lpstr>Kaplan–Meier curves for                                                      prasugrel versus clopidogrel Patients with diabetes mellitus from the TRITON-TIMI 38 trial </vt:lpstr>
      <vt:lpstr>PLATO (ticagrelor vs. clopidogrel)                                         Diabetes substudy primary end point</vt:lpstr>
      <vt:lpstr>PLATO (ticagrelor vs. clopidogrel)                             Diabetes substudy  Total mortality</vt:lpstr>
      <vt:lpstr>PLATO (ticagrelor vs. clopidogrel)                         Diabetes substudy  Major bleeding</vt:lpstr>
      <vt:lpstr>PLATO (ticagrelor vs. clopidogrel)                                         Diabetes substudy      Primary end point according to baseline HbA1c</vt:lpstr>
      <vt:lpstr>PLATO (ticagrelor vs. clopidogrel)                                         Diabetes substudy                                                                               Major bleeding according to baseline HbA1c</vt:lpstr>
      <vt:lpstr>Efficacy of Antiplatelet Therapies in ACS Results in the Diabetes Mellitus Subgroups (Adapted from Ferreiro JL et al. Circulation 2011; 123: 798-813)</vt:lpstr>
      <vt:lpstr>Ongoing Studies ASCEND and ACCEPT - D</vt:lpstr>
      <vt:lpstr>PowerPoint Presentation</vt:lpstr>
    </vt:vector>
  </TitlesOfParts>
  <Company>Tattoo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Mia Morisset</dc:creator>
  <cp:lastModifiedBy>Kaytlin Mullen</cp:lastModifiedBy>
  <cp:revision>137</cp:revision>
  <dcterms:created xsi:type="dcterms:W3CDTF">2011-05-19T14:01:29Z</dcterms:created>
  <dcterms:modified xsi:type="dcterms:W3CDTF">2014-05-05T17:38:25Z</dcterms:modified>
</cp:coreProperties>
</file>